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5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7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8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9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10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6" r:id="rId4"/>
    <p:sldMasterId id="2147483714" r:id="rId5"/>
    <p:sldMasterId id="2147483732" r:id="rId6"/>
    <p:sldMasterId id="2147483750" r:id="rId7"/>
    <p:sldMasterId id="2147483768" r:id="rId8"/>
    <p:sldMasterId id="2147483786" r:id="rId9"/>
    <p:sldMasterId id="2147483804" r:id="rId10"/>
    <p:sldMasterId id="2147483817" r:id="rId11"/>
  </p:sldMasterIdLst>
  <p:notesMasterIdLst>
    <p:notesMasterId r:id="rId42"/>
  </p:notesMasterIdLst>
  <p:sldIdLst>
    <p:sldId id="284" r:id="rId12"/>
    <p:sldId id="256" r:id="rId13"/>
    <p:sldId id="276" r:id="rId14"/>
    <p:sldId id="294" r:id="rId15"/>
    <p:sldId id="295" r:id="rId16"/>
    <p:sldId id="296" r:id="rId17"/>
    <p:sldId id="287" r:id="rId18"/>
    <p:sldId id="288" r:id="rId19"/>
    <p:sldId id="268" r:id="rId20"/>
    <p:sldId id="277" r:id="rId21"/>
    <p:sldId id="278" r:id="rId22"/>
    <p:sldId id="286" r:id="rId23"/>
    <p:sldId id="289" r:id="rId24"/>
    <p:sldId id="290" r:id="rId25"/>
    <p:sldId id="291" r:id="rId26"/>
    <p:sldId id="292" r:id="rId27"/>
    <p:sldId id="293" r:id="rId28"/>
    <p:sldId id="275" r:id="rId29"/>
    <p:sldId id="279" r:id="rId30"/>
    <p:sldId id="259" r:id="rId31"/>
    <p:sldId id="281" r:id="rId32"/>
    <p:sldId id="274" r:id="rId33"/>
    <p:sldId id="267" r:id="rId34"/>
    <p:sldId id="280" r:id="rId35"/>
    <p:sldId id="269" r:id="rId36"/>
    <p:sldId id="263" r:id="rId37"/>
    <p:sldId id="264" r:id="rId38"/>
    <p:sldId id="283" r:id="rId39"/>
    <p:sldId id="282" r:id="rId40"/>
    <p:sldId id="285" r:id="rId41"/>
  </p:sldIdLst>
  <p:sldSz cx="9144000" cy="6858000" type="screen4x3"/>
  <p:notesSz cx="6858000" cy="9144000"/>
  <p:defaultTextStyle>
    <a:defPPr>
      <a:defRPr lang="ru-RU"/>
    </a:defPPr>
    <a:lvl1pPr marL="0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8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4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61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48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34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22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09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96" algn="l" defTabSz="91417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9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3E5410-3C75-4901-ABC5-7ED8EB60C77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A5085-A8E6-4CEE-8BB0-4AEFC71070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017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8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4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61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48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34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22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09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96" algn="l" defTabSz="91417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34FF284-F670-4BE5-AC39-48EB0A5C0718}" type="slidenum">
              <a:rPr lang="ru-RU"/>
              <a:pPr/>
              <a:t>4</a:t>
            </a:fld>
            <a:endParaRPr lang="ru-RU"/>
          </a:p>
        </p:txBody>
      </p:sp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1888" y="677863"/>
            <a:ext cx="4594225" cy="3444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090613" y="933450"/>
            <a:ext cx="4487862" cy="336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/>
          <p:cNvSpPr>
            <a:spLocks noChangeArrowheads="1"/>
          </p:cNvSpPr>
          <p:nvPr>
            <p:ph type="body" idx="1"/>
          </p:nvPr>
        </p:nvSpPr>
        <p:spPr>
          <a:xfrm>
            <a:off x="1031148" y="4625629"/>
            <a:ext cx="4608484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954088" y="933450"/>
            <a:ext cx="4760912" cy="3365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2"/>
          <p:cNvSpPr>
            <a:spLocks noChangeArrowheads="1"/>
          </p:cNvSpPr>
          <p:nvPr>
            <p:ph type="body" idx="1"/>
          </p:nvPr>
        </p:nvSpPr>
        <p:spPr>
          <a:xfrm>
            <a:off x="1031148" y="4625629"/>
            <a:ext cx="4608484" cy="3657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147FEF2-76CD-4549-99AD-6689FA7EB24E}" type="slidenum">
              <a:rPr lang="ru-RU"/>
              <a:pPr/>
              <a:t>13</a:t>
            </a:fld>
            <a:endParaRPr lang="ru-RU"/>
          </a:p>
        </p:txBody>
      </p:sp>
      <p:sp>
        <p:nvSpPr>
          <p:cNvPr id="34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1888" y="677863"/>
            <a:ext cx="4594225" cy="3444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4E7A925-D4D8-47D2-AD6D-5AE3FD6BACB7}" type="slidenum">
              <a:rPr lang="ru-RU"/>
              <a:pPr/>
              <a:t>14</a:t>
            </a:fld>
            <a:endParaRPr lang="ru-RU"/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1888" y="677863"/>
            <a:ext cx="4594225" cy="3444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D95FA0C-9C96-450E-8407-7DCE56B1935F}" type="slidenum">
              <a:rPr lang="ru-RU"/>
              <a:pPr/>
              <a:t>15</a:t>
            </a:fld>
            <a:endParaRPr lang="ru-RU"/>
          </a:p>
        </p:txBody>
      </p:sp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1888" y="677863"/>
            <a:ext cx="4594225" cy="3444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A10715B-1BDA-438B-BA3E-E5AEA5958E31}" type="slidenum">
              <a:rPr lang="ru-RU"/>
              <a:pPr/>
              <a:t>16</a:t>
            </a:fld>
            <a:endParaRPr lang="ru-RU"/>
          </a:p>
        </p:txBody>
      </p:sp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1888" y="677863"/>
            <a:ext cx="4594225" cy="3444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E4B232C-5934-48C1-8EA1-4187B43791AA}" type="slidenum">
              <a:rPr lang="ru-RU"/>
              <a:pPr/>
              <a:t>17</a:t>
            </a:fld>
            <a:endParaRPr lang="ru-RU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1888" y="677863"/>
            <a:ext cx="4594225" cy="34448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2084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999C-27DF-4521-BE80-D22AAB69245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582679"/>
      </p:ext>
    </p:extLst>
  </p:cSld>
  <p:clrMapOvr>
    <a:masterClrMapping/>
  </p:clrMapOvr>
  <p:transition spd="slow">
    <p:wipe dir="r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86358-68F3-4D2A-8A14-99F2495A7035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02009"/>
      </p:ext>
    </p:extLst>
  </p:cSld>
  <p:clrMapOvr>
    <a:masterClrMapping/>
  </p:clrMapOvr>
  <p:transition spd="slow">
    <p:wipe dir="r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15ABE-3E4B-4661-B485-11700B62595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71140"/>
      </p:ext>
    </p:extLst>
  </p:cSld>
  <p:clrMapOvr>
    <a:masterClrMapping/>
  </p:clrMapOvr>
  <p:transition spd="slow">
    <p:wipe dir="r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ADAF-C1EB-4C60-922F-310EA8FA924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232351"/>
      </p:ext>
    </p:extLst>
  </p:cSld>
  <p:clrMapOvr>
    <a:masterClrMapping/>
  </p:clrMapOvr>
  <p:transition spd="slow">
    <p:wipe dir="r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2F788-B403-4C1E-8D53-3F818217F40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403532"/>
      </p:ext>
    </p:extLst>
  </p:cSld>
  <p:clrMapOvr>
    <a:masterClrMapping/>
  </p:clrMapOvr>
  <p:transition spd="slow">
    <p:wipe dir="r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7AB0-02C6-449E-B83E-DAF086A55CA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46270"/>
      </p:ext>
    </p:extLst>
  </p:cSld>
  <p:clrMapOvr>
    <a:masterClrMapping/>
  </p:clrMapOvr>
  <p:transition spd="slow">
    <p:wipe dir="r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60DE-3A13-462D-ACCD-AA5C733930FA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805412"/>
      </p:ext>
    </p:extLst>
  </p:cSld>
  <p:clrMapOvr>
    <a:masterClrMapping/>
  </p:clrMapOvr>
  <p:transition spd="slow">
    <p:wipe dir="r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E3B94-689D-4DF8-8E9E-99A07AD15FB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390634"/>
      </p:ext>
    </p:extLst>
  </p:cSld>
  <p:clrMapOvr>
    <a:masterClrMapping/>
  </p:clrMapOvr>
  <p:transition spd="slow">
    <p:wipe dir="r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57D8-C2E6-4359-9BD1-9430405BF048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11831"/>
      </p:ext>
    </p:extLst>
  </p:cSld>
  <p:clrMapOvr>
    <a:masterClrMapping/>
  </p:clrMapOvr>
  <p:transition spd="slow">
    <p:wipe dir="r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AB248-4B4C-4D71-8132-9C00409D7ED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5801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2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0FFFD-4AA4-4007-B716-4F16E28C413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87665"/>
      </p:ext>
    </p:extLst>
  </p:cSld>
  <p:clrMapOvr>
    <a:masterClrMapping/>
  </p:clrMapOvr>
  <p:transition spd="slow">
    <p:wipe dir="r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EFEF2-ADA1-4D06-A0F0-268C362D5B87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156422"/>
      </p:ext>
    </p:extLst>
  </p:cSld>
  <p:clrMapOvr>
    <a:masterClrMapping/>
  </p:clrMapOvr>
  <p:transition spd="slow">
    <p:wipe dir="r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83AB8-12B9-4FB8-BE99-1123134551DE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18779"/>
      </p:ext>
    </p:extLst>
  </p:cSld>
  <p:clrMapOvr>
    <a:masterClrMapping/>
  </p:clrMapOvr>
  <p:transition spd="slow">
    <p:wipe dir="r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2"/>
            <a:ext cx="77724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131E-7334-4447-B8B4-1275939B15C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09046"/>
      </p:ext>
    </p:extLst>
  </p:cSld>
  <p:clrMapOvr>
    <a:masterClrMapping/>
  </p:clrMapOvr>
  <p:transition spd="slow">
    <p:wipe dir="r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3379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5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60F9E-E62F-4B5D-B45A-1CC1289FE15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982643"/>
      </p:ext>
    </p:extLst>
  </p:cSld>
  <p:clrMapOvr>
    <a:masterClrMapping/>
  </p:clrMapOvr>
  <p:transition spd="slow">
    <p:wipe dir="r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E5EC-6F2B-4A7E-ABD1-D7B9F2FBEC2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002590"/>
      </p:ext>
    </p:extLst>
  </p:cSld>
  <p:clrMapOvr>
    <a:masterClrMapping/>
  </p:clrMapOvr>
  <p:transition spd="slow">
    <p:wipe dir="r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8" indent="0">
              <a:buNone/>
              <a:defRPr sz="1800"/>
            </a:lvl2pPr>
            <a:lvl3pPr marL="914174" indent="0">
              <a:buNone/>
              <a:defRPr sz="1600"/>
            </a:lvl3pPr>
            <a:lvl4pPr marL="1371261" indent="0">
              <a:buNone/>
              <a:defRPr sz="1400"/>
            </a:lvl4pPr>
            <a:lvl5pPr marL="1828348" indent="0">
              <a:buNone/>
              <a:defRPr sz="1400"/>
            </a:lvl5pPr>
            <a:lvl6pPr marL="2285434" indent="0">
              <a:buNone/>
              <a:defRPr sz="1400"/>
            </a:lvl6pPr>
            <a:lvl7pPr marL="2742522" indent="0">
              <a:buNone/>
              <a:defRPr sz="1400"/>
            </a:lvl7pPr>
            <a:lvl8pPr marL="3199609" indent="0">
              <a:buNone/>
              <a:defRPr sz="1400"/>
            </a:lvl8pPr>
            <a:lvl9pPr marL="365669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8AB-ED09-459A-8DB9-A33FE639A15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221936"/>
      </p:ext>
    </p:extLst>
  </p:cSld>
  <p:clrMapOvr>
    <a:masterClrMapping/>
  </p:clrMapOvr>
  <p:transition spd="slow">
    <p:wipe dir="r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999C-27DF-4521-BE80-D22AAB69245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729849"/>
      </p:ext>
    </p:extLst>
  </p:cSld>
  <p:clrMapOvr>
    <a:masterClrMapping/>
  </p:clrMapOvr>
  <p:transition spd="slow">
    <p:wipe dir="r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86358-68F3-4D2A-8A14-99F2495A7035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887851"/>
      </p:ext>
    </p:extLst>
  </p:cSld>
  <p:clrMapOvr>
    <a:masterClrMapping/>
  </p:clrMapOvr>
  <p:transition spd="slow">
    <p:wipe dir="r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15ABE-3E4B-4661-B485-11700B62595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316310"/>
      </p:ext>
    </p:extLst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3379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5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60F9E-E62F-4B5D-B45A-1CC1289FE15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978036"/>
      </p:ext>
    </p:extLst>
  </p:cSld>
  <p:clrMapOvr>
    <a:masterClrMapping/>
  </p:clrMapOvr>
  <p:transition spd="slow">
    <p:wipe dir="r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ADAF-C1EB-4C60-922F-310EA8FA924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794333"/>
      </p:ext>
    </p:extLst>
  </p:cSld>
  <p:clrMapOvr>
    <a:masterClrMapping/>
  </p:clrMapOvr>
  <p:transition spd="slow">
    <p:wipe dir="r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2F788-B403-4C1E-8D53-3F818217F40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886750"/>
      </p:ext>
    </p:extLst>
  </p:cSld>
  <p:clrMapOvr>
    <a:masterClrMapping/>
  </p:clrMapOvr>
  <p:transition spd="slow">
    <p:wipe dir="r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7AB0-02C6-449E-B83E-DAF086A55CA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42376"/>
      </p:ext>
    </p:extLst>
  </p:cSld>
  <p:clrMapOvr>
    <a:masterClrMapping/>
  </p:clrMapOvr>
  <p:transition spd="slow">
    <p:wipe dir="r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60DE-3A13-462D-ACCD-AA5C733930FA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542654"/>
      </p:ext>
    </p:extLst>
  </p:cSld>
  <p:clrMapOvr>
    <a:masterClrMapping/>
  </p:clrMapOvr>
  <p:transition spd="slow">
    <p:wipe dir="r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E3B94-689D-4DF8-8E9E-99A07AD15FB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19005"/>
      </p:ext>
    </p:extLst>
  </p:cSld>
  <p:clrMapOvr>
    <a:masterClrMapping/>
  </p:clrMapOvr>
  <p:transition spd="slow">
    <p:wipe dir="r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57D8-C2E6-4359-9BD1-9430405BF048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891942"/>
      </p:ext>
    </p:extLst>
  </p:cSld>
  <p:clrMapOvr>
    <a:masterClrMapping/>
  </p:clrMapOvr>
  <p:transition spd="slow">
    <p:wipe dir="r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AB248-4B4C-4D71-8132-9C00409D7ED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966902"/>
      </p:ext>
    </p:extLst>
  </p:cSld>
  <p:clrMapOvr>
    <a:masterClrMapping/>
  </p:clrMapOvr>
  <p:transition spd="slow">
    <p:wipe dir="r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2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0FFFD-4AA4-4007-B716-4F16E28C413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87491"/>
      </p:ext>
    </p:extLst>
  </p:cSld>
  <p:clrMapOvr>
    <a:masterClrMapping/>
  </p:clrMapOvr>
  <p:transition spd="slow">
    <p:wipe dir="r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EFEF2-ADA1-4D06-A0F0-268C362D5B87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671962"/>
      </p:ext>
    </p:extLst>
  </p:cSld>
  <p:clrMapOvr>
    <a:masterClrMapping/>
  </p:clrMapOvr>
  <p:transition spd="slow">
    <p:wipe dir="r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83AB8-12B9-4FB8-BE99-1123134551DE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37083"/>
      </p:ext>
    </p:extLst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E5EC-6F2B-4A7E-ABD1-D7B9F2FBEC2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204864"/>
      </p:ext>
    </p:extLst>
  </p:cSld>
  <p:clrMapOvr>
    <a:masterClrMapping/>
  </p:clrMapOvr>
  <p:transition spd="slow">
    <p:wipe dir="r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2"/>
            <a:ext cx="77724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131E-7334-4447-B8B4-1275939B15C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441803"/>
      </p:ext>
    </p:extLst>
  </p:cSld>
  <p:clrMapOvr>
    <a:masterClrMapping/>
  </p:clrMapOvr>
  <p:transition spd="slow">
    <p:wipe dir="r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3379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5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08670-8798-470B-A33C-C81ECEA59BB8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64192"/>
      </p:ext>
    </p:extLst>
  </p:cSld>
  <p:clrMapOvr>
    <a:masterClrMapping/>
  </p:clrMapOvr>
  <p:transition spd="slow">
    <p:wipe dir="r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9670E-C102-4443-A4D5-F02B2DC3CAB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70660"/>
      </p:ext>
    </p:extLst>
  </p:cSld>
  <p:clrMapOvr>
    <a:masterClrMapping/>
  </p:clrMapOvr>
  <p:transition spd="slow">
    <p:wipe dir="r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8" indent="0">
              <a:buNone/>
              <a:defRPr sz="1800"/>
            </a:lvl2pPr>
            <a:lvl3pPr marL="914174" indent="0">
              <a:buNone/>
              <a:defRPr sz="1600"/>
            </a:lvl3pPr>
            <a:lvl4pPr marL="1371261" indent="0">
              <a:buNone/>
              <a:defRPr sz="1400"/>
            </a:lvl4pPr>
            <a:lvl5pPr marL="1828348" indent="0">
              <a:buNone/>
              <a:defRPr sz="1400"/>
            </a:lvl5pPr>
            <a:lvl6pPr marL="2285434" indent="0">
              <a:buNone/>
              <a:defRPr sz="1400"/>
            </a:lvl6pPr>
            <a:lvl7pPr marL="2742522" indent="0">
              <a:buNone/>
              <a:defRPr sz="1400"/>
            </a:lvl7pPr>
            <a:lvl8pPr marL="3199609" indent="0">
              <a:buNone/>
              <a:defRPr sz="1400"/>
            </a:lvl8pPr>
            <a:lvl9pPr marL="365669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9B3790-8ABA-4D82-B5FB-58A941DDB8D9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478413"/>
      </p:ext>
    </p:extLst>
  </p:cSld>
  <p:clrMapOvr>
    <a:masterClrMapping/>
  </p:clrMapOvr>
  <p:transition spd="slow">
    <p:wipe dir="r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1BB83-E5AC-442F-8B35-25E3273D58C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06313"/>
      </p:ext>
    </p:extLst>
  </p:cSld>
  <p:clrMapOvr>
    <a:masterClrMapping/>
  </p:clrMapOvr>
  <p:transition spd="slow">
    <p:wipe dir="r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BEAA3-ED36-4B34-8216-1E3313A11275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718021"/>
      </p:ext>
    </p:extLst>
  </p:cSld>
  <p:clrMapOvr>
    <a:masterClrMapping/>
  </p:clrMapOvr>
  <p:transition spd="slow">
    <p:wipe dir="r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034A6-758D-446B-97C2-7B487A658137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32371"/>
      </p:ext>
    </p:extLst>
  </p:cSld>
  <p:clrMapOvr>
    <a:masterClrMapping/>
  </p:clrMapOvr>
  <p:transition spd="slow">
    <p:wipe dir="r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45169-1B2B-47D6-986C-3F02A7BD0D4C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211815"/>
      </p:ext>
    </p:extLst>
  </p:cSld>
  <p:clrMapOvr>
    <a:masterClrMapping/>
  </p:clrMapOvr>
  <p:transition spd="slow">
    <p:wipe dir="r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29F48-D9D3-47A9-8B1B-CD90A2125149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013347"/>
      </p:ext>
    </p:extLst>
  </p:cSld>
  <p:clrMapOvr>
    <a:masterClrMapping/>
  </p:clrMapOvr>
  <p:transition spd="slow">
    <p:wipe dir="r"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7723E-382E-49DD-872C-666C45B107A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35140"/>
      </p:ext>
    </p:extLst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8" indent="0">
              <a:buNone/>
              <a:defRPr sz="1800"/>
            </a:lvl2pPr>
            <a:lvl3pPr marL="914174" indent="0">
              <a:buNone/>
              <a:defRPr sz="1600"/>
            </a:lvl3pPr>
            <a:lvl4pPr marL="1371261" indent="0">
              <a:buNone/>
              <a:defRPr sz="1400"/>
            </a:lvl4pPr>
            <a:lvl5pPr marL="1828348" indent="0">
              <a:buNone/>
              <a:defRPr sz="1400"/>
            </a:lvl5pPr>
            <a:lvl6pPr marL="2285434" indent="0">
              <a:buNone/>
              <a:defRPr sz="1400"/>
            </a:lvl6pPr>
            <a:lvl7pPr marL="2742522" indent="0">
              <a:buNone/>
              <a:defRPr sz="1400"/>
            </a:lvl7pPr>
            <a:lvl8pPr marL="3199609" indent="0">
              <a:buNone/>
              <a:defRPr sz="1400"/>
            </a:lvl8pPr>
            <a:lvl9pPr marL="365669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8AB-ED09-459A-8DB9-A33FE639A15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49442"/>
      </p:ext>
    </p:extLst>
  </p:cSld>
  <p:clrMapOvr>
    <a:masterClrMapping/>
  </p:clrMapOvr>
  <p:transition spd="slow">
    <p:wipe dir="r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8205E-095F-4A76-91A5-EEB59C1D8F9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58974"/>
      </p:ext>
    </p:extLst>
  </p:cSld>
  <p:clrMapOvr>
    <a:masterClrMapping/>
  </p:clrMapOvr>
  <p:transition spd="slow">
    <p:wipe dir="r"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66DBE-7D4D-42BB-A5CE-1F722ADF36D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974986"/>
      </p:ext>
    </p:extLst>
  </p:cSld>
  <p:clrMapOvr>
    <a:masterClrMapping/>
  </p:clrMapOvr>
  <p:transition spd="slow">
    <p:wipe dir="r"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4A634-3D34-4E11-84F6-29BB89321DCA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839481"/>
      </p:ext>
    </p:extLst>
  </p:cSld>
  <p:clrMapOvr>
    <a:masterClrMapping/>
  </p:clrMapOvr>
  <p:transition spd="slow">
    <p:wipe dir="r"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B5252-0C3F-430F-B24B-A4C6B91C837B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753135"/>
      </p:ext>
    </p:extLst>
  </p:cSld>
  <p:clrMapOvr>
    <a:masterClrMapping/>
  </p:clrMapOvr>
  <p:transition spd="slow">
    <p:wipe dir="r"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2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60CE2-DF19-4CCF-9AB9-D705DD6C80C0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09308"/>
      </p:ext>
    </p:extLst>
  </p:cSld>
  <p:clrMapOvr>
    <a:masterClrMapping/>
  </p:clrMapOvr>
  <p:transition spd="slow">
    <p:wipe dir="r"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13720-797B-47F9-B7EC-4E3B6A488A99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488388"/>
      </p:ext>
    </p:extLst>
  </p:cSld>
  <p:clrMapOvr>
    <a:masterClrMapping/>
  </p:clrMapOvr>
  <p:transition spd="slow">
    <p:wipe dir="r"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9B620-7846-4908-8797-66FC048E00B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260956"/>
      </p:ext>
    </p:extLst>
  </p:cSld>
  <p:clrMapOvr>
    <a:masterClrMapping/>
  </p:clrMapOvr>
  <p:transition spd="slow">
    <p:wipe dir="r"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2"/>
            <a:ext cx="77724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0E33E-E841-4B85-9640-39171D02BE5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30926"/>
      </p:ext>
    </p:extLst>
  </p:cSld>
  <p:clrMapOvr>
    <a:masterClrMapping/>
  </p:clrMapOvr>
  <p:transition spd="slow">
    <p:wipe dir="r"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633" y="2129984"/>
            <a:ext cx="7772739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263" y="3885528"/>
            <a:ext cx="6401479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00727" indent="0" algn="ctr">
              <a:buNone/>
              <a:defRPr/>
            </a:lvl2pPr>
            <a:lvl3pPr marL="801455" indent="0" algn="ctr">
              <a:buNone/>
              <a:defRPr/>
            </a:lvl3pPr>
            <a:lvl4pPr marL="1202185" indent="0" algn="ctr">
              <a:buNone/>
              <a:defRPr/>
            </a:lvl4pPr>
            <a:lvl5pPr marL="1602913" indent="0" algn="ctr">
              <a:buNone/>
              <a:defRPr/>
            </a:lvl5pPr>
            <a:lvl6pPr marL="2003640" indent="0" algn="ctr">
              <a:buNone/>
              <a:defRPr/>
            </a:lvl6pPr>
            <a:lvl7pPr marL="2404367" indent="0" algn="ctr">
              <a:buNone/>
              <a:defRPr/>
            </a:lvl7pPr>
            <a:lvl8pPr marL="2805097" indent="0" algn="ctr">
              <a:buNone/>
              <a:defRPr/>
            </a:lvl8pPr>
            <a:lvl9pPr marL="320582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815002"/>
      </p:ext>
    </p:extLst>
  </p:cSld>
  <p:clrMapOvr>
    <a:masterClrMapping/>
  </p:clrMapOvr>
  <p:transition spd="slow" advClick="0" advTm="1000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991491"/>
      </p:ext>
    </p:extLst>
  </p:cSld>
  <p:clrMapOvr>
    <a:masterClrMapping/>
  </p:clrMapOvr>
  <p:transition spd="slow" advClick="0" advTm="10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999C-27DF-4521-BE80-D22AAB69245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316663"/>
      </p:ext>
    </p:extLst>
  </p:cSld>
  <p:clrMapOvr>
    <a:masterClrMapping/>
  </p:clrMapOvr>
  <p:transition spd="slow">
    <p:wipe dir="r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90" y="4406865"/>
            <a:ext cx="7772739" cy="1362383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90" y="2906225"/>
            <a:ext cx="7772739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727" indent="0">
              <a:buNone/>
              <a:defRPr sz="1600"/>
            </a:lvl2pPr>
            <a:lvl3pPr marL="801455" indent="0">
              <a:buNone/>
              <a:defRPr sz="1400"/>
            </a:lvl3pPr>
            <a:lvl4pPr marL="1202185" indent="0">
              <a:buNone/>
              <a:defRPr sz="1200"/>
            </a:lvl4pPr>
            <a:lvl5pPr marL="1602913" indent="0">
              <a:buNone/>
              <a:defRPr sz="1200"/>
            </a:lvl5pPr>
            <a:lvl6pPr marL="2003640" indent="0">
              <a:buNone/>
              <a:defRPr sz="1200"/>
            </a:lvl6pPr>
            <a:lvl7pPr marL="2404367" indent="0">
              <a:buNone/>
              <a:defRPr sz="1200"/>
            </a:lvl7pPr>
            <a:lvl8pPr marL="2805097" indent="0">
              <a:buNone/>
              <a:defRPr sz="1200"/>
            </a:lvl8pPr>
            <a:lvl9pPr marL="3205825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60765"/>
      </p:ext>
    </p:extLst>
  </p:cSld>
  <p:clrMapOvr>
    <a:masterClrMapping/>
  </p:clrMapOvr>
  <p:transition spd="slow" advClick="0" advTm="1000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2056" y="1906761"/>
            <a:ext cx="3838171" cy="431901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0565" y="1906761"/>
            <a:ext cx="3839529" cy="431901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357062"/>
      </p:ext>
    </p:extLst>
  </p:cSld>
  <p:clrMapOvr>
    <a:masterClrMapping/>
  </p:clrMapOvr>
  <p:transition spd="slow" advClick="0" advTm="1000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40" y="275072"/>
            <a:ext cx="822892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540" y="1535201"/>
            <a:ext cx="4040467" cy="639427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27" indent="0">
              <a:buNone/>
              <a:defRPr sz="1800" b="1"/>
            </a:lvl2pPr>
            <a:lvl3pPr marL="801455" indent="0">
              <a:buNone/>
              <a:defRPr sz="1600" b="1"/>
            </a:lvl3pPr>
            <a:lvl4pPr marL="1202185" indent="0">
              <a:buNone/>
              <a:defRPr sz="1400" b="1"/>
            </a:lvl4pPr>
            <a:lvl5pPr marL="1602913" indent="0">
              <a:buNone/>
              <a:defRPr sz="1400" b="1"/>
            </a:lvl5pPr>
            <a:lvl6pPr marL="2003640" indent="0">
              <a:buNone/>
              <a:defRPr sz="1400" b="1"/>
            </a:lvl6pPr>
            <a:lvl7pPr marL="2404367" indent="0">
              <a:buNone/>
              <a:defRPr sz="1400" b="1"/>
            </a:lvl7pPr>
            <a:lvl8pPr marL="2805097" indent="0">
              <a:buNone/>
              <a:defRPr sz="1400" b="1"/>
            </a:lvl8pPr>
            <a:lvl9pPr marL="3205825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540" y="2174628"/>
            <a:ext cx="4040467" cy="3951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638" y="1535201"/>
            <a:ext cx="4041824" cy="639427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727" indent="0">
              <a:buNone/>
              <a:defRPr sz="1800" b="1"/>
            </a:lvl2pPr>
            <a:lvl3pPr marL="801455" indent="0">
              <a:buNone/>
              <a:defRPr sz="1600" b="1"/>
            </a:lvl3pPr>
            <a:lvl4pPr marL="1202185" indent="0">
              <a:buNone/>
              <a:defRPr sz="1400" b="1"/>
            </a:lvl4pPr>
            <a:lvl5pPr marL="1602913" indent="0">
              <a:buNone/>
              <a:defRPr sz="1400" b="1"/>
            </a:lvl5pPr>
            <a:lvl6pPr marL="2003640" indent="0">
              <a:buNone/>
              <a:defRPr sz="1400" b="1"/>
            </a:lvl6pPr>
            <a:lvl7pPr marL="2404367" indent="0">
              <a:buNone/>
              <a:defRPr sz="1400" b="1"/>
            </a:lvl7pPr>
            <a:lvl8pPr marL="2805097" indent="0">
              <a:buNone/>
              <a:defRPr sz="1400" b="1"/>
            </a:lvl8pPr>
            <a:lvl9pPr marL="3205825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638" y="2174628"/>
            <a:ext cx="4041824" cy="3951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30190"/>
      </p:ext>
    </p:extLst>
  </p:cSld>
  <p:clrMapOvr>
    <a:masterClrMapping/>
  </p:clrMapOvr>
  <p:transition spd="slow" advClick="0" advTm="1000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19905"/>
      </p:ext>
    </p:extLst>
  </p:cSld>
  <p:clrMapOvr>
    <a:masterClrMapping/>
  </p:clrMapOvr>
  <p:transition spd="slow" advClick="0" advTm="10000"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9264261"/>
      </p:ext>
    </p:extLst>
  </p:cSld>
  <p:clrMapOvr>
    <a:masterClrMapping/>
  </p:clrMapOvr>
  <p:transition spd="slow" advClick="0" advTm="10000"/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42" y="273629"/>
            <a:ext cx="3008627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4784" y="273631"/>
            <a:ext cx="5111679" cy="5852774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42" y="1434393"/>
            <a:ext cx="3008627" cy="4692013"/>
          </a:xfrm>
        </p:spPr>
        <p:txBody>
          <a:bodyPr/>
          <a:lstStyle>
            <a:lvl1pPr marL="0" indent="0">
              <a:buNone/>
              <a:defRPr sz="1200"/>
            </a:lvl1pPr>
            <a:lvl2pPr marL="400727" indent="0">
              <a:buNone/>
              <a:defRPr sz="1100"/>
            </a:lvl2pPr>
            <a:lvl3pPr marL="801455" indent="0">
              <a:buNone/>
              <a:defRPr sz="900"/>
            </a:lvl3pPr>
            <a:lvl4pPr marL="1202185" indent="0">
              <a:buNone/>
              <a:defRPr sz="800"/>
            </a:lvl4pPr>
            <a:lvl5pPr marL="1602913" indent="0">
              <a:buNone/>
              <a:defRPr sz="800"/>
            </a:lvl5pPr>
            <a:lvl6pPr marL="2003640" indent="0">
              <a:buNone/>
              <a:defRPr sz="800"/>
            </a:lvl6pPr>
            <a:lvl7pPr marL="2404367" indent="0">
              <a:buNone/>
              <a:defRPr sz="800"/>
            </a:lvl7pPr>
            <a:lvl8pPr marL="2805097" indent="0">
              <a:buNone/>
              <a:defRPr sz="800"/>
            </a:lvl8pPr>
            <a:lvl9pPr marL="320582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9079031"/>
      </p:ext>
    </p:extLst>
  </p:cSld>
  <p:clrMapOvr>
    <a:masterClrMapping/>
  </p:clrMapOvr>
  <p:transition spd="slow" advClick="0" advTm="1000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43" y="4800026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43" y="612065"/>
            <a:ext cx="5486400" cy="4115952"/>
          </a:xfrm>
        </p:spPr>
        <p:txBody>
          <a:bodyPr/>
          <a:lstStyle>
            <a:lvl1pPr marL="0" indent="0">
              <a:buNone/>
              <a:defRPr sz="2800"/>
            </a:lvl1pPr>
            <a:lvl2pPr marL="400727" indent="0">
              <a:buNone/>
              <a:defRPr sz="2500"/>
            </a:lvl2pPr>
            <a:lvl3pPr marL="801455" indent="0">
              <a:buNone/>
              <a:defRPr sz="2100"/>
            </a:lvl3pPr>
            <a:lvl4pPr marL="1202185" indent="0">
              <a:buNone/>
              <a:defRPr sz="1800"/>
            </a:lvl4pPr>
            <a:lvl5pPr marL="1602913" indent="0">
              <a:buNone/>
              <a:defRPr sz="1800"/>
            </a:lvl5pPr>
            <a:lvl6pPr marL="2003640" indent="0">
              <a:buNone/>
              <a:defRPr sz="1800"/>
            </a:lvl6pPr>
            <a:lvl7pPr marL="2404367" indent="0">
              <a:buNone/>
              <a:defRPr sz="1800"/>
            </a:lvl7pPr>
            <a:lvl8pPr marL="2805097" indent="0">
              <a:buNone/>
              <a:defRPr sz="1800"/>
            </a:lvl8pPr>
            <a:lvl9pPr marL="3205825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43" y="5367444"/>
            <a:ext cx="5486400" cy="805044"/>
          </a:xfrm>
        </p:spPr>
        <p:txBody>
          <a:bodyPr/>
          <a:lstStyle>
            <a:lvl1pPr marL="0" indent="0">
              <a:buNone/>
              <a:defRPr sz="1200"/>
            </a:lvl1pPr>
            <a:lvl2pPr marL="400727" indent="0">
              <a:buNone/>
              <a:defRPr sz="1100"/>
            </a:lvl2pPr>
            <a:lvl3pPr marL="801455" indent="0">
              <a:buNone/>
              <a:defRPr sz="900"/>
            </a:lvl3pPr>
            <a:lvl4pPr marL="1202185" indent="0">
              <a:buNone/>
              <a:defRPr sz="800"/>
            </a:lvl4pPr>
            <a:lvl5pPr marL="1602913" indent="0">
              <a:buNone/>
              <a:defRPr sz="800"/>
            </a:lvl5pPr>
            <a:lvl6pPr marL="2003640" indent="0">
              <a:buNone/>
              <a:defRPr sz="800"/>
            </a:lvl6pPr>
            <a:lvl7pPr marL="2404367" indent="0">
              <a:buNone/>
              <a:defRPr sz="800"/>
            </a:lvl7pPr>
            <a:lvl8pPr marL="2805097" indent="0">
              <a:buNone/>
              <a:defRPr sz="800"/>
            </a:lvl8pPr>
            <a:lvl9pPr marL="320582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48279436"/>
      </p:ext>
    </p:extLst>
  </p:cSld>
  <p:clrMapOvr>
    <a:masterClrMapping/>
  </p:clrMapOvr>
  <p:transition spd="slow" advClick="0" advTm="10000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934457"/>
      </p:ext>
    </p:extLst>
  </p:cSld>
  <p:clrMapOvr>
    <a:masterClrMapping/>
  </p:clrMapOvr>
  <p:transition spd="slow" advClick="0" advTm="10000"/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9104" y="568860"/>
            <a:ext cx="1950991" cy="565691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2054" y="568860"/>
            <a:ext cx="5726710" cy="565691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633899"/>
      </p:ext>
    </p:extLst>
  </p:cSld>
  <p:clrMapOvr>
    <a:masterClrMapping/>
  </p:clrMapOvr>
  <p:transition spd="slow" advClick="0" advTm="10000"/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054" y="568862"/>
            <a:ext cx="7808038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408534"/>
      </p:ext>
    </p:extLst>
  </p:cSld>
  <p:clrMapOvr>
    <a:masterClrMapping/>
  </p:clrMapOvr>
  <p:transition spd="slow" advClick="0" advTm="1000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86358-68F3-4D2A-8A14-99F2495A7035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757876"/>
      </p:ext>
    </p:extLst>
  </p:cSld>
  <p:clrMapOvr>
    <a:masterClrMapping/>
  </p:clrMapOvr>
  <p:transition spd="slow">
    <p:wipe dir="r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631" y="2129984"/>
            <a:ext cx="7772739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261" y="3885528"/>
            <a:ext cx="6401479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00827" indent="0" algn="ctr">
              <a:buNone/>
              <a:defRPr/>
            </a:lvl2pPr>
            <a:lvl3pPr marL="801654" indent="0" algn="ctr">
              <a:buNone/>
              <a:defRPr/>
            </a:lvl3pPr>
            <a:lvl4pPr marL="1202482" indent="0" algn="ctr">
              <a:buNone/>
              <a:defRPr/>
            </a:lvl4pPr>
            <a:lvl5pPr marL="1603309" indent="0" algn="ctr">
              <a:buNone/>
              <a:defRPr/>
            </a:lvl5pPr>
            <a:lvl6pPr marL="2004136" indent="0" algn="ctr">
              <a:buNone/>
              <a:defRPr/>
            </a:lvl6pPr>
            <a:lvl7pPr marL="2404963" indent="0" algn="ctr">
              <a:buNone/>
              <a:defRPr/>
            </a:lvl7pPr>
            <a:lvl8pPr marL="2805791" indent="0" algn="ctr">
              <a:buNone/>
              <a:defRPr/>
            </a:lvl8pPr>
            <a:lvl9pPr marL="320661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321981"/>
      </p:ext>
    </p:extLst>
  </p:cSld>
  <p:clrMapOvr>
    <a:masterClrMapping/>
  </p:clrMapOvr>
  <p:transition spd="slow" advClick="0" advTm="10000"/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74599"/>
      </p:ext>
    </p:extLst>
  </p:cSld>
  <p:clrMapOvr>
    <a:masterClrMapping/>
  </p:clrMapOvr>
  <p:transition spd="slow" advClick="0" advTm="10000"/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88" y="4406863"/>
            <a:ext cx="7772739" cy="1362383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88" y="2906225"/>
            <a:ext cx="7772739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00827" indent="0">
              <a:buNone/>
              <a:defRPr sz="1600"/>
            </a:lvl2pPr>
            <a:lvl3pPr marL="801654" indent="0">
              <a:buNone/>
              <a:defRPr sz="1400"/>
            </a:lvl3pPr>
            <a:lvl4pPr marL="1202482" indent="0">
              <a:buNone/>
              <a:defRPr sz="1200"/>
            </a:lvl4pPr>
            <a:lvl5pPr marL="1603309" indent="0">
              <a:buNone/>
              <a:defRPr sz="1200"/>
            </a:lvl5pPr>
            <a:lvl6pPr marL="2004136" indent="0">
              <a:buNone/>
              <a:defRPr sz="1200"/>
            </a:lvl6pPr>
            <a:lvl7pPr marL="2404963" indent="0">
              <a:buNone/>
              <a:defRPr sz="1200"/>
            </a:lvl7pPr>
            <a:lvl8pPr marL="2805791" indent="0">
              <a:buNone/>
              <a:defRPr sz="1200"/>
            </a:lvl8pPr>
            <a:lvl9pPr marL="3206618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0089644"/>
      </p:ext>
    </p:extLst>
  </p:cSld>
  <p:clrMapOvr>
    <a:masterClrMapping/>
  </p:clrMapOvr>
  <p:transition spd="slow" advClick="0" advTm="10000"/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2054" y="1906761"/>
            <a:ext cx="3838171" cy="431901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0563" y="1906761"/>
            <a:ext cx="3839529" cy="4319014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662028"/>
      </p:ext>
    </p:extLst>
  </p:cSld>
  <p:clrMapOvr>
    <a:masterClrMapping/>
  </p:clrMapOvr>
  <p:transition spd="slow" advClick="0" advTm="1000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40" y="275070"/>
            <a:ext cx="822892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540" y="1535201"/>
            <a:ext cx="4040467" cy="639427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827" indent="0">
              <a:buNone/>
              <a:defRPr sz="1800" b="1"/>
            </a:lvl2pPr>
            <a:lvl3pPr marL="801654" indent="0">
              <a:buNone/>
              <a:defRPr sz="1600" b="1"/>
            </a:lvl3pPr>
            <a:lvl4pPr marL="1202482" indent="0">
              <a:buNone/>
              <a:defRPr sz="1400" b="1"/>
            </a:lvl4pPr>
            <a:lvl5pPr marL="1603309" indent="0">
              <a:buNone/>
              <a:defRPr sz="1400" b="1"/>
            </a:lvl5pPr>
            <a:lvl6pPr marL="2004136" indent="0">
              <a:buNone/>
              <a:defRPr sz="1400" b="1"/>
            </a:lvl6pPr>
            <a:lvl7pPr marL="2404963" indent="0">
              <a:buNone/>
              <a:defRPr sz="1400" b="1"/>
            </a:lvl7pPr>
            <a:lvl8pPr marL="2805791" indent="0">
              <a:buNone/>
              <a:defRPr sz="1400" b="1"/>
            </a:lvl8pPr>
            <a:lvl9pPr marL="320661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540" y="2174628"/>
            <a:ext cx="4040467" cy="3951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637" y="1535201"/>
            <a:ext cx="4041824" cy="639427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827" indent="0">
              <a:buNone/>
              <a:defRPr sz="1800" b="1"/>
            </a:lvl2pPr>
            <a:lvl3pPr marL="801654" indent="0">
              <a:buNone/>
              <a:defRPr sz="1600" b="1"/>
            </a:lvl3pPr>
            <a:lvl4pPr marL="1202482" indent="0">
              <a:buNone/>
              <a:defRPr sz="1400" b="1"/>
            </a:lvl4pPr>
            <a:lvl5pPr marL="1603309" indent="0">
              <a:buNone/>
              <a:defRPr sz="1400" b="1"/>
            </a:lvl5pPr>
            <a:lvl6pPr marL="2004136" indent="0">
              <a:buNone/>
              <a:defRPr sz="1400" b="1"/>
            </a:lvl6pPr>
            <a:lvl7pPr marL="2404963" indent="0">
              <a:buNone/>
              <a:defRPr sz="1400" b="1"/>
            </a:lvl7pPr>
            <a:lvl8pPr marL="2805791" indent="0">
              <a:buNone/>
              <a:defRPr sz="1400" b="1"/>
            </a:lvl8pPr>
            <a:lvl9pPr marL="3206618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4637" y="2174628"/>
            <a:ext cx="4041824" cy="3951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286124"/>
      </p:ext>
    </p:extLst>
  </p:cSld>
  <p:clrMapOvr>
    <a:masterClrMapping/>
  </p:clrMapOvr>
  <p:transition spd="slow" advClick="0" advTm="1000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481559"/>
      </p:ext>
    </p:extLst>
  </p:cSld>
  <p:clrMapOvr>
    <a:masterClrMapping/>
  </p:clrMapOvr>
  <p:transition spd="slow" advClick="0" advTm="1000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832770"/>
      </p:ext>
    </p:extLst>
  </p:cSld>
  <p:clrMapOvr>
    <a:masterClrMapping/>
  </p:clrMapOvr>
  <p:transition spd="slow" advClick="0" advTm="10000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40" y="273629"/>
            <a:ext cx="3008627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4782" y="273629"/>
            <a:ext cx="5111679" cy="5852774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40" y="1434391"/>
            <a:ext cx="3008627" cy="4692013"/>
          </a:xfrm>
        </p:spPr>
        <p:txBody>
          <a:bodyPr/>
          <a:lstStyle>
            <a:lvl1pPr marL="0" indent="0">
              <a:buNone/>
              <a:defRPr sz="1200"/>
            </a:lvl1pPr>
            <a:lvl2pPr marL="400827" indent="0">
              <a:buNone/>
              <a:defRPr sz="1100"/>
            </a:lvl2pPr>
            <a:lvl3pPr marL="801654" indent="0">
              <a:buNone/>
              <a:defRPr sz="900"/>
            </a:lvl3pPr>
            <a:lvl4pPr marL="1202482" indent="0">
              <a:buNone/>
              <a:defRPr sz="800"/>
            </a:lvl4pPr>
            <a:lvl5pPr marL="1603309" indent="0">
              <a:buNone/>
              <a:defRPr sz="800"/>
            </a:lvl5pPr>
            <a:lvl6pPr marL="2004136" indent="0">
              <a:buNone/>
              <a:defRPr sz="800"/>
            </a:lvl6pPr>
            <a:lvl7pPr marL="2404963" indent="0">
              <a:buNone/>
              <a:defRPr sz="800"/>
            </a:lvl7pPr>
            <a:lvl8pPr marL="2805791" indent="0">
              <a:buNone/>
              <a:defRPr sz="800"/>
            </a:lvl8pPr>
            <a:lvl9pPr marL="320661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1751683"/>
      </p:ext>
    </p:extLst>
  </p:cSld>
  <p:clrMapOvr>
    <a:masterClrMapping/>
  </p:clrMapOvr>
  <p:transition spd="slow" advClick="0" advTm="10000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143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143" y="612065"/>
            <a:ext cx="5486400" cy="4115952"/>
          </a:xfrm>
        </p:spPr>
        <p:txBody>
          <a:bodyPr/>
          <a:lstStyle>
            <a:lvl1pPr marL="0" indent="0">
              <a:buNone/>
              <a:defRPr sz="2800"/>
            </a:lvl1pPr>
            <a:lvl2pPr marL="400827" indent="0">
              <a:buNone/>
              <a:defRPr sz="2500"/>
            </a:lvl2pPr>
            <a:lvl3pPr marL="801654" indent="0">
              <a:buNone/>
              <a:defRPr sz="2100"/>
            </a:lvl3pPr>
            <a:lvl4pPr marL="1202482" indent="0">
              <a:buNone/>
              <a:defRPr sz="1800"/>
            </a:lvl4pPr>
            <a:lvl5pPr marL="1603309" indent="0">
              <a:buNone/>
              <a:defRPr sz="1800"/>
            </a:lvl5pPr>
            <a:lvl6pPr marL="2004136" indent="0">
              <a:buNone/>
              <a:defRPr sz="1800"/>
            </a:lvl6pPr>
            <a:lvl7pPr marL="2404963" indent="0">
              <a:buNone/>
              <a:defRPr sz="1800"/>
            </a:lvl7pPr>
            <a:lvl8pPr marL="2805791" indent="0">
              <a:buNone/>
              <a:defRPr sz="1800"/>
            </a:lvl8pPr>
            <a:lvl9pPr marL="3206618" indent="0">
              <a:buNone/>
              <a:defRPr sz="18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143" y="5367444"/>
            <a:ext cx="5486400" cy="805044"/>
          </a:xfrm>
        </p:spPr>
        <p:txBody>
          <a:bodyPr/>
          <a:lstStyle>
            <a:lvl1pPr marL="0" indent="0">
              <a:buNone/>
              <a:defRPr sz="1200"/>
            </a:lvl1pPr>
            <a:lvl2pPr marL="400827" indent="0">
              <a:buNone/>
              <a:defRPr sz="1100"/>
            </a:lvl2pPr>
            <a:lvl3pPr marL="801654" indent="0">
              <a:buNone/>
              <a:defRPr sz="900"/>
            </a:lvl3pPr>
            <a:lvl4pPr marL="1202482" indent="0">
              <a:buNone/>
              <a:defRPr sz="800"/>
            </a:lvl4pPr>
            <a:lvl5pPr marL="1603309" indent="0">
              <a:buNone/>
              <a:defRPr sz="800"/>
            </a:lvl5pPr>
            <a:lvl6pPr marL="2004136" indent="0">
              <a:buNone/>
              <a:defRPr sz="800"/>
            </a:lvl6pPr>
            <a:lvl7pPr marL="2404963" indent="0">
              <a:buNone/>
              <a:defRPr sz="800"/>
            </a:lvl7pPr>
            <a:lvl8pPr marL="2805791" indent="0">
              <a:buNone/>
              <a:defRPr sz="800"/>
            </a:lvl8pPr>
            <a:lvl9pPr marL="3206618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7368443"/>
      </p:ext>
    </p:extLst>
  </p:cSld>
  <p:clrMapOvr>
    <a:masterClrMapping/>
  </p:clrMapOvr>
  <p:transition spd="slow" advClick="0" advTm="10000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738631"/>
      </p:ext>
    </p:extLst>
  </p:cSld>
  <p:clrMapOvr>
    <a:masterClrMapping/>
  </p:clrMapOvr>
  <p:transition spd="slow" advClick="0" advTm="10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15ABE-3E4B-4661-B485-11700B62595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452790"/>
      </p:ext>
    </p:extLst>
  </p:cSld>
  <p:clrMapOvr>
    <a:masterClrMapping/>
  </p:clrMapOvr>
  <p:transition spd="slow">
    <p:wipe dir="r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29102" y="568860"/>
            <a:ext cx="1950991" cy="565691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2054" y="568860"/>
            <a:ext cx="5726710" cy="565691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58337"/>
      </p:ext>
    </p:extLst>
  </p:cSld>
  <p:clrMapOvr>
    <a:masterClrMapping/>
  </p:clrMapOvr>
  <p:transition spd="slow" advClick="0" advTm="10000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054" y="568861"/>
            <a:ext cx="7808038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585732"/>
      </p:ext>
    </p:extLst>
  </p:cSld>
  <p:clrMapOvr>
    <a:masterClrMapping/>
  </p:clrMapOvr>
  <p:transition spd="slow" advClick="0" advTm="10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ADAF-C1EB-4C60-922F-310EA8FA924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94960"/>
      </p:ext>
    </p:extLst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2F788-B403-4C1E-8D53-3F818217F40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353909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7AB0-02C6-449E-B83E-DAF086A55CA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424701"/>
      </p:ext>
    </p:extLst>
  </p:cSld>
  <p:clrMapOvr>
    <a:masterClrMapping/>
  </p:clrMapOvr>
  <p:transition spd="slow"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60DE-3A13-462D-ACCD-AA5C733930FA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65258"/>
      </p:ext>
    </p:extLst>
  </p:cSld>
  <p:clrMapOvr>
    <a:masterClrMapping/>
  </p:clrMapOvr>
  <p:transition spd="slow"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E3B94-689D-4DF8-8E9E-99A07AD15FB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404863"/>
      </p:ext>
    </p:extLst>
  </p:cSld>
  <p:clrMapOvr>
    <a:masterClrMapping/>
  </p:clrMapOvr>
  <p:transition spd="slow"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57D8-C2E6-4359-9BD1-9430405BF048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485616"/>
      </p:ext>
    </p:extLst>
  </p:cSld>
  <p:clrMapOvr>
    <a:masterClrMapping/>
  </p:clrMapOvr>
  <p:transition spd="slow"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AB248-4B4C-4D71-8132-9C00409D7ED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94667"/>
      </p:ext>
    </p:extLst>
  </p:cSld>
  <p:clrMapOvr>
    <a:masterClrMapping/>
  </p:clrMapOvr>
  <p:transition spd="slow"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2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0FFFD-4AA4-4007-B716-4F16E28C413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033739"/>
      </p:ext>
    </p:extLst>
  </p:cSld>
  <p:clrMapOvr>
    <a:masterClrMapping/>
  </p:clrMapOvr>
  <p:transition spd="slow"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EFEF2-ADA1-4D06-A0F0-268C362D5B87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513478"/>
      </p:ext>
    </p:extLst>
  </p:cSld>
  <p:clrMapOvr>
    <a:masterClrMapping/>
  </p:clrMapOvr>
  <p:transition spd="slow"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83AB8-12B9-4FB8-BE99-1123134551DE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72474"/>
      </p:ext>
    </p:extLst>
  </p:cSld>
  <p:clrMapOvr>
    <a:masterClrMapping/>
  </p:clrMapOvr>
  <p:transition spd="slow"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2"/>
            <a:ext cx="77724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131E-7334-4447-B8B4-1275939B15C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763931"/>
      </p:ext>
    </p:extLst>
  </p:cSld>
  <p:clrMapOvr>
    <a:masterClrMapping/>
  </p:clrMapOvr>
  <p:transition spd="slow"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3379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5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60F9E-E62F-4B5D-B45A-1CC1289FE15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458023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E5EC-6F2B-4A7E-ABD1-D7B9F2FBEC2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049482"/>
      </p:ext>
    </p:extLst>
  </p:cSld>
  <p:clrMapOvr>
    <a:masterClrMapping/>
  </p:clrMapOvr>
  <p:transition spd="slow"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8" indent="0">
              <a:buNone/>
              <a:defRPr sz="1800"/>
            </a:lvl2pPr>
            <a:lvl3pPr marL="914174" indent="0">
              <a:buNone/>
              <a:defRPr sz="1600"/>
            </a:lvl3pPr>
            <a:lvl4pPr marL="1371261" indent="0">
              <a:buNone/>
              <a:defRPr sz="1400"/>
            </a:lvl4pPr>
            <a:lvl5pPr marL="1828348" indent="0">
              <a:buNone/>
              <a:defRPr sz="1400"/>
            </a:lvl5pPr>
            <a:lvl6pPr marL="2285434" indent="0">
              <a:buNone/>
              <a:defRPr sz="1400"/>
            </a:lvl6pPr>
            <a:lvl7pPr marL="2742522" indent="0">
              <a:buNone/>
              <a:defRPr sz="1400"/>
            </a:lvl7pPr>
            <a:lvl8pPr marL="3199609" indent="0">
              <a:buNone/>
              <a:defRPr sz="1400"/>
            </a:lvl8pPr>
            <a:lvl9pPr marL="365669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8AB-ED09-459A-8DB9-A33FE639A15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832544"/>
      </p:ext>
    </p:extLst>
  </p:cSld>
  <p:clrMapOvr>
    <a:masterClrMapping/>
  </p:clrMapOvr>
  <p:transition spd="slow"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999C-27DF-4521-BE80-D22AAB69245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515167"/>
      </p:ext>
    </p:extLst>
  </p:cSld>
  <p:clrMapOvr>
    <a:masterClrMapping/>
  </p:clrMapOvr>
  <p:transition spd="slow"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86358-68F3-4D2A-8A14-99F2495A7035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1024"/>
      </p:ext>
    </p:extLst>
  </p:cSld>
  <p:clrMapOvr>
    <a:masterClrMapping/>
  </p:clrMapOvr>
  <p:transition spd="slow"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15ABE-3E4B-4661-B485-11700B62595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83085"/>
      </p:ext>
    </p:extLst>
  </p:cSld>
  <p:clrMapOvr>
    <a:masterClrMapping/>
  </p:clrMapOvr>
  <p:transition spd="slow"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ADAF-C1EB-4C60-922F-310EA8FA924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50574"/>
      </p:ext>
    </p:extLst>
  </p:cSld>
  <p:clrMapOvr>
    <a:masterClrMapping/>
  </p:clrMapOvr>
  <p:transition spd="slow"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2F788-B403-4C1E-8D53-3F818217F40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362712"/>
      </p:ext>
    </p:extLst>
  </p:cSld>
  <p:clrMapOvr>
    <a:masterClrMapping/>
  </p:clrMapOvr>
  <p:transition spd="slow"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7AB0-02C6-449E-B83E-DAF086A55CA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583191"/>
      </p:ext>
    </p:extLst>
  </p:cSld>
  <p:clrMapOvr>
    <a:masterClrMapping/>
  </p:clrMapOvr>
  <p:transition spd="slow"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60DE-3A13-462D-ACCD-AA5C733930FA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769928"/>
      </p:ext>
    </p:extLst>
  </p:cSld>
  <p:clrMapOvr>
    <a:masterClrMapping/>
  </p:clrMapOvr>
  <p:transition spd="slow"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E3B94-689D-4DF8-8E9E-99A07AD15FB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252043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57D8-C2E6-4359-9BD1-9430405BF048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71547"/>
      </p:ext>
    </p:extLst>
  </p:cSld>
  <p:clrMapOvr>
    <a:masterClrMapping/>
  </p:clrMapOvr>
  <p:transition spd="slow"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AB248-4B4C-4D71-8132-9C00409D7ED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061128"/>
      </p:ext>
    </p:extLst>
  </p:cSld>
  <p:clrMapOvr>
    <a:masterClrMapping/>
  </p:clrMapOvr>
  <p:transition spd="slow"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2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0FFFD-4AA4-4007-B716-4F16E28C413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797883"/>
      </p:ext>
    </p:extLst>
  </p:cSld>
  <p:clrMapOvr>
    <a:masterClrMapping/>
  </p:clrMapOvr>
  <p:transition spd="slow"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EFEF2-ADA1-4D06-A0F0-268C362D5B87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49241"/>
      </p:ext>
    </p:extLst>
  </p:cSld>
  <p:clrMapOvr>
    <a:masterClrMapping/>
  </p:clrMapOvr>
  <p:transition spd="slow"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83AB8-12B9-4FB8-BE99-1123134551DE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934731"/>
      </p:ext>
    </p:extLst>
  </p:cSld>
  <p:clrMapOvr>
    <a:masterClrMapping/>
  </p:clrMapOvr>
  <p:transition spd="slow"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2"/>
            <a:ext cx="77724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131E-7334-4447-B8B4-1275939B15C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60576"/>
      </p:ext>
    </p:extLst>
  </p:cSld>
  <p:clrMapOvr>
    <a:masterClrMapping/>
  </p:clrMapOvr>
  <p:transition spd="slow"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3379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5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60F9E-E62F-4B5D-B45A-1CC1289FE15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17267"/>
      </p:ext>
    </p:extLst>
  </p:cSld>
  <p:clrMapOvr>
    <a:masterClrMapping/>
  </p:clrMapOvr>
  <p:transition spd="slow"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E5EC-6F2B-4A7E-ABD1-D7B9F2FBEC2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856482"/>
      </p:ext>
    </p:extLst>
  </p:cSld>
  <p:clrMapOvr>
    <a:masterClrMapping/>
  </p:clrMapOvr>
  <p:transition spd="slow"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8" indent="0">
              <a:buNone/>
              <a:defRPr sz="1800"/>
            </a:lvl2pPr>
            <a:lvl3pPr marL="914174" indent="0">
              <a:buNone/>
              <a:defRPr sz="1600"/>
            </a:lvl3pPr>
            <a:lvl4pPr marL="1371261" indent="0">
              <a:buNone/>
              <a:defRPr sz="1400"/>
            </a:lvl4pPr>
            <a:lvl5pPr marL="1828348" indent="0">
              <a:buNone/>
              <a:defRPr sz="1400"/>
            </a:lvl5pPr>
            <a:lvl6pPr marL="2285434" indent="0">
              <a:buNone/>
              <a:defRPr sz="1400"/>
            </a:lvl6pPr>
            <a:lvl7pPr marL="2742522" indent="0">
              <a:buNone/>
              <a:defRPr sz="1400"/>
            </a:lvl7pPr>
            <a:lvl8pPr marL="3199609" indent="0">
              <a:buNone/>
              <a:defRPr sz="1400"/>
            </a:lvl8pPr>
            <a:lvl9pPr marL="365669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8AB-ED09-459A-8DB9-A33FE639A15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072709"/>
      </p:ext>
    </p:extLst>
  </p:cSld>
  <p:clrMapOvr>
    <a:masterClrMapping/>
  </p:clrMapOvr>
  <p:transition spd="slow"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999C-27DF-4521-BE80-D22AAB69245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369508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86358-68F3-4D2A-8A14-99F2495A7035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81444"/>
      </p:ext>
    </p:extLst>
  </p:cSld>
  <p:clrMapOvr>
    <a:masterClrMapping/>
  </p:clrMapOvr>
  <p:transition spd="slow"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15ABE-3E4B-4661-B485-11700B62595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942530"/>
      </p:ext>
    </p:extLst>
  </p:cSld>
  <p:clrMapOvr>
    <a:masterClrMapping/>
  </p:clrMapOvr>
  <p:transition spd="slow"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ADAF-C1EB-4C60-922F-310EA8FA924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018782"/>
      </p:ext>
    </p:extLst>
  </p:cSld>
  <p:clrMapOvr>
    <a:masterClrMapping/>
  </p:clrMapOvr>
  <p:transition spd="slow"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2F788-B403-4C1E-8D53-3F818217F40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798160"/>
      </p:ext>
    </p:extLst>
  </p:cSld>
  <p:clrMapOvr>
    <a:masterClrMapping/>
  </p:clrMapOvr>
  <p:transition spd="slow"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7AB0-02C6-449E-B83E-DAF086A55CA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117237"/>
      </p:ext>
    </p:extLst>
  </p:cSld>
  <p:clrMapOvr>
    <a:masterClrMapping/>
  </p:clrMapOvr>
  <p:transition spd="slow"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60DE-3A13-462D-ACCD-AA5C733930FA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62415"/>
      </p:ext>
    </p:extLst>
  </p:cSld>
  <p:clrMapOvr>
    <a:masterClrMapping/>
  </p:clrMapOvr>
  <p:transition spd="slow"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E3B94-689D-4DF8-8E9E-99A07AD15FB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783327"/>
      </p:ext>
    </p:extLst>
  </p:cSld>
  <p:clrMapOvr>
    <a:masterClrMapping/>
  </p:clrMapOvr>
  <p:transition spd="slow"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57D8-C2E6-4359-9BD1-9430405BF048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934733"/>
      </p:ext>
    </p:extLst>
  </p:cSld>
  <p:clrMapOvr>
    <a:masterClrMapping/>
  </p:clrMapOvr>
  <p:transition spd="slow"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AB248-4B4C-4D71-8132-9C00409D7ED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092683"/>
      </p:ext>
    </p:extLst>
  </p:cSld>
  <p:clrMapOvr>
    <a:masterClrMapping/>
  </p:clrMapOvr>
  <p:transition spd="slow"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2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0FFFD-4AA4-4007-B716-4F16E28C413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42699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EFEF2-ADA1-4D06-A0F0-268C362D5B87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457324"/>
      </p:ext>
    </p:extLst>
  </p:cSld>
  <p:clrMapOvr>
    <a:masterClrMapping/>
  </p:clrMapOvr>
  <p:transition spd="slow"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83AB8-12B9-4FB8-BE99-1123134551DE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23400"/>
      </p:ext>
    </p:extLst>
  </p:cSld>
  <p:clrMapOvr>
    <a:masterClrMapping/>
  </p:clrMapOvr>
  <p:transition spd="slow"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2"/>
            <a:ext cx="77724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131E-7334-4447-B8B4-1275939B15C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856862"/>
      </p:ext>
    </p:extLst>
  </p:cSld>
  <p:clrMapOvr>
    <a:masterClrMapping/>
  </p:clrMapOvr>
  <p:transition spd="slow"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3379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5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60F9E-E62F-4B5D-B45A-1CC1289FE15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837675"/>
      </p:ext>
    </p:extLst>
  </p:cSld>
  <p:clrMapOvr>
    <a:masterClrMapping/>
  </p:clrMapOvr>
  <p:transition spd="slow"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E5EC-6F2B-4A7E-ABD1-D7B9F2FBEC2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31704"/>
      </p:ext>
    </p:extLst>
  </p:cSld>
  <p:clrMapOvr>
    <a:masterClrMapping/>
  </p:clrMapOvr>
  <p:transition spd="slow"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8" indent="0">
              <a:buNone/>
              <a:defRPr sz="1800"/>
            </a:lvl2pPr>
            <a:lvl3pPr marL="914174" indent="0">
              <a:buNone/>
              <a:defRPr sz="1600"/>
            </a:lvl3pPr>
            <a:lvl4pPr marL="1371261" indent="0">
              <a:buNone/>
              <a:defRPr sz="1400"/>
            </a:lvl4pPr>
            <a:lvl5pPr marL="1828348" indent="0">
              <a:buNone/>
              <a:defRPr sz="1400"/>
            </a:lvl5pPr>
            <a:lvl6pPr marL="2285434" indent="0">
              <a:buNone/>
              <a:defRPr sz="1400"/>
            </a:lvl6pPr>
            <a:lvl7pPr marL="2742522" indent="0">
              <a:buNone/>
              <a:defRPr sz="1400"/>
            </a:lvl7pPr>
            <a:lvl8pPr marL="3199609" indent="0">
              <a:buNone/>
              <a:defRPr sz="1400"/>
            </a:lvl8pPr>
            <a:lvl9pPr marL="365669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8AB-ED09-459A-8DB9-A33FE639A15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875534"/>
      </p:ext>
    </p:extLst>
  </p:cSld>
  <p:clrMapOvr>
    <a:masterClrMapping/>
  </p:clrMapOvr>
  <p:transition spd="slow"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999C-27DF-4521-BE80-D22AAB69245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847986"/>
      </p:ext>
    </p:extLst>
  </p:cSld>
  <p:clrMapOvr>
    <a:masterClrMapping/>
  </p:clrMapOvr>
  <p:transition spd="slow"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86358-68F3-4D2A-8A14-99F2495A7035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431055"/>
      </p:ext>
    </p:extLst>
  </p:cSld>
  <p:clrMapOvr>
    <a:masterClrMapping/>
  </p:clrMapOvr>
  <p:transition spd="slow"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15ABE-3E4B-4661-B485-11700B62595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20276"/>
      </p:ext>
    </p:extLst>
  </p:cSld>
  <p:clrMapOvr>
    <a:masterClrMapping/>
  </p:clrMapOvr>
  <p:transition spd="slow">
    <p:wipe dir="r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ADAF-C1EB-4C60-922F-310EA8FA924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10182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2F788-B403-4C1E-8D53-3F818217F40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80795"/>
      </p:ext>
    </p:extLst>
  </p:cSld>
  <p:clrMapOvr>
    <a:masterClrMapping/>
  </p:clrMapOvr>
  <p:transition spd="slow"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7AB0-02C6-449E-B83E-DAF086A55CA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144326"/>
      </p:ext>
    </p:extLst>
  </p:cSld>
  <p:clrMapOvr>
    <a:masterClrMapping/>
  </p:clrMapOvr>
  <p:transition spd="slow"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60DE-3A13-462D-ACCD-AA5C733930FA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805179"/>
      </p:ext>
    </p:extLst>
  </p:cSld>
  <p:clrMapOvr>
    <a:masterClrMapping/>
  </p:clrMapOvr>
  <p:transition spd="slow"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E3B94-689D-4DF8-8E9E-99A07AD15FB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216555"/>
      </p:ext>
    </p:extLst>
  </p:cSld>
  <p:clrMapOvr>
    <a:masterClrMapping/>
  </p:clrMapOvr>
  <p:transition spd="slow"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57D8-C2E6-4359-9BD1-9430405BF048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89844"/>
      </p:ext>
    </p:extLst>
  </p:cSld>
  <p:clrMapOvr>
    <a:masterClrMapping/>
  </p:clrMapOvr>
  <p:transition spd="slow"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AB248-4B4C-4D71-8132-9C00409D7ED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3949"/>
      </p:ext>
    </p:extLst>
  </p:cSld>
  <p:clrMapOvr>
    <a:masterClrMapping/>
  </p:clrMapOvr>
  <p:transition spd="slow"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2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0FFFD-4AA4-4007-B716-4F16E28C413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32417"/>
      </p:ext>
    </p:extLst>
  </p:cSld>
  <p:clrMapOvr>
    <a:masterClrMapping/>
  </p:clrMapOvr>
  <p:transition spd="slow"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EFEF2-ADA1-4D06-A0F0-268C362D5B87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609868"/>
      </p:ext>
    </p:extLst>
  </p:cSld>
  <p:clrMapOvr>
    <a:masterClrMapping/>
  </p:clrMapOvr>
  <p:transition spd="slow"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83AB8-12B9-4FB8-BE99-1123134551DE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053723"/>
      </p:ext>
    </p:extLst>
  </p:cSld>
  <p:clrMapOvr>
    <a:masterClrMapping/>
  </p:clrMapOvr>
  <p:transition spd="slow"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2"/>
            <a:ext cx="77724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131E-7334-4447-B8B4-1275939B15C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771955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3379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5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60F9E-E62F-4B5D-B45A-1CC1289FE15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92072"/>
      </p:ext>
    </p:extLst>
  </p:cSld>
  <p:clrMapOvr>
    <a:masterClrMapping/>
  </p:clrMapOvr>
  <p:transition spd="slow"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E5EC-6F2B-4A7E-ABD1-D7B9F2FBEC2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68937"/>
      </p:ext>
    </p:extLst>
  </p:cSld>
  <p:clrMapOvr>
    <a:masterClrMapping/>
  </p:clrMapOvr>
  <p:transition spd="slow"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8" indent="0">
              <a:buNone/>
              <a:defRPr sz="1800"/>
            </a:lvl2pPr>
            <a:lvl3pPr marL="914174" indent="0">
              <a:buNone/>
              <a:defRPr sz="1600"/>
            </a:lvl3pPr>
            <a:lvl4pPr marL="1371261" indent="0">
              <a:buNone/>
              <a:defRPr sz="1400"/>
            </a:lvl4pPr>
            <a:lvl5pPr marL="1828348" indent="0">
              <a:buNone/>
              <a:defRPr sz="1400"/>
            </a:lvl5pPr>
            <a:lvl6pPr marL="2285434" indent="0">
              <a:buNone/>
              <a:defRPr sz="1400"/>
            </a:lvl6pPr>
            <a:lvl7pPr marL="2742522" indent="0">
              <a:buNone/>
              <a:defRPr sz="1400"/>
            </a:lvl7pPr>
            <a:lvl8pPr marL="3199609" indent="0">
              <a:buNone/>
              <a:defRPr sz="1400"/>
            </a:lvl8pPr>
            <a:lvl9pPr marL="365669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8AB-ED09-459A-8DB9-A33FE639A15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41552"/>
      </p:ext>
    </p:extLst>
  </p:cSld>
  <p:clrMapOvr>
    <a:masterClrMapping/>
  </p:clrMapOvr>
  <p:transition spd="slow"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E999C-27DF-4521-BE80-D22AAB69245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719739"/>
      </p:ext>
    </p:extLst>
  </p:cSld>
  <p:clrMapOvr>
    <a:masterClrMapping/>
  </p:clrMapOvr>
  <p:transition spd="slow">
    <p:wipe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88" indent="0">
              <a:buNone/>
              <a:defRPr sz="2000" b="1"/>
            </a:lvl2pPr>
            <a:lvl3pPr marL="914174" indent="0">
              <a:buNone/>
              <a:defRPr sz="1800" b="1"/>
            </a:lvl3pPr>
            <a:lvl4pPr marL="1371261" indent="0">
              <a:buNone/>
              <a:defRPr sz="1600" b="1"/>
            </a:lvl4pPr>
            <a:lvl5pPr marL="1828348" indent="0">
              <a:buNone/>
              <a:defRPr sz="1600" b="1"/>
            </a:lvl5pPr>
            <a:lvl6pPr marL="2285434" indent="0">
              <a:buNone/>
              <a:defRPr sz="1600" b="1"/>
            </a:lvl6pPr>
            <a:lvl7pPr marL="2742522" indent="0">
              <a:buNone/>
              <a:defRPr sz="1600" b="1"/>
            </a:lvl7pPr>
            <a:lvl8pPr marL="3199609" indent="0">
              <a:buNone/>
              <a:defRPr sz="1600" b="1"/>
            </a:lvl8pPr>
            <a:lvl9pPr marL="365669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86358-68F3-4D2A-8A14-99F2495A7035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66921"/>
      </p:ext>
    </p:extLst>
  </p:cSld>
  <p:clrMapOvr>
    <a:masterClrMapping/>
  </p:clrMapOvr>
  <p:transition spd="slow"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15ABE-3E4B-4661-B485-11700B62595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063761"/>
      </p:ext>
    </p:extLst>
  </p:cSld>
  <p:clrMapOvr>
    <a:masterClrMapping/>
  </p:clrMapOvr>
  <p:transition spd="slow">
    <p:wipe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7ADAF-C1EB-4C60-922F-310EA8FA9243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24397"/>
      </p:ext>
    </p:extLst>
  </p:cSld>
  <p:clrMapOvr>
    <a:masterClrMapping/>
  </p:clrMapOvr>
  <p:transition spd="slow">
    <p:wipe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2F788-B403-4C1E-8D53-3F818217F40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28767"/>
      </p:ext>
    </p:extLst>
  </p:cSld>
  <p:clrMapOvr>
    <a:masterClrMapping/>
  </p:clrMapOvr>
  <p:transition spd="slow">
    <p:wipe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77AB0-02C6-449E-B83E-DAF086A55CA4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326134"/>
      </p:ext>
    </p:extLst>
  </p:cSld>
  <p:clrMapOvr>
    <a:masterClrMapping/>
  </p:clrMapOvr>
  <p:transition spd="slow"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60DE-3A13-462D-ACCD-AA5C733930FA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50181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88" indent="0">
              <a:buNone/>
              <a:defRPr sz="2800"/>
            </a:lvl2pPr>
            <a:lvl3pPr marL="914174" indent="0">
              <a:buNone/>
              <a:defRPr sz="2400"/>
            </a:lvl3pPr>
            <a:lvl4pPr marL="1371261" indent="0">
              <a:buNone/>
              <a:defRPr sz="2000"/>
            </a:lvl4pPr>
            <a:lvl5pPr marL="1828348" indent="0">
              <a:buNone/>
              <a:defRPr sz="2000"/>
            </a:lvl5pPr>
            <a:lvl6pPr marL="2285434" indent="0">
              <a:buNone/>
              <a:defRPr sz="2000"/>
            </a:lvl6pPr>
            <a:lvl7pPr marL="2742522" indent="0">
              <a:buNone/>
              <a:defRPr sz="2000"/>
            </a:lvl7pPr>
            <a:lvl8pPr marL="3199609" indent="0">
              <a:buNone/>
              <a:defRPr sz="2000"/>
            </a:lvl8pPr>
            <a:lvl9pPr marL="365669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88" indent="0">
              <a:buNone/>
              <a:defRPr sz="1200"/>
            </a:lvl2pPr>
            <a:lvl3pPr marL="914174" indent="0">
              <a:buNone/>
              <a:defRPr sz="1000"/>
            </a:lvl3pPr>
            <a:lvl4pPr marL="1371261" indent="0">
              <a:buNone/>
              <a:defRPr sz="900"/>
            </a:lvl4pPr>
            <a:lvl5pPr marL="1828348" indent="0">
              <a:buNone/>
              <a:defRPr sz="900"/>
            </a:lvl5pPr>
            <a:lvl6pPr marL="2285434" indent="0">
              <a:buNone/>
              <a:defRPr sz="900"/>
            </a:lvl6pPr>
            <a:lvl7pPr marL="2742522" indent="0">
              <a:buNone/>
              <a:defRPr sz="900"/>
            </a:lvl7pPr>
            <a:lvl8pPr marL="3199609" indent="0">
              <a:buNone/>
              <a:defRPr sz="900"/>
            </a:lvl8pPr>
            <a:lvl9pPr marL="365669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E3B94-689D-4DF8-8E9E-99A07AD15FB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074993"/>
      </p:ext>
    </p:extLst>
  </p:cSld>
  <p:clrMapOvr>
    <a:masterClrMapping/>
  </p:clrMapOvr>
  <p:transition spd="slow"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257D8-C2E6-4359-9BD1-9430405BF048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90185"/>
      </p:ext>
    </p:extLst>
  </p:cSld>
  <p:clrMapOvr>
    <a:masterClrMapping/>
  </p:clrMapOvr>
  <p:transition spd="slow">
    <p:wipe dir="r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AB248-4B4C-4D71-8132-9C00409D7EDF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81450"/>
      </p:ext>
    </p:extLst>
  </p:cSld>
  <p:clrMapOvr>
    <a:masterClrMapping/>
  </p:clrMapOvr>
  <p:transition spd="slow">
    <p:wipe dir="r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2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0FFFD-4AA4-4007-B716-4F16E28C413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351233"/>
      </p:ext>
    </p:extLst>
  </p:cSld>
  <p:clrMapOvr>
    <a:masterClrMapping/>
  </p:clrMapOvr>
  <p:transition spd="slow">
    <p:wipe dir="r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2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EFEF2-ADA1-4D06-A0F0-268C362D5B87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209152"/>
      </p:ext>
    </p:extLst>
  </p:cSld>
  <p:clrMapOvr>
    <a:masterClrMapping/>
  </p:clrMapOvr>
  <p:transition spd="slow">
    <p:wipe dir="r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83AB8-12B9-4FB8-BE99-1123134551DE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619299"/>
      </p:ext>
    </p:extLst>
  </p:cSld>
  <p:clrMapOvr>
    <a:masterClrMapping/>
  </p:clrMapOvr>
  <p:transition spd="slow">
    <p:wipe dir="r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2"/>
            <a:ext cx="77724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131E-7334-4447-B8B4-1275939B15C2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926204"/>
      </p:ext>
    </p:extLst>
  </p:cSld>
  <p:clrMapOvr>
    <a:masterClrMapping/>
  </p:clrMapOvr>
  <p:transition spd="slow">
    <p:wipe dir="r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3379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5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60F9E-E62F-4B5D-B45A-1CC1289FE15D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46599"/>
      </p:ext>
    </p:extLst>
  </p:cSld>
  <p:clrMapOvr>
    <a:masterClrMapping/>
  </p:clrMapOvr>
  <p:transition spd="slow">
    <p:wipe dir="r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CE5EC-6F2B-4A7E-ABD1-D7B9F2FBEC2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263434"/>
      </p:ext>
    </p:extLst>
  </p:cSld>
  <p:clrMapOvr>
    <a:masterClrMapping/>
  </p:clrMapOvr>
  <p:transition spd="slow">
    <p:wipe dir="r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88" indent="0">
              <a:buNone/>
              <a:defRPr sz="1800"/>
            </a:lvl2pPr>
            <a:lvl3pPr marL="914174" indent="0">
              <a:buNone/>
              <a:defRPr sz="1600"/>
            </a:lvl3pPr>
            <a:lvl4pPr marL="1371261" indent="0">
              <a:buNone/>
              <a:defRPr sz="1400"/>
            </a:lvl4pPr>
            <a:lvl5pPr marL="1828348" indent="0">
              <a:buNone/>
              <a:defRPr sz="1400"/>
            </a:lvl5pPr>
            <a:lvl6pPr marL="2285434" indent="0">
              <a:buNone/>
              <a:defRPr sz="1400"/>
            </a:lvl6pPr>
            <a:lvl7pPr marL="2742522" indent="0">
              <a:buNone/>
              <a:defRPr sz="1400"/>
            </a:lvl7pPr>
            <a:lvl8pPr marL="3199609" indent="0">
              <a:buNone/>
              <a:defRPr sz="1400"/>
            </a:lvl8pPr>
            <a:lvl9pPr marL="3656696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FD8AB-ED09-459A-8DB9-A33FE639A156}" type="slidenum">
              <a:rPr lang="ru-RU">
                <a:solidFill>
                  <a:srgbClr val="CCCCCC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89992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image" Target="../media/image1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12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17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98.xml"/><Relationship Id="rId16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slideLayout" Target="../slideLayouts/slideLayout143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17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2.xml"/><Relationship Id="rId16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5" Type="http://schemas.openxmlformats.org/officeDocument/2006/relationships/slideLayout" Target="../slideLayouts/slideLayout14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Relationship Id="rId14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7" tIns="45709" rIns="91417" bIns="4570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17" tIns="45709" rIns="91417" bIns="457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17" tIns="45709" rIns="91417" bIns="4570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17" tIns="45709" rIns="91417" bIns="4570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17" tIns="45709" rIns="91417" bIns="4570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17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4" indent="-342814" algn="l" defTabSz="91417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defTabSz="91417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8" indent="-228543" algn="l" defTabSz="91417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4" indent="-228543" algn="l" defTabSz="91417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92" indent="-228543" algn="l" defTabSz="91417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8" indent="-228543" algn="l" defTabSz="91417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65" indent="-228543" algn="l" defTabSz="91417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52" indent="-228543" algn="l" defTabSz="91417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39" indent="-228543" algn="l" defTabSz="91417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2054" y="568862"/>
            <a:ext cx="7808038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Pulse para editar el formato del texto de título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2054" y="1906761"/>
            <a:ext cx="7808038" cy="431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473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Pulse para editar los formatos del texto del esquema</a:t>
            </a:r>
          </a:p>
          <a:p>
            <a:pPr lvl="1"/>
            <a:r>
              <a:rPr lang="en-GB" altLang="ru-RU" smtClean="0"/>
              <a:t>Segundo nivel del esquema</a:t>
            </a:r>
          </a:p>
          <a:p>
            <a:pPr lvl="2"/>
            <a:r>
              <a:rPr lang="en-GB" altLang="ru-RU" smtClean="0"/>
              <a:t>Tercer nivel del esquema</a:t>
            </a:r>
          </a:p>
          <a:p>
            <a:pPr lvl="3"/>
            <a:r>
              <a:rPr lang="en-GB" altLang="ru-RU" smtClean="0"/>
              <a:t>Cuarto nivel del esquema</a:t>
            </a:r>
          </a:p>
          <a:p>
            <a:pPr lvl="4"/>
            <a:r>
              <a:rPr lang="en-GB" altLang="ru-RU" smtClean="0"/>
              <a:t>Quinto nivel del esquema</a:t>
            </a:r>
          </a:p>
          <a:p>
            <a:pPr lvl="4"/>
            <a:r>
              <a:rPr lang="en-GB" altLang="ru-RU" smtClean="0"/>
              <a:t>Sexto nivel del esquema</a:t>
            </a:r>
          </a:p>
          <a:p>
            <a:pPr lvl="4"/>
            <a:r>
              <a:rPr lang="en-GB" altLang="ru-RU" smtClean="0"/>
              <a:t>Séptimo nivel del esquema</a:t>
            </a:r>
          </a:p>
          <a:p>
            <a:pPr lvl="4"/>
            <a:r>
              <a:rPr lang="en-GB" altLang="ru-RU" smtClean="0"/>
              <a:t>Octavo nivel del esquema</a:t>
            </a:r>
          </a:p>
          <a:p>
            <a:pPr lvl="4"/>
            <a:r>
              <a:rPr lang="en-GB" altLang="ru-RU" smtClean="0"/>
              <a:t>Noveno nivel del esquema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771" y="4380942"/>
            <a:ext cx="2373231" cy="231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969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  <p:bldP spid="111619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marL="1803277" indent="-200365" algn="ctr" defTabSz="39377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+mj-lt"/>
          <a:ea typeface="Lucida Sans Unicode" pitchFamily="34" charset="0"/>
          <a:cs typeface="+mj-cs"/>
        </a:defRPr>
      </a:lvl1pPr>
      <a:lvl2pPr marL="1803277" indent="-200365" algn="ctr" defTabSz="39377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marL="1803277" indent="-200365" algn="ctr" defTabSz="39377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marL="1803277" indent="-200365" algn="ctr" defTabSz="39377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marL="1803277" indent="-200365" algn="ctr" defTabSz="393772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2204005" indent="-200365" algn="ctr" defTabSz="39377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cs typeface="Lucida Sans Unicode" pitchFamily="34" charset="0"/>
        </a:defRPr>
      </a:lvl6pPr>
      <a:lvl7pPr marL="2604732" indent="-200365" algn="ctr" defTabSz="39377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cs typeface="Lucida Sans Unicode" pitchFamily="34" charset="0"/>
        </a:defRPr>
      </a:lvl7pPr>
      <a:lvl8pPr marL="3005462" indent="-200365" algn="ctr" defTabSz="39377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cs typeface="Lucida Sans Unicode" pitchFamily="34" charset="0"/>
        </a:defRPr>
      </a:lvl8pPr>
      <a:lvl9pPr marL="3406190" indent="-200365" algn="ctr" defTabSz="393772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cs typeface="Lucida Sans Unicode" pitchFamily="34" charset="0"/>
        </a:defRPr>
      </a:lvl9pPr>
    </p:titleStyle>
    <p:bodyStyle>
      <a:lvl1pPr marL="300546" indent="-300546" algn="l" defTabSz="393772" rtl="0" eaLnBrk="0" fontAlgn="base" hangingPunct="0">
        <a:lnSpc>
          <a:spcPct val="93000"/>
        </a:lnSpc>
        <a:spcBef>
          <a:spcPct val="0"/>
        </a:spcBef>
        <a:spcAft>
          <a:spcPts val="1248"/>
        </a:spcAft>
        <a:buClr>
          <a:srgbClr val="000000"/>
        </a:buClr>
        <a:buSzPct val="100000"/>
        <a:buFont typeface="Times New Roman" pitchFamily="18" charset="0"/>
        <a:buChar char="•"/>
        <a:defRPr sz="2800">
          <a:solidFill>
            <a:srgbClr val="000000"/>
          </a:solidFill>
          <a:latin typeface="+mn-lt"/>
          <a:ea typeface="Lucida Sans Unicode" pitchFamily="34" charset="0"/>
          <a:cs typeface="+mn-cs"/>
        </a:defRPr>
      </a:lvl1pPr>
      <a:lvl2pPr marL="651184" indent="-251847" algn="l" defTabSz="393772" rtl="0" eaLnBrk="0" fontAlgn="base" hangingPunct="0">
        <a:lnSpc>
          <a:spcPct val="93000"/>
        </a:lnSpc>
        <a:spcBef>
          <a:spcPct val="0"/>
        </a:spcBef>
        <a:spcAft>
          <a:spcPts val="998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Lucida Sans Unicode" pitchFamily="34" charset="0"/>
          <a:cs typeface="+mn-cs"/>
        </a:defRPr>
      </a:lvl2pPr>
      <a:lvl3pPr marL="1001820" indent="-200365" algn="l" defTabSz="393772" rtl="0" eaLnBrk="0" fontAlgn="base" hangingPunct="0">
        <a:lnSpc>
          <a:spcPct val="93000"/>
        </a:lnSpc>
        <a:spcBef>
          <a:spcPct val="0"/>
        </a:spcBef>
        <a:spcAft>
          <a:spcPts val="745"/>
        </a:spcAft>
        <a:buClr>
          <a:srgbClr val="000000"/>
        </a:buClr>
        <a:buSzPct val="100000"/>
        <a:buFont typeface="Times New Roman" pitchFamily="18" charset="0"/>
        <a:buChar char="•"/>
        <a:defRPr sz="2100">
          <a:solidFill>
            <a:srgbClr val="000000"/>
          </a:solidFill>
          <a:latin typeface="+mn-lt"/>
          <a:ea typeface="Lucida Sans Unicode" pitchFamily="34" charset="0"/>
          <a:cs typeface="+mn-cs"/>
        </a:defRPr>
      </a:lvl3pPr>
      <a:lvl4pPr marL="1402548" indent="-201756" algn="l" defTabSz="393772" rtl="0" eaLnBrk="0" fontAlgn="base" hangingPunct="0">
        <a:lnSpc>
          <a:spcPct val="93000"/>
        </a:lnSpc>
        <a:spcBef>
          <a:spcPct val="0"/>
        </a:spcBef>
        <a:spcAft>
          <a:spcPts val="504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  <a:ea typeface="Lucida Sans Unicode" pitchFamily="34" charset="0"/>
          <a:cs typeface="+mn-cs"/>
        </a:defRPr>
      </a:lvl4pPr>
      <a:lvl5pPr marL="1803277" indent="-200365" algn="l" defTabSz="393772" rtl="0" eaLnBrk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  <a:ea typeface="Lucida Sans Unicode" pitchFamily="34" charset="0"/>
          <a:cs typeface="+mn-cs"/>
        </a:defRPr>
      </a:lvl5pPr>
      <a:lvl6pPr marL="2204005" indent="-200365" algn="l" defTabSz="393772" rtl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6pPr>
      <a:lvl7pPr marL="2604732" indent="-200365" algn="l" defTabSz="393772" rtl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7pPr>
      <a:lvl8pPr marL="3005462" indent="-200365" algn="l" defTabSz="393772" rtl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8pPr>
      <a:lvl9pPr marL="3406190" indent="-200365" algn="l" defTabSz="393772" rtl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27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55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185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13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40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367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097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25" algn="l" defTabSz="80145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2054" y="568861"/>
            <a:ext cx="7808038" cy="1143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Pulse para editar el formato del texto de título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2054" y="1906761"/>
            <a:ext cx="7808038" cy="431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4738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Pulse para editar los formatos del texto del esquema</a:t>
            </a:r>
          </a:p>
          <a:p>
            <a:pPr lvl="1"/>
            <a:r>
              <a:rPr lang="en-GB" altLang="ru-RU" smtClean="0"/>
              <a:t>Segundo nivel del esquema</a:t>
            </a:r>
          </a:p>
          <a:p>
            <a:pPr lvl="2"/>
            <a:r>
              <a:rPr lang="en-GB" altLang="ru-RU" smtClean="0"/>
              <a:t>Tercer nivel del esquema</a:t>
            </a:r>
          </a:p>
          <a:p>
            <a:pPr lvl="3"/>
            <a:r>
              <a:rPr lang="en-GB" altLang="ru-RU" smtClean="0"/>
              <a:t>Cuarto nivel del esquema</a:t>
            </a:r>
          </a:p>
          <a:p>
            <a:pPr lvl="4"/>
            <a:r>
              <a:rPr lang="en-GB" altLang="ru-RU" smtClean="0"/>
              <a:t>Quinto nivel del esquema</a:t>
            </a:r>
          </a:p>
          <a:p>
            <a:pPr lvl="4"/>
            <a:r>
              <a:rPr lang="en-GB" altLang="ru-RU" smtClean="0"/>
              <a:t>Sexto nivel del esquema</a:t>
            </a:r>
          </a:p>
          <a:p>
            <a:pPr lvl="4"/>
            <a:r>
              <a:rPr lang="en-GB" altLang="ru-RU" smtClean="0"/>
              <a:t>Séptimo nivel del esquema</a:t>
            </a:r>
          </a:p>
          <a:p>
            <a:pPr lvl="4"/>
            <a:r>
              <a:rPr lang="en-GB" altLang="ru-RU" smtClean="0"/>
              <a:t>Octavo nivel del esquema</a:t>
            </a:r>
          </a:p>
          <a:p>
            <a:pPr lvl="4"/>
            <a:r>
              <a:rPr lang="en-GB" altLang="ru-RU" smtClean="0"/>
              <a:t>Noveno nivel del esquema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769" y="4380940"/>
            <a:ext cx="2373231" cy="2311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99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  <p:bldP spid="111619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6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6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16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marL="1803723" indent="-200414" algn="ctr" defTabSz="39386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+mj-lt"/>
          <a:ea typeface="Lucida Sans Unicode" pitchFamily="34" charset="0"/>
          <a:cs typeface="+mj-cs"/>
        </a:defRPr>
      </a:lvl1pPr>
      <a:lvl2pPr marL="1803723" indent="-200414" algn="ctr" defTabSz="39386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2pPr>
      <a:lvl3pPr marL="1803723" indent="-200414" algn="ctr" defTabSz="39386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3pPr>
      <a:lvl4pPr marL="1803723" indent="-200414" algn="ctr" defTabSz="39386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4pPr>
      <a:lvl5pPr marL="1803723" indent="-200414" algn="ctr" defTabSz="393869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ea typeface="Lucida Sans Unicode" pitchFamily="34" charset="0"/>
          <a:cs typeface="Lucida Sans Unicode" pitchFamily="34" charset="0"/>
        </a:defRPr>
      </a:lvl5pPr>
      <a:lvl6pPr marL="2204550" indent="-200414" algn="ctr" defTabSz="39386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cs typeface="Lucida Sans Unicode" pitchFamily="34" charset="0"/>
        </a:defRPr>
      </a:lvl6pPr>
      <a:lvl7pPr marL="2605377" indent="-200414" algn="ctr" defTabSz="39386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cs typeface="Lucida Sans Unicode" pitchFamily="34" charset="0"/>
        </a:defRPr>
      </a:lvl7pPr>
      <a:lvl8pPr marL="3006204" indent="-200414" algn="ctr" defTabSz="39386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cs typeface="Lucida Sans Unicode" pitchFamily="34" charset="0"/>
        </a:defRPr>
      </a:lvl8pPr>
      <a:lvl9pPr marL="3407032" indent="-200414" algn="ctr" defTabSz="393869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900">
          <a:solidFill>
            <a:srgbClr val="000000"/>
          </a:solidFill>
          <a:latin typeface="Arial" charset="0"/>
          <a:cs typeface="Lucida Sans Unicode" pitchFamily="34" charset="0"/>
        </a:defRPr>
      </a:lvl9pPr>
    </p:titleStyle>
    <p:bodyStyle>
      <a:lvl1pPr marL="300620" indent="-300620" algn="l" defTabSz="393869" rtl="0" eaLnBrk="0" fontAlgn="base" hangingPunct="0">
        <a:lnSpc>
          <a:spcPct val="93000"/>
        </a:lnSpc>
        <a:spcBef>
          <a:spcPct val="0"/>
        </a:spcBef>
        <a:spcAft>
          <a:spcPts val="1249"/>
        </a:spcAft>
        <a:buClr>
          <a:srgbClr val="000000"/>
        </a:buClr>
        <a:buSzPct val="100000"/>
        <a:buFont typeface="Times New Roman" pitchFamily="18" charset="0"/>
        <a:buChar char="•"/>
        <a:defRPr sz="2800">
          <a:solidFill>
            <a:srgbClr val="000000"/>
          </a:solidFill>
          <a:latin typeface="+mn-lt"/>
          <a:ea typeface="Lucida Sans Unicode" pitchFamily="34" charset="0"/>
          <a:cs typeface="+mn-cs"/>
        </a:defRPr>
      </a:lvl1pPr>
      <a:lvl2pPr marL="651344" indent="-251909" algn="l" defTabSz="393869" rtl="0" eaLnBrk="0" fontAlgn="base" hangingPunct="0">
        <a:lnSpc>
          <a:spcPct val="93000"/>
        </a:lnSpc>
        <a:spcBef>
          <a:spcPct val="0"/>
        </a:spcBef>
        <a:spcAft>
          <a:spcPts val="998"/>
        </a:spcAft>
        <a:buClr>
          <a:srgbClr val="000000"/>
        </a:buClr>
        <a:buSzPct val="100000"/>
        <a:buFont typeface="Times New Roman" pitchFamily="18" charset="0"/>
        <a:buChar char="–"/>
        <a:defRPr sz="2500">
          <a:solidFill>
            <a:srgbClr val="000000"/>
          </a:solidFill>
          <a:latin typeface="+mn-lt"/>
          <a:ea typeface="Lucida Sans Unicode" pitchFamily="34" charset="0"/>
          <a:cs typeface="+mn-cs"/>
        </a:defRPr>
      </a:lvl2pPr>
      <a:lvl3pPr marL="1002068" indent="-200414" algn="l" defTabSz="393869" rtl="0" eaLnBrk="0" fontAlgn="base" hangingPunct="0">
        <a:lnSpc>
          <a:spcPct val="93000"/>
        </a:lnSpc>
        <a:spcBef>
          <a:spcPct val="0"/>
        </a:spcBef>
        <a:spcAft>
          <a:spcPts val="745"/>
        </a:spcAft>
        <a:buClr>
          <a:srgbClr val="000000"/>
        </a:buClr>
        <a:buSzPct val="100000"/>
        <a:buFont typeface="Times New Roman" pitchFamily="18" charset="0"/>
        <a:buChar char="•"/>
        <a:defRPr sz="2100">
          <a:solidFill>
            <a:srgbClr val="000000"/>
          </a:solidFill>
          <a:latin typeface="+mn-lt"/>
          <a:ea typeface="Lucida Sans Unicode" pitchFamily="34" charset="0"/>
          <a:cs typeface="+mn-cs"/>
        </a:defRPr>
      </a:lvl3pPr>
      <a:lvl4pPr marL="1402895" indent="-201806" algn="l" defTabSz="393869" rtl="0" eaLnBrk="0" fontAlgn="base" hangingPunct="0">
        <a:lnSpc>
          <a:spcPct val="93000"/>
        </a:lnSpc>
        <a:spcBef>
          <a:spcPct val="0"/>
        </a:spcBef>
        <a:spcAft>
          <a:spcPts val="504"/>
        </a:spcAft>
        <a:buClr>
          <a:srgbClr val="000000"/>
        </a:buClr>
        <a:buSzPct val="100000"/>
        <a:buFont typeface="Times New Roman" pitchFamily="18" charset="0"/>
        <a:buChar char="–"/>
        <a:defRPr sz="1800">
          <a:solidFill>
            <a:srgbClr val="000000"/>
          </a:solidFill>
          <a:latin typeface="+mn-lt"/>
          <a:ea typeface="Lucida Sans Unicode" pitchFamily="34" charset="0"/>
          <a:cs typeface="+mn-cs"/>
        </a:defRPr>
      </a:lvl4pPr>
      <a:lvl5pPr marL="1803723" indent="-200414" algn="l" defTabSz="393869" rtl="0" eaLnBrk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buChar char="»"/>
        <a:defRPr sz="1800">
          <a:solidFill>
            <a:srgbClr val="000000"/>
          </a:solidFill>
          <a:latin typeface="+mn-lt"/>
          <a:ea typeface="Lucida Sans Unicode" pitchFamily="34" charset="0"/>
          <a:cs typeface="+mn-cs"/>
        </a:defRPr>
      </a:lvl5pPr>
      <a:lvl6pPr marL="2204550" indent="-200414" algn="l" defTabSz="393869" rtl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6pPr>
      <a:lvl7pPr marL="2605377" indent="-200414" algn="l" defTabSz="393869" rtl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7pPr>
      <a:lvl8pPr marL="3006204" indent="-200414" algn="l" defTabSz="393869" rtl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8pPr>
      <a:lvl9pPr marL="3407032" indent="-200414" algn="l" defTabSz="393869" rtl="0" fontAlgn="base" hangingPunct="0">
        <a:lnSpc>
          <a:spcPct val="93000"/>
        </a:lnSpc>
        <a:spcBef>
          <a:spcPct val="0"/>
        </a:spcBef>
        <a:spcAft>
          <a:spcPts val="25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827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54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482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3309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4136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963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791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6618" algn="l" defTabSz="80165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8686800" cy="4876800"/>
            <a:chOff x="0" y="0"/>
            <a:chExt cx="5472" cy="3072"/>
          </a:xfrm>
        </p:grpSpPr>
        <p:sp>
          <p:nvSpPr>
            <p:cNvPr id="3368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369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9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2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2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2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921B57-5D3F-4CB7-88F1-DDF06B84E388}" type="slidenum">
              <a:rPr lang="ru-RU">
                <a:solidFill>
                  <a:srgbClr val="CCCC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2772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08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174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261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34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814" indent="-342814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2718" indent="-22854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599804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6892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3978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065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8152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5239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8686800" cy="4876800"/>
            <a:chOff x="0" y="0"/>
            <a:chExt cx="5472" cy="3072"/>
          </a:xfrm>
        </p:grpSpPr>
        <p:sp>
          <p:nvSpPr>
            <p:cNvPr id="3368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369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9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2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2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2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921B57-5D3F-4CB7-88F1-DDF06B84E388}" type="slidenum">
              <a:rPr lang="ru-RU">
                <a:solidFill>
                  <a:srgbClr val="CCCC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57137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08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174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261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34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814" indent="-342814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2718" indent="-22854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599804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6892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3978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065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8152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5239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8686800" cy="4876800"/>
            <a:chOff x="0" y="0"/>
            <a:chExt cx="5472" cy="3072"/>
          </a:xfrm>
        </p:grpSpPr>
        <p:sp>
          <p:nvSpPr>
            <p:cNvPr id="3368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369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9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2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2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2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921B57-5D3F-4CB7-88F1-DDF06B84E388}" type="slidenum">
              <a:rPr lang="ru-RU">
                <a:solidFill>
                  <a:srgbClr val="CCCC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39516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08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174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261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34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814" indent="-342814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2718" indent="-22854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599804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6892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3978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065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8152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5239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8686800" cy="4876800"/>
            <a:chOff x="0" y="0"/>
            <a:chExt cx="5472" cy="3072"/>
          </a:xfrm>
        </p:grpSpPr>
        <p:sp>
          <p:nvSpPr>
            <p:cNvPr id="3368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369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9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2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2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2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921B57-5D3F-4CB7-88F1-DDF06B84E388}" type="slidenum">
              <a:rPr lang="ru-RU">
                <a:solidFill>
                  <a:srgbClr val="CCCC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27620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08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174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261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34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814" indent="-342814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2718" indent="-22854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599804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6892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3978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065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8152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5239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8686800" cy="4876800"/>
            <a:chOff x="0" y="0"/>
            <a:chExt cx="5472" cy="3072"/>
          </a:xfrm>
        </p:grpSpPr>
        <p:sp>
          <p:nvSpPr>
            <p:cNvPr id="3368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369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9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2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2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2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921B57-5D3F-4CB7-88F1-DDF06B84E388}" type="slidenum">
              <a:rPr lang="ru-RU">
                <a:solidFill>
                  <a:srgbClr val="CCCC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3206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08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174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261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34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814" indent="-342814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2718" indent="-22854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599804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6892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3978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065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8152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5239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8686800" cy="4876800"/>
            <a:chOff x="0" y="0"/>
            <a:chExt cx="5472" cy="3072"/>
          </a:xfrm>
        </p:grpSpPr>
        <p:sp>
          <p:nvSpPr>
            <p:cNvPr id="3368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369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9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2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2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2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921B57-5D3F-4CB7-88F1-DDF06B84E388}" type="slidenum">
              <a:rPr lang="ru-RU">
                <a:solidFill>
                  <a:srgbClr val="CCCC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6479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08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174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261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34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814" indent="-342814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2718" indent="-22854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599804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6892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3978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065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8152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5239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8686800" cy="4876800"/>
            <a:chOff x="0" y="0"/>
            <a:chExt cx="5472" cy="3072"/>
          </a:xfrm>
        </p:grpSpPr>
        <p:sp>
          <p:nvSpPr>
            <p:cNvPr id="3368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369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9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2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2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2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921B57-5D3F-4CB7-88F1-DDF06B84E388}" type="slidenum">
              <a:rPr lang="ru-RU">
                <a:solidFill>
                  <a:srgbClr val="CCCC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19980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08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174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261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34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814" indent="-342814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2718" indent="-22854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599804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6892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3978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065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8152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5239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8686800" cy="4876800"/>
            <a:chOff x="0" y="0"/>
            <a:chExt cx="5472" cy="3072"/>
          </a:xfrm>
        </p:grpSpPr>
        <p:sp>
          <p:nvSpPr>
            <p:cNvPr id="3368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CCCCCC"/>
                </a:solidFill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336901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CCCCCC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336902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>
                  <a:solidFill>
                    <a:srgbClr val="CCCCCC"/>
                  </a:solidFill>
                </a:endParaRPr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2"/>
            <a:ext cx="77724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69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2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2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9" rIns="91417" bIns="45709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120E9B-0155-46A4-A2AF-E46827A613C2}" type="slidenum">
              <a:rPr lang="ru-RU">
                <a:solidFill>
                  <a:srgbClr val="CCCCC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CCCCCC"/>
              </a:solidFill>
            </a:endParaRPr>
          </a:p>
        </p:txBody>
      </p:sp>
      <p:sp>
        <p:nvSpPr>
          <p:cNvPr id="336908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CC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51733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08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174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261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348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814" indent="-342814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767" indent="-2856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2718" indent="-22854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599804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6892" indent="-22854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3978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065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8152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5239" indent="-22854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61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8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34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22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9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96" algn="l" defTabSz="91417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1056;&#1077;&#1095;&#1100;%20&#1063;&#1077;&#1088;&#1095;&#1080;&#1083;&#1083;&#1103;%20&#1074;%20&#1060;&#1091;&#1083;&#1090;&#1086;&#1085;&#1077;.avi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Flag_of_NATO.svg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9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://lyricsreal.com/pictures/c/o/m/comecon-3-big.jpg" TargetMode="External"/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Уроки\9 класс\9 история\9 Презентации мои\Холодная война\ХВ\Klubovy_2011.iStock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82238" y="0"/>
            <a:ext cx="1030847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/>
          </p:cNvSpPr>
          <p:nvPr/>
        </p:nvSpPr>
        <p:spPr bwMode="auto">
          <a:xfrm>
            <a:off x="755652" y="188914"/>
            <a:ext cx="8208963" cy="503237"/>
          </a:xfrm>
          <a:prstGeom prst="rect">
            <a:avLst/>
          </a:prstGeom>
          <a:gradFill rotWithShape="1">
            <a:gsLst>
              <a:gs pos="0">
                <a:srgbClr val="475E00"/>
              </a:gs>
              <a:gs pos="50000">
                <a:srgbClr val="99CC00"/>
              </a:gs>
              <a:gs pos="100000">
                <a:srgbClr val="475E00"/>
              </a:gs>
            </a:gsLst>
            <a:lin ang="5400000" scaled="1"/>
          </a:gradFill>
          <a:ln w="57150">
            <a:solidFill>
              <a:srgbClr val="FFFFFF"/>
            </a:solidFill>
            <a:miter lim="800000"/>
            <a:headEnd/>
            <a:tailEnd/>
          </a:ln>
        </p:spPr>
        <p:txBody>
          <a:bodyPr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400" b="1">
                <a:solidFill>
                  <a:srgbClr val="FFFFFF"/>
                </a:solidFill>
                <a:latin typeface="Times New Roman" pitchFamily="18" charset="0"/>
              </a:rPr>
              <a:t/>
            </a:r>
            <a:br>
              <a:rPr lang="ru-RU" sz="3400" b="1">
                <a:solidFill>
                  <a:srgbClr val="FFFFFF"/>
                </a:solidFill>
                <a:latin typeface="Times New Roman" pitchFamily="18" charset="0"/>
              </a:rPr>
            </a:br>
            <a:r>
              <a:rPr lang="ru-RU" sz="2800" b="1">
                <a:solidFill>
                  <a:srgbClr val="FFFFCC"/>
                </a:solidFill>
                <a:latin typeface="Times New Roman" pitchFamily="18" charset="0"/>
              </a:rPr>
              <a:t>НАЧАЛО «ХОЛОДНОЙ ВОЙНЫ» </a:t>
            </a:r>
            <a:br>
              <a:rPr lang="ru-RU" sz="2800" b="1">
                <a:solidFill>
                  <a:srgbClr val="FFFFCC"/>
                </a:solidFill>
                <a:latin typeface="Times New Roman" pitchFamily="18" charset="0"/>
              </a:rPr>
            </a:br>
            <a:endParaRPr lang="ru-RU" sz="2800" b="1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755652" y="836615"/>
            <a:ext cx="8208963" cy="584753"/>
          </a:xfrm>
          <a:prstGeom prst="rect">
            <a:avLst/>
          </a:prstGeom>
          <a:solidFill>
            <a:schemeClr val="tx2"/>
          </a:solidFill>
          <a:ln w="57150" cap="sq">
            <a:solidFill>
              <a:srgbClr val="99CC00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5000"/>
              <a:buFont typeface="Wingdings" pitchFamily="2" charset="2"/>
              <a:buNone/>
            </a:pPr>
            <a:r>
              <a:rPr lang="ru-RU" sz="2000" b="1">
                <a:solidFill>
                  <a:srgbClr val="000000"/>
                </a:solidFill>
              </a:rPr>
              <a:t>Началом «холодной войны» принято считать речь Уинстона Черчилля в  г. Фултоне (США) 5 марта 1946 г.</a:t>
            </a:r>
          </a:p>
        </p:txBody>
      </p:sp>
      <p:pic>
        <p:nvPicPr>
          <p:cNvPr id="23563" name="Picture 11" descr="шщегр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7" r="24686"/>
          <a:stretch>
            <a:fillRect/>
          </a:stretch>
        </p:blipFill>
        <p:spPr bwMode="auto">
          <a:xfrm>
            <a:off x="755651" y="1628777"/>
            <a:ext cx="3846513" cy="4537075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95290" y="6165852"/>
            <a:ext cx="4752975" cy="101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000" b="1">
                <a:solidFill>
                  <a:srgbClr val="FFFFFF"/>
                </a:solidFill>
                <a:latin typeface="Times New Roman" pitchFamily="18" charset="0"/>
              </a:rPr>
              <a:t>Вестминстерский Колледж, Фултон,                     штат Mиссури (США), 5 марта 1946 г.</a:t>
            </a:r>
            <a:br>
              <a:rPr lang="ru-RU" sz="2000" b="1">
                <a:solidFill>
                  <a:srgbClr val="FFFFFF"/>
                </a:solidFill>
                <a:latin typeface="Times New Roman" pitchFamily="18" charset="0"/>
              </a:rPr>
            </a:br>
            <a:endParaRPr lang="ru-RU" sz="2000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4787902" y="1628775"/>
            <a:ext cx="4176713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17" tIns="45709" rIns="91417" bIns="45709"/>
          <a:lstStyle/>
          <a:p>
            <a:pPr marL="85704" indent="-85704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400" u="sng">
                <a:solidFill>
                  <a:srgbClr val="FFFF00"/>
                </a:solidFill>
                <a:latin typeface="Times New Roman" pitchFamily="18" charset="0"/>
              </a:rPr>
              <a:t>Основные положения речи:</a:t>
            </a:r>
          </a:p>
          <a:p>
            <a:pPr marL="85704" indent="-8570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>
                <a:solidFill>
                  <a:srgbClr val="FFFFFF"/>
                </a:solidFill>
                <a:latin typeface="Times New Roman" pitchFamily="18" charset="0"/>
              </a:rPr>
              <a:t>  «железный занавес» отделил Восточную Европу от европейской цивилизации;</a:t>
            </a:r>
          </a:p>
          <a:p>
            <a:pPr marL="85704" indent="-8570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>
                <a:solidFill>
                  <a:srgbClr val="FFFFFF"/>
                </a:solidFill>
                <a:latin typeface="Times New Roman" pitchFamily="18" charset="0"/>
              </a:rPr>
              <a:t> опасность складывающейся ситуации в Европе для судеб западной демократии;</a:t>
            </a:r>
          </a:p>
          <a:p>
            <a:pPr marL="85704" indent="-8570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>
                <a:solidFill>
                  <a:srgbClr val="FFFFFF"/>
                </a:solidFill>
                <a:latin typeface="Times New Roman" pitchFamily="18" charset="0"/>
              </a:rPr>
              <a:t> стремление советского руководства к неограниченной экспансии;</a:t>
            </a:r>
          </a:p>
          <a:p>
            <a:pPr marL="85704" indent="-8570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>
                <a:solidFill>
                  <a:srgbClr val="FFFFFF"/>
                </a:solidFill>
                <a:latin typeface="Times New Roman" pitchFamily="18" charset="0"/>
              </a:rPr>
              <a:t> необходимость объединения усилий Великобритании и США для того, чтобы показать «силу русским».</a:t>
            </a:r>
          </a:p>
          <a:p>
            <a:pPr marL="85704" indent="-8570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400">
              <a:solidFill>
                <a:srgbClr val="FFFFFF"/>
              </a:solidFill>
              <a:latin typeface="Times New Roman" pitchFamily="18" charset="0"/>
            </a:endParaRPr>
          </a:p>
          <a:p>
            <a:pPr marL="85704" indent="-85704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2055" name="Picture 7" descr="2 SPEAKERS BEAU">
            <a:hlinkClick r:id="rId3" action="ppaction://hlinkfile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237288"/>
            <a:ext cx="792162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2285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2" grpId="0" animBg="1" autoUpdateAnimBg="0"/>
      <p:bldP spid="23564" grpId="0"/>
      <p:bldP spid="235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323851" y="5661025"/>
            <a:ext cx="3311525" cy="1700213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2000" b="1">
                <a:solidFill>
                  <a:schemeClr val="tx2"/>
                </a:solidFill>
                <a:latin typeface="Times New Roman" pitchFamily="18" charset="0"/>
              </a:rPr>
              <a:t>Гарри Трумэн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2000" b="1">
                <a:solidFill>
                  <a:schemeClr val="tx2"/>
                </a:solidFill>
                <a:latin typeface="Times New Roman" pitchFamily="18" charset="0"/>
              </a:rPr>
              <a:t>президент США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2000" b="1">
                <a:solidFill>
                  <a:schemeClr val="tx2"/>
                </a:solidFill>
                <a:latin typeface="Times New Roman" pitchFamily="18" charset="0"/>
              </a:rPr>
              <a:t>(1945 – 1953 г.г.)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755652" y="908050"/>
            <a:ext cx="8137525" cy="338532"/>
          </a:xfrm>
          <a:prstGeom prst="rect">
            <a:avLst/>
          </a:prstGeom>
          <a:solidFill>
            <a:schemeClr val="tx2"/>
          </a:solidFill>
          <a:ln w="57150" cap="sq">
            <a:solidFill>
              <a:srgbClr val="99CC00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5000"/>
              <a:buFont typeface="Wingdings" pitchFamily="2" charset="2"/>
              <a:buNone/>
            </a:pPr>
            <a:r>
              <a:rPr lang="ru-RU" sz="2000" b="1">
                <a:solidFill>
                  <a:srgbClr val="000000"/>
                </a:solidFill>
              </a:rPr>
              <a:t>12 марта 1947 г. – провозглашение «доктрины Трумэна»</a:t>
            </a:r>
          </a:p>
        </p:txBody>
      </p:sp>
      <p:pic>
        <p:nvPicPr>
          <p:cNvPr id="25612" name="Picture 12" descr="зрк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2" y="1628776"/>
            <a:ext cx="2728913" cy="3816350"/>
          </a:xfrm>
          <a:prstGeom prst="rect">
            <a:avLst/>
          </a:prstGeom>
          <a:noFill/>
          <a:ln w="762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3708401" y="1700213"/>
            <a:ext cx="5184775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17" tIns="45709" rIns="91417" bIns="45709"/>
          <a:lstStyle/>
          <a:p>
            <a:pPr marL="85704" indent="-85704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srgbClr val="FFFF00"/>
                </a:solidFill>
                <a:latin typeface="Times New Roman" pitchFamily="18" charset="0"/>
              </a:rPr>
              <a:t>ДОКТРИНА ТРУМЭНА</a:t>
            </a:r>
          </a:p>
          <a:p>
            <a:pPr marL="85704" indent="-85704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>
                <a:solidFill>
                  <a:srgbClr val="FFFFFF"/>
                </a:solidFill>
                <a:latin typeface="Times New Roman" pitchFamily="18" charset="0"/>
              </a:rPr>
              <a:t> право США вмешиваться во внутренние дела стран, «народы которых сопротивляются попыткам захвата власти вооружённым меньшинством»; </a:t>
            </a:r>
          </a:p>
          <a:p>
            <a:pPr marL="85704" indent="-85704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800">
                <a:solidFill>
                  <a:srgbClr val="FFFFFF"/>
                </a:solidFill>
                <a:latin typeface="Times New Roman" pitchFamily="18" charset="0"/>
              </a:rPr>
              <a:t> содержание начинающегося соперничества СССР и США – конфликт демократии и тоталитаризма.</a:t>
            </a:r>
          </a:p>
          <a:p>
            <a:pPr marL="85704" indent="-85704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90000"/>
              <a:buFont typeface="Wingdings" pitchFamily="2" charset="2"/>
              <a:buChar char="n"/>
            </a:pPr>
            <a:endParaRPr lang="ru-RU" sz="28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0249" name="Заголовок 1"/>
          <p:cNvSpPr>
            <a:spLocks/>
          </p:cNvSpPr>
          <p:nvPr/>
        </p:nvSpPr>
        <p:spPr bwMode="auto">
          <a:xfrm>
            <a:off x="755652" y="188914"/>
            <a:ext cx="8208963" cy="503237"/>
          </a:xfrm>
          <a:prstGeom prst="rect">
            <a:avLst/>
          </a:prstGeom>
          <a:gradFill rotWithShape="1">
            <a:gsLst>
              <a:gs pos="0">
                <a:srgbClr val="475E00"/>
              </a:gs>
              <a:gs pos="50000">
                <a:srgbClr val="99CC00"/>
              </a:gs>
              <a:gs pos="100000">
                <a:srgbClr val="475E00"/>
              </a:gs>
            </a:gsLst>
            <a:lin ang="5400000" scaled="1"/>
          </a:gradFill>
          <a:ln w="57150">
            <a:solidFill>
              <a:srgbClr val="FFFFFF"/>
            </a:solidFill>
            <a:miter lim="800000"/>
            <a:headEnd/>
            <a:tailEnd/>
          </a:ln>
        </p:spPr>
        <p:txBody>
          <a:bodyPr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400" b="1">
                <a:solidFill>
                  <a:srgbClr val="FFFFFF"/>
                </a:solidFill>
                <a:latin typeface="Times New Roman" pitchFamily="18" charset="0"/>
              </a:rPr>
              <a:t/>
            </a:r>
            <a:br>
              <a:rPr lang="ru-RU" sz="3400" b="1">
                <a:solidFill>
                  <a:srgbClr val="FFFFFF"/>
                </a:solidFill>
                <a:latin typeface="Times New Roman" pitchFamily="18" charset="0"/>
              </a:rPr>
            </a:br>
            <a:r>
              <a:rPr lang="ru-RU" sz="2800" b="1">
                <a:solidFill>
                  <a:srgbClr val="FFFFCC"/>
                </a:solidFill>
                <a:latin typeface="Times New Roman" pitchFamily="18" charset="0"/>
              </a:rPr>
              <a:t>НАЧАЛО «ХОЛОДНОЙ ВОЙНЫ» </a:t>
            </a:r>
            <a:br>
              <a:rPr lang="ru-RU" sz="2800" b="1">
                <a:solidFill>
                  <a:srgbClr val="FFFFCC"/>
                </a:solidFill>
                <a:latin typeface="Times New Roman" pitchFamily="18" charset="0"/>
              </a:rPr>
            </a:br>
            <a:endParaRPr lang="ru-RU" sz="2800" b="1">
              <a:solidFill>
                <a:srgbClr val="FFFFCC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158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5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5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 build="p"/>
      <p:bldP spid="25610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57166"/>
            <a:ext cx="8229600" cy="1143000"/>
          </a:xfrm>
        </p:spPr>
        <p:txBody>
          <a:bodyPr/>
          <a:lstStyle/>
          <a:p>
            <a:pPr algn="ctr">
              <a:buNone/>
            </a:pPr>
            <a:r>
              <a:rPr lang="ru-RU" sz="4000" dirty="0"/>
              <a:t>Доктрина Трумэна</a:t>
            </a:r>
            <a:endParaRPr lang="ru-RU" sz="4000" dirty="0"/>
          </a:p>
        </p:txBody>
      </p:sp>
      <p:sp>
        <p:nvSpPr>
          <p:cNvPr id="2" name="Подзаголовок 1"/>
          <p:cNvSpPr>
            <a:spLocks noGrp="1"/>
          </p:cNvSpPr>
          <p:nvPr>
            <p:ph idx="1"/>
          </p:nvPr>
        </p:nvSpPr>
        <p:spPr>
          <a:xfrm>
            <a:off x="0" y="2000242"/>
            <a:ext cx="7715272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1)Оказание экономической помощи странам Европы. 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2) Создание военно-политического союза западных стран под руководством США.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3) Размещение вдоль границ СССР сети военных баз США.</a:t>
            </a:r>
          </a:p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4) Поддержку внутренней оппозиции в странах Восточной Европы.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328" y="0"/>
            <a:ext cx="2316671" cy="2928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66838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4"/>
            <a:ext cx="8229600" cy="1139825"/>
          </a:xfrm>
          <a:ln/>
        </p:spPr>
        <p:txBody>
          <a:bodyPr/>
          <a:lstStyle/>
          <a:p>
            <a:pPr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sz="4000">
                <a:solidFill>
                  <a:srgbClr val="FFFFFF"/>
                </a:solidFill>
              </a:rPr>
              <a:t>5 признаков «холодной войны»: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1600202"/>
            <a:ext cx="4281518" cy="4530725"/>
          </a:xfrm>
          <a:ln/>
        </p:spPr>
        <p:txBody>
          <a:bodyPr>
            <a:normAutofit/>
          </a:bodyPr>
          <a:lstStyle/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3600" dirty="0">
                <a:solidFill>
                  <a:srgbClr val="FF0000"/>
                </a:solidFill>
              </a:rPr>
              <a:t>Отсутствие доверия, враждебность в отношениях, формирование образа врага.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932365" y="1700214"/>
            <a:ext cx="3671887" cy="648490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89977" tIns="46789" rIns="89977" bIns="46789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>
                <a:solidFill>
                  <a:srgbClr val="FFFFFF"/>
                </a:solidFill>
              </a:rPr>
              <a:t>Истерия-ожидание третьей мировой войны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500563" y="2781302"/>
            <a:ext cx="1727200" cy="1620551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89977" tIns="46789" rIns="89977" bIns="46789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>
                <a:solidFill>
                  <a:srgbClr val="FFFFFF"/>
                </a:solidFill>
              </a:rPr>
              <a:t>«Мы вас похороним!»</a:t>
            </a:r>
          </a:p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>
                <a:solidFill>
                  <a:srgbClr val="FFFFFF"/>
                </a:solidFill>
              </a:rPr>
              <a:t>Н. С. Хрущёв в адрес стран Запада.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948490" y="2636838"/>
            <a:ext cx="1873250" cy="2174548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89977" tIns="46789" rIns="89977" bIns="46789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>
                <a:solidFill>
                  <a:srgbClr val="FFFFFF"/>
                </a:solidFill>
              </a:rPr>
              <a:t>«Русские самолёты летят бомбить города Америки!»</a:t>
            </a:r>
          </a:p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>
                <a:solidFill>
                  <a:srgbClr val="FFFFFF"/>
                </a:solidFill>
              </a:rPr>
              <a:t>Р. Рейган, из выступления по радио.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708402" y="5516563"/>
            <a:ext cx="3527425" cy="648490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lIns="89977" tIns="46789" rIns="89977" bIns="46789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>
                <a:solidFill>
                  <a:srgbClr val="FFFFFF"/>
                </a:solidFill>
              </a:rPr>
              <a:t>У.Черчиль призвал к крестовому походу против СССР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4"/>
            <a:ext cx="8229600" cy="1139825"/>
          </a:xfrm>
          <a:ln/>
        </p:spPr>
        <p:txBody>
          <a:bodyPr/>
          <a:lstStyle/>
          <a:p>
            <a:pPr algn="l"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sz="2800">
                <a:solidFill>
                  <a:srgbClr val="FFFFFF"/>
                </a:solidFill>
              </a:rPr>
              <a:t>Создание военно-политических блоков,  направленных на потенциальных противников</a:t>
            </a:r>
            <a:r>
              <a:rPr lang="ru-RU" sz="40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1" y="1600202"/>
            <a:ext cx="4038600" cy="4530725"/>
          </a:xfrm>
          <a:ln/>
        </p:spPr>
        <p:txBody>
          <a:bodyPr/>
          <a:lstStyle/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800"/>
              <a:t>НАТО-1949 год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Бельгия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Великобритания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Дания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Исландия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Италия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Люксембург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Нидерланды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Норвегия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Португалия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Франция </a:t>
            </a:r>
          </a:p>
          <a:p>
            <a:pPr marL="741181" lvl="1" indent="-284093">
              <a:spcBef>
                <a:spcPts val="3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400"/>
              <a:t>= +США и Канада</a:t>
            </a:r>
          </a:p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800"/>
              <a:t>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05401" y="2327277"/>
            <a:ext cx="4038600" cy="4530725"/>
          </a:xfrm>
          <a:ln/>
        </p:spPr>
        <p:txBody>
          <a:bodyPr/>
          <a:lstStyle/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800"/>
              <a:t>ОВД-1955 год </a:t>
            </a:r>
          </a:p>
          <a:p>
            <a:pPr marL="741181" lvl="1" indent="-284093">
              <a:spcBef>
                <a:spcPts val="4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600"/>
              <a:t>СССР</a:t>
            </a:r>
          </a:p>
          <a:p>
            <a:pPr marL="741181" lvl="1" indent="-284093">
              <a:spcBef>
                <a:spcPts val="4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600"/>
              <a:t>ГДР</a:t>
            </a:r>
          </a:p>
          <a:p>
            <a:pPr marL="741181" lvl="1" indent="-284093">
              <a:spcBef>
                <a:spcPts val="4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600"/>
              <a:t>Польша</a:t>
            </a:r>
          </a:p>
          <a:p>
            <a:pPr marL="741181" lvl="1" indent="-284093">
              <a:spcBef>
                <a:spcPts val="4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600"/>
              <a:t>Болгария</a:t>
            </a:r>
          </a:p>
          <a:p>
            <a:pPr marL="741181" lvl="1" indent="-284093">
              <a:spcBef>
                <a:spcPts val="4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600"/>
              <a:t>Румыния</a:t>
            </a:r>
          </a:p>
          <a:p>
            <a:pPr marL="741181" lvl="1" indent="-284093">
              <a:spcBef>
                <a:spcPts val="4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600"/>
              <a:t>Чехословакия</a:t>
            </a:r>
          </a:p>
          <a:p>
            <a:pPr marL="741181" lvl="1" indent="-284093">
              <a:spcBef>
                <a:spcPts val="4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600"/>
              <a:t>Венгрия …</a:t>
            </a:r>
          </a:p>
          <a:p>
            <a:pPr marL="341227" indent="-341227">
              <a:spcBef>
                <a:spcPts val="450"/>
              </a:spcBef>
              <a:buClr>
                <a:srgbClr val="FFFFCC"/>
              </a:buClr>
              <a:buSzPct val="60000"/>
              <a:buNone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endParaRPr lang="ru-RU" sz="1800"/>
          </a:p>
          <a:p>
            <a:pPr marL="341227" indent="-341227">
              <a:spcBef>
                <a:spcPts val="450"/>
              </a:spcBef>
              <a:buNone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endParaRPr lang="ru-RU" sz="1800"/>
          </a:p>
          <a:p>
            <a:pPr marL="341227" indent="-341227">
              <a:spcBef>
                <a:spcPts val="700"/>
              </a:spcBef>
              <a:buNone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endParaRPr lang="ru-RU" sz="2800"/>
          </a:p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None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endParaRPr lang="ru-RU" sz="2800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700340" y="3141665"/>
            <a:ext cx="1584325" cy="18002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33CCC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1417" tIns="45709" rIns="91417" bIns="45709" anchor="ctr"/>
          <a:lstStyle/>
          <a:p>
            <a:endParaRPr lang="ru-RU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983415" y="2636838"/>
            <a:ext cx="2160587" cy="295275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33CCC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1417" tIns="45709" rIns="91417" bIns="45709" anchor="ctr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52414"/>
            <a:ext cx="8229600" cy="1190625"/>
          </a:xfrm>
          <a:ln/>
        </p:spPr>
        <p:txBody>
          <a:bodyPr/>
          <a:lstStyle/>
          <a:p>
            <a:pPr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Строительство военных баз ,вблизи границ потенциальных противников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1" y="1600202"/>
            <a:ext cx="4038600" cy="4530725"/>
          </a:xfrm>
          <a:ln/>
        </p:spPr>
        <p:txBody>
          <a:bodyPr/>
          <a:lstStyle/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800"/>
              <a:t>США открыли базы в:</a:t>
            </a:r>
          </a:p>
          <a:p>
            <a:pPr marL="741181" lvl="1" indent="-284093">
              <a:spcBef>
                <a:spcPts val="5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000"/>
              <a:t>Греции</a:t>
            </a:r>
          </a:p>
          <a:p>
            <a:pPr marL="741181" lvl="1" indent="-284093">
              <a:spcBef>
                <a:spcPts val="5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000"/>
              <a:t>Турции</a:t>
            </a:r>
          </a:p>
          <a:p>
            <a:pPr marL="741181" lvl="1" indent="-284093">
              <a:spcBef>
                <a:spcPts val="5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000"/>
              <a:t>Южной Корее</a:t>
            </a:r>
          </a:p>
          <a:p>
            <a:pPr marL="741181" lvl="1" indent="-284093">
              <a:spcBef>
                <a:spcPts val="50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000"/>
              <a:t>Японии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48200" y="1600202"/>
            <a:ext cx="4038600" cy="4530725"/>
          </a:xfrm>
          <a:ln/>
        </p:spPr>
        <p:txBody>
          <a:bodyPr/>
          <a:lstStyle/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800"/>
              <a:t>СССР открыли</a:t>
            </a:r>
          </a:p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800"/>
              <a:t>базы в:</a:t>
            </a:r>
          </a:p>
          <a:p>
            <a:pPr marL="741181" lvl="1" indent="-284093">
              <a:spcBef>
                <a:spcPts val="4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800" b="1"/>
              <a:t>ГДР</a:t>
            </a:r>
          </a:p>
          <a:p>
            <a:pPr marL="741181" lvl="1" indent="-284093">
              <a:spcBef>
                <a:spcPts val="4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800" b="1"/>
              <a:t>Польше</a:t>
            </a:r>
          </a:p>
          <a:p>
            <a:pPr marL="741181" lvl="1" indent="-284093">
              <a:spcBef>
                <a:spcPts val="4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800" b="1"/>
              <a:t>Венгрии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5" y="4221165"/>
            <a:ext cx="2376487" cy="2027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3390" y="3644902"/>
            <a:ext cx="2052637" cy="3008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7814"/>
            <a:ext cx="8229600" cy="1139825"/>
          </a:xfrm>
          <a:ln/>
        </p:spPr>
        <p:txBody>
          <a:bodyPr>
            <a:normAutofit/>
          </a:bodyPr>
          <a:lstStyle/>
          <a:p>
            <a:pPr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sz="5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Гонка вооружений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1" y="1600202"/>
            <a:ext cx="4038600" cy="4530725"/>
          </a:xfrm>
          <a:ln/>
        </p:spPr>
        <p:txBody>
          <a:bodyPr/>
          <a:lstStyle/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800" dirty="0"/>
              <a:t>США</a:t>
            </a:r>
          </a:p>
          <a:p>
            <a:pPr marL="741181" lvl="1" indent="-284093">
              <a:spcBef>
                <a:spcPts val="4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800" dirty="0"/>
              <a:t>Создали и впервые применили атомную бомбу в 1945 году</a:t>
            </a:r>
          </a:p>
          <a:p>
            <a:pPr marL="741181" lvl="1" indent="-284093">
              <a:spcBef>
                <a:spcPts val="4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800" dirty="0"/>
              <a:t>Положили начало гонке вооружений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787900" y="1628777"/>
            <a:ext cx="4038600" cy="4530725"/>
          </a:xfrm>
          <a:ln/>
        </p:spPr>
        <p:txBody>
          <a:bodyPr/>
          <a:lstStyle/>
          <a:p>
            <a:pPr marL="341227" indent="-341227">
              <a:spcBef>
                <a:spcPts val="700"/>
              </a:spcBef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2800" dirty="0"/>
              <a:t>СССР</a:t>
            </a:r>
          </a:p>
          <a:p>
            <a:pPr marL="741181" lvl="1" indent="-284093">
              <a:spcBef>
                <a:spcPts val="4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800" dirty="0"/>
              <a:t>Создали атомную бомбу в 1949 году</a:t>
            </a:r>
          </a:p>
          <a:p>
            <a:pPr marL="741181" lvl="1" indent="-284093">
              <a:spcBef>
                <a:spcPts val="4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800" dirty="0"/>
              <a:t>Баллистические ракеты в 1957 году</a:t>
            </a:r>
          </a:p>
          <a:p>
            <a:pPr marL="741181" lvl="1" indent="-284093">
              <a:spcBef>
                <a:spcPts val="450"/>
              </a:spcBef>
              <a:buClr>
                <a:srgbClr val="FFFFFF"/>
              </a:buClr>
              <a:buFont typeface="Verdana" pitchFamily="34" charset="0"/>
              <a:buChar char="•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 sz="1800" dirty="0"/>
              <a:t>Водородную бомбу в 1953 году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3563940" y="3213102"/>
            <a:ext cx="504825" cy="2593975"/>
          </a:xfrm>
          <a:prstGeom prst="upArrow">
            <a:avLst>
              <a:gd name="adj1" fmla="val 50000"/>
              <a:gd name="adj2" fmla="val 128459"/>
            </a:avLst>
          </a:prstGeom>
          <a:solidFill>
            <a:srgbClr val="33CCC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1417" tIns="45709" rIns="91417" bIns="45709" anchor="ctr"/>
          <a:lstStyle/>
          <a:p>
            <a:endParaRPr lang="ru-RU"/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4859339" y="2276477"/>
            <a:ext cx="288925" cy="3529013"/>
          </a:xfrm>
          <a:prstGeom prst="upArrow">
            <a:avLst>
              <a:gd name="adj1" fmla="val 50000"/>
              <a:gd name="adj2" fmla="val 305357"/>
            </a:avLst>
          </a:prstGeom>
          <a:solidFill>
            <a:srgbClr val="33CCC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1417" tIns="45709" rIns="91417" bIns="45709" anchor="ctr"/>
          <a:lstStyle/>
          <a:p>
            <a:endParaRPr lang="ru-RU"/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8604250" y="5734050"/>
            <a:ext cx="71438" cy="71438"/>
          </a:xfrm>
          <a:prstGeom prst="rect">
            <a:avLst/>
          </a:prstGeom>
          <a:solidFill>
            <a:srgbClr val="33CCCC"/>
          </a:solidFill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lIns="91417" tIns="45709" rIns="91417" bIns="45709" anchor="ctr"/>
          <a:lstStyle/>
          <a:p>
            <a:endParaRPr lang="ru-RU"/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4005265"/>
            <a:ext cx="1846262" cy="2636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7" y="4076702"/>
            <a:ext cx="1746250" cy="2520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9850"/>
            <a:ext cx="8229600" cy="1555750"/>
          </a:xfrm>
          <a:ln/>
        </p:spPr>
        <p:txBody>
          <a:bodyPr/>
          <a:lstStyle/>
          <a:p>
            <a:pPr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sz="3200">
                <a:solidFill>
                  <a:srgbClr val="FFFFFF"/>
                </a:solidFill>
              </a:rPr>
              <a:t>Наличие региональных военных конфликтов, грозящих перерасти в мировую войну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628777"/>
            <a:ext cx="8229600" cy="4530725"/>
          </a:xfrm>
          <a:ln/>
        </p:spPr>
        <p:txBody>
          <a:bodyPr/>
          <a:lstStyle/>
          <a:p>
            <a:pPr marL="341227" indent="-341227">
              <a:buClr>
                <a:srgbClr val="FFFFCC"/>
              </a:buClr>
              <a:buSzPct val="60000"/>
              <a:buFont typeface="Wingdings" pitchFamily="2" charset="2"/>
              <a:buChar char=""/>
              <a:tabLst>
                <a:tab pos="910999" algn="l"/>
                <a:tab pos="1825174" algn="l"/>
                <a:tab pos="2739348" algn="l"/>
                <a:tab pos="3653521" algn="l"/>
                <a:tab pos="4567696" algn="l"/>
                <a:tab pos="5481869" algn="l"/>
                <a:tab pos="6396043" algn="l"/>
                <a:tab pos="7310217" algn="l"/>
                <a:tab pos="8224391" algn="l"/>
                <a:tab pos="9138565" algn="l"/>
                <a:tab pos="10052738" algn="l"/>
              </a:tabLst>
            </a:pPr>
            <a:r>
              <a:rPr lang="ru-RU"/>
              <a:t> 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71550" y="2409825"/>
            <a:ext cx="2305050" cy="1343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9977" tIns="46789" rIns="89977" bIns="46789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b="1">
                <a:solidFill>
                  <a:srgbClr val="FFFFFF"/>
                </a:solidFill>
              </a:rPr>
              <a:t>1950-1960-ые</a:t>
            </a:r>
          </a:p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b="1">
                <a:solidFill>
                  <a:srgbClr val="FFFFFF"/>
                </a:solidFill>
              </a:rPr>
              <a:t>война народов Индокитая против Франции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4211638" y="2492375"/>
            <a:ext cx="1944687" cy="64849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9977" tIns="46789" rIns="89977" bIns="46789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b="1">
                <a:solidFill>
                  <a:srgbClr val="FFFFFF"/>
                </a:solidFill>
              </a:rPr>
              <a:t>1950-1953 годы-война в Корее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6372225" y="2636840"/>
            <a:ext cx="2520950" cy="64849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9977" tIns="46789" rIns="89977" bIns="46789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b="1">
                <a:solidFill>
                  <a:srgbClr val="FFFFFF"/>
                </a:solidFill>
              </a:rPr>
              <a:t>Напряжённость в Германии.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6372227" y="3860800"/>
            <a:ext cx="2232025" cy="13435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9977" tIns="46789" rIns="89977" bIns="46789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b="1">
                <a:solidFill>
                  <a:srgbClr val="FFFFFF"/>
                </a:solidFill>
              </a:rPr>
              <a:t>1949 год-Германия распалась на 2 государства:</a:t>
            </a:r>
          </a:p>
          <a:p>
            <a:pPr>
              <a:spcBef>
                <a:spcPts val="1125"/>
              </a:spcBef>
              <a:tabLst>
                <a:tab pos="0" algn="l"/>
                <a:tab pos="914174" algn="l"/>
                <a:tab pos="1828348" algn="l"/>
                <a:tab pos="2742522" algn="l"/>
                <a:tab pos="3656696" algn="l"/>
                <a:tab pos="4570870" algn="l"/>
                <a:tab pos="5485043" algn="l"/>
                <a:tab pos="6399217" algn="l"/>
                <a:tab pos="7313392" algn="l"/>
                <a:tab pos="8227566" algn="l"/>
                <a:tab pos="9141738" algn="l"/>
                <a:tab pos="10055912" algn="l"/>
              </a:tabLst>
            </a:pPr>
            <a:r>
              <a:rPr lang="ru-RU" b="1">
                <a:solidFill>
                  <a:srgbClr val="FFFFFF"/>
                </a:solidFill>
              </a:rPr>
              <a:t>ГДР и ФРГ</a:t>
            </a:r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1" y="3789363"/>
            <a:ext cx="3425840" cy="27851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022" name="Picture 6" descr="Рисунок8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90" y="1758950"/>
            <a:ext cx="8137525" cy="4838700"/>
          </a:xfrm>
          <a:prstGeom prst="rect">
            <a:avLst/>
          </a:prstGeom>
          <a:noFill/>
          <a:ln w="57150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Заголовок 1"/>
          <p:cNvSpPr>
            <a:spLocks/>
          </p:cNvSpPr>
          <p:nvPr/>
        </p:nvSpPr>
        <p:spPr bwMode="auto">
          <a:xfrm>
            <a:off x="827090" y="260352"/>
            <a:ext cx="8137525" cy="1008063"/>
          </a:xfrm>
          <a:prstGeom prst="rect">
            <a:avLst/>
          </a:prstGeom>
          <a:gradFill rotWithShape="1">
            <a:gsLst>
              <a:gs pos="0">
                <a:srgbClr val="475E00"/>
              </a:gs>
              <a:gs pos="50000">
                <a:srgbClr val="99CC00"/>
              </a:gs>
              <a:gs pos="100000">
                <a:srgbClr val="475E00"/>
              </a:gs>
            </a:gsLst>
            <a:lin ang="5400000" scaled="1"/>
          </a:gradFill>
          <a:ln w="57150">
            <a:solidFill>
              <a:srgbClr val="FFFFFF"/>
            </a:solidFill>
            <a:miter lim="800000"/>
            <a:headEnd/>
            <a:tailEnd/>
          </a:ln>
        </p:spPr>
        <p:txBody>
          <a:bodyPr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srgbClr val="FFFFCC"/>
                </a:solidFill>
                <a:latin typeface="Times New Roman" pitchFamily="18" charset="0"/>
              </a:rPr>
              <a:t>ВОСТОЧНАЯ ЕВРОПА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srgbClr val="FFFFCC"/>
                </a:solidFill>
                <a:latin typeface="Times New Roman" pitchFamily="18" charset="0"/>
              </a:rPr>
              <a:t>ПОСЛЕ ВТОРОЙ МИРОВОЙ ВОЙНЫ</a:t>
            </a:r>
          </a:p>
        </p:txBody>
      </p:sp>
    </p:spTree>
    <p:extLst>
      <p:ext uri="{BB962C8B-B14F-4D97-AF65-F5344CB8AC3E}">
        <p14:creationId xmlns:p14="http://schemas.microsoft.com/office/powerpoint/2010/main" val="29164530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/>
          </p:cNvSpPr>
          <p:nvPr/>
        </p:nvSpPr>
        <p:spPr bwMode="auto">
          <a:xfrm>
            <a:off x="755652" y="188914"/>
            <a:ext cx="8208963" cy="503237"/>
          </a:xfrm>
          <a:prstGeom prst="rect">
            <a:avLst/>
          </a:prstGeom>
          <a:gradFill rotWithShape="1">
            <a:gsLst>
              <a:gs pos="0">
                <a:srgbClr val="475E00"/>
              </a:gs>
              <a:gs pos="50000">
                <a:srgbClr val="99CC00"/>
              </a:gs>
              <a:gs pos="100000">
                <a:srgbClr val="475E00"/>
              </a:gs>
            </a:gsLst>
            <a:lin ang="5400000" scaled="1"/>
          </a:gradFill>
          <a:ln w="57150">
            <a:solidFill>
              <a:srgbClr val="FFFFFF"/>
            </a:solidFill>
            <a:miter lim="800000"/>
            <a:headEnd/>
            <a:tailEnd/>
          </a:ln>
        </p:spPr>
        <p:txBody>
          <a:bodyPr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>
                <a:solidFill>
                  <a:srgbClr val="FFFFCC"/>
                </a:solidFill>
              </a:rPr>
              <a:t/>
            </a:r>
            <a:br>
              <a:rPr lang="ru-RU" sz="2800" b="1">
                <a:solidFill>
                  <a:srgbClr val="FFFFCC"/>
                </a:solidFill>
              </a:rPr>
            </a:br>
            <a:r>
              <a:rPr lang="ru-RU" sz="3200" b="1">
                <a:solidFill>
                  <a:srgbClr val="FFFFCC"/>
                </a:solidFill>
                <a:latin typeface="Times New Roman" pitchFamily="18" charset="0"/>
              </a:rPr>
              <a:t>Начало складывания двухполюсного мира</a:t>
            </a:r>
            <a:br>
              <a:rPr lang="ru-RU" sz="3200" b="1">
                <a:solidFill>
                  <a:srgbClr val="FFFFCC"/>
                </a:solidFill>
                <a:latin typeface="Times New Roman" pitchFamily="18" charset="0"/>
              </a:rPr>
            </a:br>
            <a:endParaRPr lang="ru-RU" sz="3200" b="1">
              <a:solidFill>
                <a:srgbClr val="FFFFCC"/>
              </a:solidFill>
              <a:latin typeface="Times New Roman" pitchFamily="18" charset="0"/>
            </a:endParaRPr>
          </a:p>
        </p:txBody>
      </p:sp>
      <p:sp>
        <p:nvSpPr>
          <p:cNvPr id="345098" name="Text Box 10"/>
          <p:cNvSpPr txBox="1">
            <a:spLocks noChangeArrowheads="1"/>
          </p:cNvSpPr>
          <p:nvPr/>
        </p:nvSpPr>
        <p:spPr bwMode="auto">
          <a:xfrm>
            <a:off x="755652" y="836615"/>
            <a:ext cx="8208963" cy="584753"/>
          </a:xfrm>
          <a:prstGeom prst="rect">
            <a:avLst/>
          </a:prstGeom>
          <a:solidFill>
            <a:schemeClr val="tx2"/>
          </a:solidFill>
          <a:ln w="57150" cap="sq">
            <a:solidFill>
              <a:srgbClr val="99CC00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5000"/>
              <a:buFont typeface="Wingdings" pitchFamily="2" charset="2"/>
              <a:buNone/>
            </a:pPr>
            <a:r>
              <a:rPr lang="ru-RU" sz="2000" b="1">
                <a:solidFill>
                  <a:srgbClr val="000000"/>
                </a:solidFill>
              </a:rPr>
              <a:t>3 апреля 1948 г. – подписание 16 западноевропейскими странами «плана Маршалла».</a:t>
            </a:r>
          </a:p>
        </p:txBody>
      </p:sp>
      <p:pic>
        <p:nvPicPr>
          <p:cNvPr id="345099" name="Picture 11" descr="Маршалл п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628777"/>
            <a:ext cx="2659062" cy="4105275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</p:pic>
      <p:sp>
        <p:nvSpPr>
          <p:cNvPr id="345100" name="Text Box 12"/>
          <p:cNvSpPr txBox="1">
            <a:spLocks noChangeArrowheads="1"/>
          </p:cNvSpPr>
          <p:nvPr/>
        </p:nvSpPr>
        <p:spPr bwMode="auto">
          <a:xfrm>
            <a:off x="468315" y="6021389"/>
            <a:ext cx="3492500" cy="55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333300"/>
            </a:outerShdw>
          </a:effectLst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 b="1">
                <a:solidFill>
                  <a:srgbClr val="FFFFFF"/>
                </a:solidFill>
                <a:latin typeface="Times New Roman" pitchFamily="18" charset="0"/>
              </a:rPr>
              <a:t>Госсекретарь США</a:t>
            </a:r>
          </a:p>
          <a:p>
            <a:pPr algn="ctr" eaLnBrk="1" fontAlgn="base" hangingPunct="1">
              <a:lnSpc>
                <a:spcPct val="50000"/>
              </a:lnSpc>
              <a:spcBef>
                <a:spcPct val="50000"/>
              </a:spcBef>
              <a:spcAft>
                <a:spcPct val="0"/>
              </a:spcAft>
            </a:pPr>
            <a:r>
              <a:rPr lang="ru-RU" sz="2000" b="1">
                <a:solidFill>
                  <a:srgbClr val="FFFFFF"/>
                </a:solidFill>
                <a:latin typeface="Times New Roman" pitchFamily="18" charset="0"/>
              </a:rPr>
              <a:t>Дж. Маршалл</a:t>
            </a:r>
          </a:p>
        </p:txBody>
      </p:sp>
      <p:pic>
        <p:nvPicPr>
          <p:cNvPr id="345101" name="Picture 13" descr="1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7" y="1631950"/>
            <a:ext cx="5041900" cy="5037138"/>
          </a:xfrm>
          <a:prstGeom prst="rect">
            <a:avLst/>
          </a:prstGeom>
          <a:noFill/>
          <a:ln w="76200">
            <a:solidFill>
              <a:srgbClr val="66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8820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/>
            </a:gs>
            <a:gs pos="50000">
              <a:srgbClr val="FF99FF"/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«Холодной войны»</a:t>
            </a:r>
          </a:p>
          <a:p>
            <a:pPr marL="0" indent="0" algn="ctr">
              <a:buNone/>
            </a:pPr>
            <a:r>
              <a:rPr lang="ru-RU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1946-1991 гг.</a:t>
            </a:r>
            <a:endParaRPr lang="ru-RU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49" y="1106848"/>
            <a:ext cx="3148893" cy="1200306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algn="ctr"/>
            <a:r>
              <a:rPr lang="ru-RU" sz="7200" b="1" dirty="0">
                <a:ln w="31550" cmpd="sng">
                  <a:solidFill>
                    <a:srgbClr val="00B05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Истоки</a:t>
            </a: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510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DNS\Desktop\s532477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915" y="116633"/>
            <a:ext cx="5928175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750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83" name="Text Box 239"/>
          <p:cNvSpPr txBox="1">
            <a:spLocks noChangeArrowheads="1"/>
          </p:cNvSpPr>
          <p:nvPr/>
        </p:nvSpPr>
        <p:spPr bwMode="auto">
          <a:xfrm>
            <a:off x="360693" y="127002"/>
            <a:ext cx="5795632" cy="584753"/>
          </a:xfrm>
          <a:prstGeom prst="rect">
            <a:avLst/>
          </a:prstGeom>
          <a:solidFill>
            <a:schemeClr val="tx2"/>
          </a:solidFill>
          <a:ln w="57150" cap="sq">
            <a:solidFill>
              <a:srgbClr val="99CC00"/>
            </a:solidFill>
            <a:miter lim="800000"/>
            <a:headEnd type="none" w="sm" len="sm"/>
            <a:tailEnd type="none" w="sm" len="sm"/>
          </a:ln>
        </p:spPr>
        <p:txBody>
          <a:bodyPr wrap="square"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5000"/>
              <a:buFont typeface="Wingdings" pitchFamily="2" charset="2"/>
              <a:buNone/>
            </a:pPr>
            <a:r>
              <a:rPr lang="ru-RU" b="1" dirty="0">
                <a:solidFill>
                  <a:srgbClr val="000000"/>
                </a:solidFill>
              </a:rPr>
              <a:t>4 </a:t>
            </a:r>
            <a:r>
              <a:rPr lang="ru-RU" sz="2000" b="1" dirty="0">
                <a:solidFill>
                  <a:srgbClr val="000000"/>
                </a:solidFill>
              </a:rPr>
              <a:t>апреля 1949 г. – создание Организации Североатлантического договора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b="1" dirty="0">
                <a:solidFill>
                  <a:srgbClr val="000000"/>
                </a:solidFill>
              </a:rPr>
              <a:t>(НАТО</a:t>
            </a:r>
            <a:r>
              <a:rPr lang="ru-RU" sz="2000" dirty="0">
                <a:solidFill>
                  <a:srgbClr val="000000"/>
                </a:solidFill>
              </a:rPr>
              <a:t>)</a:t>
            </a:r>
          </a:p>
        </p:txBody>
      </p:sp>
      <p:pic>
        <p:nvPicPr>
          <p:cNvPr id="15364" name="Picture 240" descr="ш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92" y="931748"/>
            <a:ext cx="5760913" cy="5760913"/>
          </a:xfrm>
          <a:prstGeom prst="rect">
            <a:avLst/>
          </a:prstGeom>
          <a:solidFill>
            <a:schemeClr val="tx2"/>
          </a:solidFill>
          <a:ln w="57150">
            <a:solidFill>
              <a:srgbClr val="C0C0C0"/>
            </a:solidFill>
            <a:miter lim="800000"/>
            <a:headEnd/>
            <a:tailEnd/>
          </a:ln>
        </p:spPr>
      </p:pic>
      <p:sp>
        <p:nvSpPr>
          <p:cNvPr id="31985" name="Text Box 241"/>
          <p:cNvSpPr txBox="1">
            <a:spLocks noChangeArrowheads="1"/>
          </p:cNvSpPr>
          <p:nvPr/>
        </p:nvSpPr>
        <p:spPr bwMode="auto">
          <a:xfrm>
            <a:off x="6300790" y="765177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66"/>
                </a:solidFill>
              </a:rPr>
              <a:t>Бельгия</a:t>
            </a:r>
          </a:p>
        </p:txBody>
      </p:sp>
      <p:sp>
        <p:nvSpPr>
          <p:cNvPr id="15366" name="Rectangle 242"/>
          <p:cNvSpPr>
            <a:spLocks noChangeArrowheads="1"/>
          </p:cNvSpPr>
          <p:nvPr/>
        </p:nvSpPr>
        <p:spPr bwMode="auto">
          <a:xfrm>
            <a:off x="1908175" y="6381750"/>
            <a:ext cx="30241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/>
          <a:lstStyle/>
          <a:p>
            <a:pPr marL="342814" indent="-342814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90000"/>
            </a:pPr>
            <a:r>
              <a:rPr lang="ru-RU" b="1">
                <a:solidFill>
                  <a:srgbClr val="000000"/>
                </a:solidFill>
              </a:rPr>
              <a:t>Карта расширения НАТО</a:t>
            </a:r>
          </a:p>
        </p:txBody>
      </p:sp>
      <p:pic>
        <p:nvPicPr>
          <p:cNvPr id="15367" name="Picture 243" descr="Flag of NATO.sv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00213"/>
            <a:ext cx="1223963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88" name="Text Box 244"/>
          <p:cNvSpPr txBox="1">
            <a:spLocks noChangeArrowheads="1"/>
          </p:cNvSpPr>
          <p:nvPr/>
        </p:nvSpPr>
        <p:spPr bwMode="auto">
          <a:xfrm>
            <a:off x="6300790" y="1268415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66"/>
                </a:solidFill>
              </a:rPr>
              <a:t>Великобритания</a:t>
            </a:r>
          </a:p>
        </p:txBody>
      </p:sp>
      <p:sp>
        <p:nvSpPr>
          <p:cNvPr id="31989" name="Text Box 245"/>
          <p:cNvSpPr txBox="1">
            <a:spLocks noChangeArrowheads="1"/>
          </p:cNvSpPr>
          <p:nvPr/>
        </p:nvSpPr>
        <p:spPr bwMode="auto">
          <a:xfrm>
            <a:off x="6300790" y="1773240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Дания</a:t>
            </a:r>
          </a:p>
        </p:txBody>
      </p:sp>
      <p:sp>
        <p:nvSpPr>
          <p:cNvPr id="31990" name="Text Box 246"/>
          <p:cNvSpPr txBox="1">
            <a:spLocks noChangeArrowheads="1"/>
          </p:cNvSpPr>
          <p:nvPr/>
        </p:nvSpPr>
        <p:spPr bwMode="auto">
          <a:xfrm>
            <a:off x="6300790" y="2276477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Исландия</a:t>
            </a:r>
          </a:p>
        </p:txBody>
      </p:sp>
      <p:sp>
        <p:nvSpPr>
          <p:cNvPr id="31991" name="Text Box 247"/>
          <p:cNvSpPr txBox="1">
            <a:spLocks noChangeArrowheads="1"/>
          </p:cNvSpPr>
          <p:nvPr/>
        </p:nvSpPr>
        <p:spPr bwMode="auto">
          <a:xfrm>
            <a:off x="6300790" y="2781302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Италия</a:t>
            </a:r>
          </a:p>
        </p:txBody>
      </p:sp>
      <p:sp>
        <p:nvSpPr>
          <p:cNvPr id="31992" name="Text Box 248"/>
          <p:cNvSpPr txBox="1">
            <a:spLocks noChangeArrowheads="1"/>
          </p:cNvSpPr>
          <p:nvPr/>
        </p:nvSpPr>
        <p:spPr bwMode="auto">
          <a:xfrm>
            <a:off x="6300790" y="3284542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Люксембург</a:t>
            </a:r>
          </a:p>
        </p:txBody>
      </p:sp>
      <p:sp>
        <p:nvSpPr>
          <p:cNvPr id="31993" name="Text Box 249"/>
          <p:cNvSpPr txBox="1">
            <a:spLocks noChangeArrowheads="1"/>
          </p:cNvSpPr>
          <p:nvPr/>
        </p:nvSpPr>
        <p:spPr bwMode="auto">
          <a:xfrm>
            <a:off x="6300790" y="3789366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Нидерланды</a:t>
            </a:r>
          </a:p>
        </p:txBody>
      </p:sp>
      <p:sp>
        <p:nvSpPr>
          <p:cNvPr id="31994" name="Text Box 250"/>
          <p:cNvSpPr txBox="1">
            <a:spLocks noChangeArrowheads="1"/>
          </p:cNvSpPr>
          <p:nvPr/>
        </p:nvSpPr>
        <p:spPr bwMode="auto">
          <a:xfrm>
            <a:off x="6300788" y="4292602"/>
            <a:ext cx="2374900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Норвегия</a:t>
            </a:r>
          </a:p>
        </p:txBody>
      </p:sp>
      <p:sp>
        <p:nvSpPr>
          <p:cNvPr id="31995" name="Text Box 251"/>
          <p:cNvSpPr txBox="1">
            <a:spLocks noChangeArrowheads="1"/>
          </p:cNvSpPr>
          <p:nvPr/>
        </p:nvSpPr>
        <p:spPr bwMode="auto">
          <a:xfrm>
            <a:off x="6300790" y="4797427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Португалия</a:t>
            </a:r>
          </a:p>
        </p:txBody>
      </p:sp>
      <p:sp>
        <p:nvSpPr>
          <p:cNvPr id="31996" name="Text Box 252"/>
          <p:cNvSpPr txBox="1">
            <a:spLocks noChangeArrowheads="1"/>
          </p:cNvSpPr>
          <p:nvPr/>
        </p:nvSpPr>
        <p:spPr bwMode="auto">
          <a:xfrm>
            <a:off x="6300790" y="5300665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Франция</a:t>
            </a:r>
          </a:p>
        </p:txBody>
      </p:sp>
      <p:sp>
        <p:nvSpPr>
          <p:cNvPr id="31997" name="Text Box 253"/>
          <p:cNvSpPr txBox="1">
            <a:spLocks noChangeArrowheads="1"/>
          </p:cNvSpPr>
          <p:nvPr/>
        </p:nvSpPr>
        <p:spPr bwMode="auto">
          <a:xfrm>
            <a:off x="6300790" y="5805490"/>
            <a:ext cx="2376487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Канада</a:t>
            </a:r>
          </a:p>
        </p:txBody>
      </p:sp>
      <p:sp>
        <p:nvSpPr>
          <p:cNvPr id="31998" name="Text Box 254"/>
          <p:cNvSpPr txBox="1">
            <a:spLocks noChangeArrowheads="1"/>
          </p:cNvSpPr>
          <p:nvPr/>
        </p:nvSpPr>
        <p:spPr bwMode="auto">
          <a:xfrm>
            <a:off x="6300788" y="6308728"/>
            <a:ext cx="2374900" cy="400087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000" b="1">
                <a:solidFill>
                  <a:srgbClr val="000066"/>
                </a:solidFill>
              </a:rPr>
              <a:t>США</a:t>
            </a:r>
          </a:p>
        </p:txBody>
      </p:sp>
    </p:spTree>
    <p:extLst>
      <p:ext uri="{BB962C8B-B14F-4D97-AF65-F5344CB8AC3E}">
        <p14:creationId xmlns:p14="http://schemas.microsoft.com/office/powerpoint/2010/main" val="15386952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1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1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3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3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3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3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3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3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3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3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3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" fill="hold"/>
                                        <p:tgtEl>
                                          <p:spTgt spid="3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" fill="hold"/>
                                        <p:tgtEl>
                                          <p:spTgt spid="3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" fill="hold"/>
                                        <p:tgtEl>
                                          <p:spTgt spid="3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300" fill="hold"/>
                                        <p:tgtEl>
                                          <p:spTgt spid="3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300" fill="hold"/>
                                        <p:tgtEl>
                                          <p:spTgt spid="3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300" fill="hold"/>
                                        <p:tgtEl>
                                          <p:spTgt spid="31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300" fill="hold"/>
                                        <p:tgtEl>
                                          <p:spTgt spid="31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300" fill="hold"/>
                                        <p:tgtEl>
                                          <p:spTgt spid="3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300" fill="hold"/>
                                        <p:tgtEl>
                                          <p:spTgt spid="3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300" fill="hold"/>
                                        <p:tgtEl>
                                          <p:spTgt spid="3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300" fill="hold"/>
                                        <p:tgtEl>
                                          <p:spTgt spid="3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300" fill="hold"/>
                                        <p:tgtEl>
                                          <p:spTgt spid="3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300" fill="hold"/>
                                        <p:tgtEl>
                                          <p:spTgt spid="3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85" grpId="0" animBg="1" autoUpdateAnimBg="0"/>
      <p:bldP spid="31988" grpId="0" animBg="1" autoUpdateAnimBg="0"/>
      <p:bldP spid="31989" grpId="0" animBg="1" autoUpdateAnimBg="0"/>
      <p:bldP spid="31990" grpId="0" animBg="1" autoUpdateAnimBg="0"/>
      <p:bldP spid="31991" grpId="0" animBg="1" autoUpdateAnimBg="0"/>
      <p:bldP spid="31992" grpId="0" animBg="1" autoUpdateAnimBg="0"/>
      <p:bldP spid="31993" grpId="0" animBg="1" autoUpdateAnimBg="0"/>
      <p:bldP spid="31994" grpId="0" animBg="1" autoUpdateAnimBg="0"/>
      <p:bldP spid="31995" grpId="0" animBg="1" autoUpdateAnimBg="0"/>
      <p:bldP spid="31996" grpId="0" animBg="1" autoUpdateAnimBg="0"/>
      <p:bldP spid="31997" grpId="0" animBg="1" autoUpdateAnimBg="0"/>
      <p:bldP spid="31998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DNS\Desktop\75_nato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4" y="8339"/>
            <a:ext cx="7029389" cy="694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56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DNS\Desktop\VOKRUG-nato-13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592" y="-171400"/>
            <a:ext cx="5080000" cy="34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DNS\Desktop\1247209829_nato-flags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708920"/>
            <a:ext cx="6034617" cy="452596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06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а 24 из 26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4"/>
          <a:stretch>
            <a:fillRect/>
          </a:stretch>
        </p:blipFill>
        <p:spPr bwMode="auto">
          <a:xfrm>
            <a:off x="1403350" y="1701800"/>
            <a:ext cx="6553200" cy="3259138"/>
          </a:xfrm>
          <a:prstGeom prst="rect">
            <a:avLst/>
          </a:prstGeom>
          <a:noFill/>
          <a:ln w="76200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Заголовок 1"/>
          <p:cNvSpPr>
            <a:spLocks/>
          </p:cNvSpPr>
          <p:nvPr/>
        </p:nvSpPr>
        <p:spPr bwMode="auto">
          <a:xfrm>
            <a:off x="755652" y="188913"/>
            <a:ext cx="8208963" cy="431800"/>
          </a:xfrm>
          <a:prstGeom prst="rect">
            <a:avLst/>
          </a:prstGeom>
          <a:gradFill rotWithShape="1">
            <a:gsLst>
              <a:gs pos="0">
                <a:srgbClr val="475E00"/>
              </a:gs>
              <a:gs pos="50000">
                <a:srgbClr val="99CC00"/>
              </a:gs>
              <a:gs pos="100000">
                <a:srgbClr val="475E00"/>
              </a:gs>
            </a:gsLst>
            <a:lin ang="5400000" scaled="1"/>
          </a:gradFill>
          <a:ln w="57150">
            <a:solidFill>
              <a:srgbClr val="FFFFFF"/>
            </a:solidFill>
            <a:miter lim="800000"/>
            <a:headEnd/>
            <a:tailEnd/>
          </a:ln>
        </p:spPr>
        <p:txBody>
          <a:bodyPr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FFFFCC"/>
                </a:solidFill>
              </a:rPr>
              <a:t/>
            </a:r>
            <a:br>
              <a:rPr lang="ru-RU" sz="2800" b="1" dirty="0">
                <a:solidFill>
                  <a:srgbClr val="FFFFCC"/>
                </a:solidFill>
              </a:rPr>
            </a:br>
            <a:r>
              <a:rPr lang="ru-RU" sz="2400" b="1" dirty="0">
                <a:solidFill>
                  <a:srgbClr val="FFFFCC"/>
                </a:solidFill>
              </a:rPr>
              <a:t>Раскол мира на две военно-политические системы</a:t>
            </a:r>
            <a:br>
              <a:rPr lang="ru-RU" sz="2400" b="1" dirty="0">
                <a:solidFill>
                  <a:srgbClr val="FFFFCC"/>
                </a:solidFill>
              </a:rPr>
            </a:br>
            <a:endParaRPr lang="ru-RU" sz="2400" b="1" dirty="0">
              <a:solidFill>
                <a:srgbClr val="FFFFCC"/>
              </a:solidFill>
            </a:endParaRPr>
          </a:p>
        </p:txBody>
      </p:sp>
      <p:sp>
        <p:nvSpPr>
          <p:cNvPr id="346116" name="Text Box 4"/>
          <p:cNvSpPr txBox="1">
            <a:spLocks noChangeArrowheads="1"/>
          </p:cNvSpPr>
          <p:nvPr/>
        </p:nvSpPr>
        <p:spPr bwMode="auto">
          <a:xfrm>
            <a:off x="755652" y="765177"/>
            <a:ext cx="8208963" cy="584753"/>
          </a:xfrm>
          <a:prstGeom prst="rect">
            <a:avLst/>
          </a:prstGeom>
          <a:solidFill>
            <a:schemeClr val="tx2"/>
          </a:solidFill>
          <a:ln w="57150" cap="sq">
            <a:solidFill>
              <a:srgbClr val="99CC00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5000"/>
              <a:buFont typeface="Wingdings" pitchFamily="2" charset="2"/>
              <a:buNone/>
            </a:pPr>
            <a:r>
              <a:rPr lang="ru-RU" sz="2000" b="1">
                <a:solidFill>
                  <a:srgbClr val="000000"/>
                </a:solidFill>
              </a:rPr>
              <a:t>25 января 1949 г. – </a:t>
            </a:r>
          </a:p>
          <a:p>
            <a:pPr algn="ctr" eaLnBrk="1" fontAlgn="base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>
                <a:srgbClr val="993300"/>
              </a:buClr>
              <a:buSzPct val="75000"/>
              <a:buFont typeface="Wingdings" pitchFamily="2" charset="2"/>
              <a:buNone/>
            </a:pPr>
            <a:r>
              <a:rPr lang="ru-RU" sz="2000" b="1">
                <a:solidFill>
                  <a:srgbClr val="000000"/>
                </a:solidFill>
              </a:rPr>
              <a:t>создание Совета экономической взаимопомощи (СЭВ)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419477" y="4437063"/>
            <a:ext cx="30241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9" rIns="91417" bIns="45709"/>
          <a:lstStyle/>
          <a:p>
            <a:pPr marL="342814" indent="-342814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90000"/>
            </a:pPr>
            <a:r>
              <a:rPr lang="ru-RU" b="1">
                <a:solidFill>
                  <a:srgbClr val="000000"/>
                </a:solidFill>
              </a:rPr>
              <a:t>Страны – члены СЭВ</a:t>
            </a:r>
          </a:p>
        </p:txBody>
      </p:sp>
      <p:sp>
        <p:nvSpPr>
          <p:cNvPr id="346118" name="Text Box 6"/>
          <p:cNvSpPr txBox="1">
            <a:spLocks noChangeArrowheads="1"/>
          </p:cNvSpPr>
          <p:nvPr/>
        </p:nvSpPr>
        <p:spPr bwMode="auto">
          <a:xfrm>
            <a:off x="468315" y="5084764"/>
            <a:ext cx="2376487" cy="472465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>
                <a:solidFill>
                  <a:srgbClr val="000066"/>
                </a:solidFill>
              </a:rPr>
              <a:t>СССР</a:t>
            </a:r>
          </a:p>
        </p:txBody>
      </p:sp>
      <p:sp>
        <p:nvSpPr>
          <p:cNvPr id="346119" name="Text Box 7"/>
          <p:cNvSpPr txBox="1">
            <a:spLocks noChangeArrowheads="1"/>
          </p:cNvSpPr>
          <p:nvPr/>
        </p:nvSpPr>
        <p:spPr bwMode="auto">
          <a:xfrm>
            <a:off x="900115" y="5661026"/>
            <a:ext cx="2376487" cy="472465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>
                <a:solidFill>
                  <a:srgbClr val="000066"/>
                </a:solidFill>
              </a:rPr>
              <a:t>Польша</a:t>
            </a:r>
          </a:p>
        </p:txBody>
      </p:sp>
      <p:sp>
        <p:nvSpPr>
          <p:cNvPr id="346120" name="Text Box 8"/>
          <p:cNvSpPr txBox="1">
            <a:spLocks noChangeArrowheads="1"/>
          </p:cNvSpPr>
          <p:nvPr/>
        </p:nvSpPr>
        <p:spPr bwMode="auto">
          <a:xfrm>
            <a:off x="1979613" y="6237289"/>
            <a:ext cx="2520950" cy="472465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>
                <a:solidFill>
                  <a:srgbClr val="000066"/>
                </a:solidFill>
              </a:rPr>
              <a:t>Чехословакия</a:t>
            </a:r>
          </a:p>
        </p:txBody>
      </p:sp>
      <p:sp>
        <p:nvSpPr>
          <p:cNvPr id="346121" name="Text Box 9"/>
          <p:cNvSpPr txBox="1">
            <a:spLocks noChangeArrowheads="1"/>
          </p:cNvSpPr>
          <p:nvPr/>
        </p:nvSpPr>
        <p:spPr bwMode="auto">
          <a:xfrm>
            <a:off x="4643438" y="6237289"/>
            <a:ext cx="2520950" cy="472465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>
                <a:solidFill>
                  <a:srgbClr val="000066"/>
                </a:solidFill>
              </a:rPr>
              <a:t>Венгрия</a:t>
            </a:r>
          </a:p>
        </p:txBody>
      </p:sp>
      <p:sp>
        <p:nvSpPr>
          <p:cNvPr id="346122" name="Text Box 10"/>
          <p:cNvSpPr txBox="1">
            <a:spLocks noChangeArrowheads="1"/>
          </p:cNvSpPr>
          <p:nvPr/>
        </p:nvSpPr>
        <p:spPr bwMode="auto">
          <a:xfrm>
            <a:off x="6084890" y="5661026"/>
            <a:ext cx="2376487" cy="472465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>
                <a:solidFill>
                  <a:srgbClr val="000066"/>
                </a:solidFill>
              </a:rPr>
              <a:t>Румыния</a:t>
            </a:r>
          </a:p>
        </p:txBody>
      </p:sp>
      <p:sp>
        <p:nvSpPr>
          <p:cNvPr id="346123" name="Text Box 11"/>
          <p:cNvSpPr txBox="1">
            <a:spLocks noChangeArrowheads="1"/>
          </p:cNvSpPr>
          <p:nvPr/>
        </p:nvSpPr>
        <p:spPr bwMode="auto">
          <a:xfrm>
            <a:off x="6588125" y="5084764"/>
            <a:ext cx="2376488" cy="472465"/>
          </a:xfrm>
          <a:prstGeom prst="rect">
            <a:avLst/>
          </a:prstGeom>
          <a:solidFill>
            <a:schemeClr val="tx2"/>
          </a:solidFill>
          <a:ln w="38100" cap="sq">
            <a:solidFill>
              <a:schemeClr val="tx2"/>
            </a:solidFill>
            <a:miter lim="800000"/>
            <a:headEnd type="none" w="sm" len="sm"/>
            <a:tailEnd type="none" w="sm" len="sm"/>
          </a:ln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ru-RU" sz="2400" b="1">
                <a:solidFill>
                  <a:srgbClr val="000066"/>
                </a:solidFill>
              </a:rPr>
              <a:t>Албания</a:t>
            </a:r>
          </a:p>
        </p:txBody>
      </p:sp>
    </p:spTree>
    <p:extLst>
      <p:ext uri="{BB962C8B-B14F-4D97-AF65-F5344CB8AC3E}">
        <p14:creationId xmlns:p14="http://schemas.microsoft.com/office/powerpoint/2010/main" val="355732070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46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346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346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346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346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346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346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" fill="hold"/>
                                        <p:tgtEl>
                                          <p:spTgt spid="346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" fill="hold"/>
                                        <p:tgtEl>
                                          <p:spTgt spid="346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" fill="hold"/>
                                        <p:tgtEl>
                                          <p:spTgt spid="346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" fill="hold"/>
                                        <p:tgtEl>
                                          <p:spTgt spid="346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8" grpId="0" animBg="1" autoUpdateAnimBg="0"/>
      <p:bldP spid="346119" grpId="0" animBg="1" autoUpdateAnimBg="0"/>
      <p:bldP spid="346120" grpId="0" animBg="1" autoUpdateAnimBg="0"/>
      <p:bldP spid="346121" grpId="0" animBg="1" autoUpdateAnimBg="0"/>
      <p:bldP spid="346122" grpId="0" animBg="1" autoUpdateAnimBg="0"/>
      <p:bldP spid="346123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DNS\Desktop\1298753318_img_814306_da1c215a653426355e2536d0e8f1a49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9237"/>
            <a:ext cx="6336704" cy="670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824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Четырехсторонняя оккупация Берлина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DNS\Desktop\741px-Occupied_Berli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27" y="692696"/>
            <a:ext cx="7769464" cy="629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438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3068960"/>
            <a:ext cx="4176464" cy="1152128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ФРГ и </a:t>
            </a:r>
            <a:b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ГДР </a:t>
            </a:r>
            <a:b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(1949 г.)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DNS\Desktop\carte0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2585"/>
            <a:ext cx="6192688" cy="648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5157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DNS\Desktop\ФРГ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-120479"/>
            <a:ext cx="5472608" cy="707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136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8"/>
          <a:stretch>
            <a:fillRect/>
          </a:stretch>
        </p:blipFill>
        <p:spPr bwMode="auto">
          <a:xfrm>
            <a:off x="755652" y="981075"/>
            <a:ext cx="8137525" cy="57785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693" name="Заголовок 1"/>
          <p:cNvSpPr>
            <a:spLocks/>
          </p:cNvSpPr>
          <p:nvPr/>
        </p:nvSpPr>
        <p:spPr bwMode="auto">
          <a:xfrm>
            <a:off x="755652" y="188915"/>
            <a:ext cx="8208963" cy="647700"/>
          </a:xfrm>
          <a:prstGeom prst="rect">
            <a:avLst/>
          </a:prstGeom>
          <a:gradFill rotWithShape="1">
            <a:gsLst>
              <a:gs pos="0">
                <a:srgbClr val="475E00"/>
              </a:gs>
              <a:gs pos="50000">
                <a:srgbClr val="99CC00"/>
              </a:gs>
              <a:gs pos="100000">
                <a:srgbClr val="475E00"/>
              </a:gs>
            </a:gsLst>
            <a:lin ang="5400000" scaled="1"/>
          </a:gradFill>
          <a:ln w="57150">
            <a:solidFill>
              <a:srgbClr val="FFFFFF"/>
            </a:solidFill>
            <a:miter lim="800000"/>
            <a:headEnd/>
            <a:tailEnd/>
          </a:ln>
        </p:spPr>
        <p:txBody>
          <a:bodyPr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>
                <a:solidFill>
                  <a:srgbClr val="FFFFCC"/>
                </a:solidFill>
                <a:latin typeface="Times New Roman" pitchFamily="18" charset="0"/>
              </a:rPr>
              <a:t>КОРЕЙСКАЯ ВОЙНА 1950 – 1953 г.г.</a:t>
            </a:r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2771777" y="1916115"/>
            <a:ext cx="1223963" cy="433387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КИТАЙ</a:t>
            </a:r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4787900" y="2276475"/>
            <a:ext cx="2808288" cy="431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СЕВЕРНАЯ КОРЕЯ</a:t>
            </a:r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2411415" y="5157788"/>
            <a:ext cx="2808287" cy="4318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ЮЖНАЯ КОРЕЯ</a:t>
            </a:r>
          </a:p>
        </p:txBody>
      </p:sp>
      <p:sp>
        <p:nvSpPr>
          <p:cNvPr id="114699" name="Rectangle 11"/>
          <p:cNvSpPr>
            <a:spLocks noChangeArrowheads="1"/>
          </p:cNvSpPr>
          <p:nvPr/>
        </p:nvSpPr>
        <p:spPr bwMode="auto">
          <a:xfrm>
            <a:off x="6300788" y="3716340"/>
            <a:ext cx="2232025" cy="433387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17" tIns="45709" rIns="91417" bIns="4570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>
                <a:solidFill>
                  <a:srgbClr val="000000"/>
                </a:solidFill>
                <a:latin typeface="Times New Roman" pitchFamily="18" charset="0"/>
              </a:rPr>
              <a:t>38 параллель</a:t>
            </a:r>
          </a:p>
        </p:txBody>
      </p:sp>
    </p:spTree>
    <p:extLst>
      <p:ext uri="{BB962C8B-B14F-4D97-AF65-F5344CB8AC3E}">
        <p14:creationId xmlns:p14="http://schemas.microsoft.com/office/powerpoint/2010/main" val="28246208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Холодная войн к лл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41001" name="Text Box 9"/>
          <p:cNvSpPr txBox="1">
            <a:spLocks noChangeArrowheads="1"/>
          </p:cNvSpPr>
          <p:nvPr/>
        </p:nvSpPr>
        <p:spPr bwMode="auto">
          <a:xfrm>
            <a:off x="250827" y="0"/>
            <a:ext cx="8640763" cy="2731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1417" tIns="45709" rIns="91417" bIns="4570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9900"/>
              </a:buClr>
              <a:buSzPct val="90000"/>
              <a:buFont typeface="Wingdings" pitchFamily="2" charset="2"/>
              <a:buNone/>
            </a:pP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Холодная война</a:t>
            </a:r>
            <a:r>
              <a:rPr lang="ru-RU" sz="2800" b="1" dirty="0">
                <a:solidFill>
                  <a:srgbClr val="FFFF00"/>
                </a:solidFill>
                <a:latin typeface="Times New Roman" pitchFamily="18" charset="0"/>
              </a:rPr>
              <a:t>» – </a:t>
            </a:r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</a:rPr>
              <a:t>система </a:t>
            </a:r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</a:rPr>
              <a:t>международных отношений, особенностью которой был раскол мира на две военно-политические группировки,  возглавляемые СССР и США и постоянная конфронтация между ними.</a:t>
            </a:r>
          </a:p>
          <a:p>
            <a:pPr algn="ctr" eaLnBrk="1" fontAlgn="base" hangingPunct="1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</a:pPr>
            <a:endParaRPr lang="ru-RU" sz="2800" b="1" dirty="0">
              <a:solidFill>
                <a:srgbClr val="FFFF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1113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100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Уроки\9 класс\9 история\9 Презентации мои\Холодная война\ХВ\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4" y="734328"/>
            <a:ext cx="9787006" cy="4966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642910" y="1600200"/>
            <a:ext cx="8286808" cy="5257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1417" tIns="45709" rIns="91417" bIns="45709"/>
          <a:lstStyle/>
          <a:p>
            <a:pPr marL="607863" indent="-607863">
              <a:spcBef>
                <a:spcPts val="800"/>
              </a:spcBef>
              <a:buClr>
                <a:srgbClr val="FFFFCC"/>
              </a:buClr>
              <a:buSzPct val="60000"/>
              <a:buFont typeface="Times New Roman" pitchFamily="18" charset="0"/>
              <a:buAutoNum type="arabicPeriod"/>
              <a:tabLst>
                <a:tab pos="1177633" algn="l"/>
                <a:tab pos="2091808" algn="l"/>
                <a:tab pos="3005982" algn="l"/>
                <a:tab pos="3920155" algn="l"/>
                <a:tab pos="4834329" algn="l"/>
                <a:tab pos="5748503" algn="l"/>
                <a:tab pos="6662677" algn="l"/>
                <a:tab pos="7576851" algn="l"/>
                <a:tab pos="8491025" algn="l"/>
                <a:tab pos="9405199" algn="l"/>
                <a:tab pos="10319372" algn="l"/>
              </a:tabLst>
            </a:pPr>
            <a:r>
              <a:rPr lang="ru-RU" sz="3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Конец 1940-х – середина 1950-х годов: формирование военных блоков.</a:t>
            </a:r>
          </a:p>
          <a:p>
            <a:pPr marL="607863" indent="-607863">
              <a:spcBef>
                <a:spcPts val="800"/>
              </a:spcBef>
              <a:buClr>
                <a:srgbClr val="FFFFCC"/>
              </a:buClr>
              <a:buSzPct val="60000"/>
              <a:buFont typeface="Times New Roman" pitchFamily="18" charset="0"/>
              <a:buAutoNum type="arabicPeriod"/>
              <a:tabLst>
                <a:tab pos="1177633" algn="l"/>
                <a:tab pos="2091808" algn="l"/>
                <a:tab pos="3005982" algn="l"/>
                <a:tab pos="3920155" algn="l"/>
                <a:tab pos="4834329" algn="l"/>
                <a:tab pos="5748503" algn="l"/>
                <a:tab pos="6662677" algn="l"/>
                <a:tab pos="7576851" algn="l"/>
                <a:tab pos="8491025" algn="l"/>
                <a:tab pos="9405199" algn="l"/>
                <a:tab pos="10319372" algn="l"/>
              </a:tabLst>
            </a:pPr>
            <a:r>
              <a:rPr lang="ru-RU" sz="3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Середина 1950-х – конец 1960-х годов: этап «мирного сосуществования» СССР и США.</a:t>
            </a:r>
          </a:p>
          <a:p>
            <a:pPr marL="607863" indent="-607863">
              <a:spcBef>
                <a:spcPts val="800"/>
              </a:spcBef>
              <a:buClr>
                <a:srgbClr val="FFFFCC"/>
              </a:buClr>
              <a:buSzPct val="60000"/>
              <a:buFont typeface="Times New Roman" pitchFamily="18" charset="0"/>
              <a:buAutoNum type="arabicPeriod"/>
              <a:tabLst>
                <a:tab pos="1177633" algn="l"/>
                <a:tab pos="2091808" algn="l"/>
                <a:tab pos="3005982" algn="l"/>
                <a:tab pos="3920155" algn="l"/>
                <a:tab pos="4834329" algn="l"/>
                <a:tab pos="5748503" algn="l"/>
                <a:tab pos="6662677" algn="l"/>
                <a:tab pos="7576851" algn="l"/>
                <a:tab pos="8491025" algn="l"/>
                <a:tab pos="9405199" algn="l"/>
                <a:tab pos="10319372" algn="l"/>
              </a:tabLst>
            </a:pPr>
            <a:r>
              <a:rPr lang="ru-RU" sz="3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Разрядка 1970-х годов и ее крах.</a:t>
            </a:r>
          </a:p>
          <a:p>
            <a:pPr marL="607863" indent="-607863">
              <a:spcBef>
                <a:spcPts val="800"/>
              </a:spcBef>
              <a:buClr>
                <a:srgbClr val="FFFFCC"/>
              </a:buClr>
              <a:buSzPct val="60000"/>
              <a:buFont typeface="Times New Roman" pitchFamily="18" charset="0"/>
              <a:buAutoNum type="arabicPeriod"/>
              <a:tabLst>
                <a:tab pos="1177633" algn="l"/>
                <a:tab pos="2091808" algn="l"/>
                <a:tab pos="3005982" algn="l"/>
                <a:tab pos="3920155" algn="l"/>
                <a:tab pos="4834329" algn="l"/>
                <a:tab pos="5748503" algn="l"/>
                <a:tab pos="6662677" algn="l"/>
                <a:tab pos="7576851" algn="l"/>
                <a:tab pos="8491025" algn="l"/>
                <a:tab pos="9405199" algn="l"/>
                <a:tab pos="10319372" algn="l"/>
              </a:tabLst>
            </a:pPr>
            <a:r>
              <a:rPr lang="ru-RU" sz="3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1980-е годы: апофеоз и завершение «холодной войны».</a:t>
            </a:r>
          </a:p>
        </p:txBody>
      </p:sp>
      <p:sp>
        <p:nvSpPr>
          <p:cNvPr id="16386" name="WordArt 2"/>
          <p:cNvSpPr>
            <a:spLocks noChangeArrowheads="1" noChangeShapeType="1" noTextEdit="1"/>
          </p:cNvSpPr>
          <p:nvPr/>
        </p:nvSpPr>
        <p:spPr bwMode="auto">
          <a:xfrm>
            <a:off x="457200" y="228600"/>
            <a:ext cx="8382000" cy="1028700"/>
          </a:xfrm>
          <a:prstGeom prst="rect">
            <a:avLst/>
          </a:prstGeom>
        </p:spPr>
        <p:txBody>
          <a:bodyPr wrap="none" lIns="91417" tIns="45709" rIns="91417" bIns="45709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9933"/>
                    </a:gs>
                    <a:gs pos="100000">
                      <a:srgbClr val="FFFF00"/>
                    </a:gs>
                  </a:gsLst>
                  <a:path path="rect">
                    <a:fillToRect l="100000" t="100000"/>
                  </a:path>
                </a:gradFill>
                <a:effectLst>
                  <a:outerShdw dist="17819" dir="2700000" algn="ctr" rotWithShape="0">
                    <a:srgbClr val="C0C0C0">
                      <a:alpha val="80011"/>
                    </a:srgbClr>
                  </a:outerShdw>
                </a:effectLst>
                <a:latin typeface="Impact"/>
              </a:rPr>
              <a:t>Основные этапы "холодной войны"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874348" y="617825"/>
            <a:ext cx="7410238" cy="937538"/>
          </a:xfrm>
        </p:spPr>
        <p:txBody>
          <a:bodyPr tIns="33998"/>
          <a:lstStyle/>
          <a:p>
            <a:pPr algn="l" eaLnBrk="1">
              <a:tabLst>
                <a:tab pos="634406" algn="l"/>
                <a:tab pos="1268815" algn="l"/>
                <a:tab pos="1900441" algn="l"/>
                <a:tab pos="2537634" algn="l"/>
                <a:tab pos="3172040" algn="l"/>
                <a:tab pos="3806446" algn="l"/>
                <a:tab pos="4439464" algn="l"/>
                <a:tab pos="5071088" algn="l"/>
                <a:tab pos="5709670" algn="l"/>
                <a:tab pos="6344077" algn="l"/>
                <a:tab pos="6978485" algn="l"/>
                <a:tab pos="7610110" algn="l"/>
              </a:tabLst>
            </a:pPr>
            <a:r>
              <a:rPr lang="ru-RU" altLang="ru-RU" smtClean="0">
                <a:solidFill>
                  <a:srgbClr val="6B2394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mtClean="0">
                <a:solidFill>
                  <a:srgbClr val="6B2394"/>
                </a:solidFill>
              </a:rPr>
              <a:t>Холодная война</a:t>
            </a:r>
            <a:r>
              <a:rPr lang="ru-RU" altLang="ru-RU" smtClean="0">
                <a:solidFill>
                  <a:srgbClr val="6B2394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altLang="ru-RU" smtClean="0">
                <a:solidFill>
                  <a:srgbClr val="6B2394"/>
                </a:solidFill>
              </a:rPr>
              <a:t> сопровождалась: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6391" y="1856356"/>
            <a:ext cx="7809397" cy="4676170"/>
          </a:xfrm>
        </p:spPr>
        <p:txBody>
          <a:bodyPr tIns="24726"/>
          <a:lstStyle/>
          <a:p>
            <a:pPr marL="377028" indent="-28242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406" algn="l"/>
                <a:tab pos="1268815" algn="l"/>
                <a:tab pos="1900441" algn="l"/>
                <a:tab pos="2537634" algn="l"/>
                <a:tab pos="3172040" algn="l"/>
                <a:tab pos="3806446" algn="l"/>
                <a:tab pos="4439464" algn="l"/>
                <a:tab pos="5071088" algn="l"/>
                <a:tab pos="5709670" algn="l"/>
                <a:tab pos="6344077" algn="l"/>
                <a:tab pos="6978485" algn="l"/>
                <a:tab pos="7610110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гонкой вооружений и усиленной </a:t>
            </a:r>
          </a:p>
          <a:p>
            <a:pPr marL="377028" indent="-282423" eaLnBrk="1">
              <a:buClr>
                <a:srgbClr val="7DA647"/>
              </a:buClr>
              <a:buSzPct val="45000"/>
              <a:buNone/>
              <a:tabLst>
                <a:tab pos="634406" algn="l"/>
                <a:tab pos="1268815" algn="l"/>
                <a:tab pos="1900441" algn="l"/>
                <a:tab pos="2537634" algn="l"/>
                <a:tab pos="3172040" algn="l"/>
                <a:tab pos="3806446" algn="l"/>
                <a:tab pos="4439464" algn="l"/>
                <a:tab pos="5071088" algn="l"/>
                <a:tab pos="5709670" algn="l"/>
                <a:tab pos="6344077" algn="l"/>
                <a:tab pos="6978485" algn="l"/>
                <a:tab pos="7610110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   подготовкой к </a:t>
            </a:r>
            <a:r>
              <a:rPr lang="ru-RU" altLang="ru-RU" smtClean="0">
                <a:solidFill>
                  <a:srgbClr val="6B2394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mtClean="0">
                <a:solidFill>
                  <a:srgbClr val="6B2394"/>
                </a:solidFill>
                <a:cs typeface="Times New Roman" pitchFamily="18" charset="0"/>
              </a:rPr>
              <a:t>горячей</a:t>
            </a:r>
            <a:r>
              <a:rPr lang="ru-RU" altLang="ru-RU" smtClean="0">
                <a:solidFill>
                  <a:srgbClr val="6B2394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altLang="ru-RU" smtClean="0">
                <a:solidFill>
                  <a:srgbClr val="6B2394"/>
                </a:solidFill>
              </a:rPr>
              <a:t>войне;</a:t>
            </a:r>
          </a:p>
          <a:p>
            <a:pPr marL="377028" indent="-28242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406" algn="l"/>
                <a:tab pos="1268815" algn="l"/>
                <a:tab pos="1900441" algn="l"/>
                <a:tab pos="2537634" algn="l"/>
                <a:tab pos="3172040" algn="l"/>
                <a:tab pos="3806446" algn="l"/>
                <a:tab pos="4439464" algn="l"/>
                <a:tab pos="5071088" algn="l"/>
                <a:tab pos="5709670" algn="l"/>
                <a:tab pos="6344077" algn="l"/>
                <a:tab pos="6978485" algn="l"/>
                <a:tab pos="7610110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соперничеством во всех сферах общественной жизни;</a:t>
            </a:r>
          </a:p>
          <a:p>
            <a:pPr marL="377028" indent="-28242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406" algn="l"/>
                <a:tab pos="1268815" algn="l"/>
                <a:tab pos="1900441" algn="l"/>
                <a:tab pos="2537634" algn="l"/>
                <a:tab pos="3172040" algn="l"/>
                <a:tab pos="3806446" algn="l"/>
                <a:tab pos="4439464" algn="l"/>
                <a:tab pos="5071088" algn="l"/>
                <a:tab pos="5709670" algn="l"/>
                <a:tab pos="6344077" algn="l"/>
                <a:tab pos="6978485" algn="l"/>
                <a:tab pos="7610110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острой идеологической борьбой и созданием образа внешнего врага;</a:t>
            </a:r>
          </a:p>
          <a:p>
            <a:pPr marL="377028" indent="-28242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406" algn="l"/>
                <a:tab pos="1268815" algn="l"/>
                <a:tab pos="1900441" algn="l"/>
                <a:tab pos="2537634" algn="l"/>
                <a:tab pos="3172040" algn="l"/>
                <a:tab pos="3806446" algn="l"/>
                <a:tab pos="4439464" algn="l"/>
                <a:tab pos="5071088" algn="l"/>
                <a:tab pos="5709670" algn="l"/>
                <a:tab pos="6344077" algn="l"/>
                <a:tab pos="6978485" algn="l"/>
                <a:tab pos="7610110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борьбой за сферы влияния в мире;</a:t>
            </a:r>
          </a:p>
          <a:p>
            <a:pPr marL="377028" indent="-28242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406" algn="l"/>
                <a:tab pos="1268815" algn="l"/>
                <a:tab pos="1900441" algn="l"/>
                <a:tab pos="2537634" algn="l"/>
                <a:tab pos="3172040" algn="l"/>
                <a:tab pos="3806446" algn="l"/>
                <a:tab pos="4439464" algn="l"/>
                <a:tab pos="5071088" algn="l"/>
                <a:tab pos="5709670" algn="l"/>
                <a:tab pos="6344077" algn="l"/>
                <a:tab pos="6978485" algn="l"/>
                <a:tab pos="7610110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Локальными вооруженными конфликтами.</a:t>
            </a:r>
          </a:p>
        </p:txBody>
      </p:sp>
      <p:pic>
        <p:nvPicPr>
          <p:cNvPr id="4100" name="Picture 4" descr="150px-Fat_m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423" y="1535204"/>
            <a:ext cx="1838304" cy="156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8887949"/>
      </p:ext>
    </p:extLst>
  </p:cSld>
  <p:clrMapOvr>
    <a:masterClrMapping/>
  </p:clrMapOvr>
  <p:transition spd="slow" advClick="0" advTm="10000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672055" y="610626"/>
            <a:ext cx="7809397" cy="1064272"/>
          </a:xfrm>
        </p:spPr>
        <p:txBody>
          <a:bodyPr tIns="34007"/>
          <a:lstStyle/>
          <a:p>
            <a:pPr eaLnBrk="1">
              <a:tabLst>
                <a:tab pos="634564" algn="l"/>
                <a:tab pos="1269129" algn="l"/>
                <a:tab pos="1900911" algn="l"/>
                <a:tab pos="2538260" algn="l"/>
                <a:tab pos="3172824" algn="l"/>
                <a:tab pos="3807388" algn="l"/>
                <a:tab pos="4440562" algn="l"/>
                <a:tab pos="5072342" algn="l"/>
                <a:tab pos="5711082" algn="l"/>
                <a:tab pos="6345647" algn="l"/>
                <a:tab pos="6980211" algn="l"/>
                <a:tab pos="7611992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Причины </a:t>
            </a:r>
            <a:r>
              <a:rPr lang="ru-RU" altLang="ru-RU" smtClean="0">
                <a:solidFill>
                  <a:srgbClr val="6B2394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mtClean="0">
                <a:solidFill>
                  <a:srgbClr val="6B2394"/>
                </a:solidFill>
              </a:rPr>
              <a:t>холодной войны</a:t>
            </a:r>
            <a:r>
              <a:rPr lang="ru-RU" altLang="ru-RU" smtClean="0">
                <a:solidFill>
                  <a:srgbClr val="6B2394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2055" y="1906762"/>
            <a:ext cx="7809397" cy="4238365"/>
          </a:xfrm>
        </p:spPr>
        <p:txBody>
          <a:bodyPr tIns="24732"/>
          <a:lstStyle/>
          <a:p>
            <a:pPr marL="377121" indent="-28249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564" algn="l"/>
                <a:tab pos="1269129" algn="l"/>
                <a:tab pos="1900911" algn="l"/>
                <a:tab pos="2538260" algn="l"/>
                <a:tab pos="3172824" algn="l"/>
                <a:tab pos="3807388" algn="l"/>
                <a:tab pos="4440562" algn="l"/>
                <a:tab pos="5072342" algn="l"/>
                <a:tab pos="5711082" algn="l"/>
                <a:tab pos="6345647" algn="l"/>
                <a:tab pos="6980211" algn="l"/>
                <a:tab pos="7611992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Отсутствие общего врага у стран антигитлеровской коалиции</a:t>
            </a:r>
          </a:p>
          <a:p>
            <a:pPr marL="377121" indent="-28249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564" algn="l"/>
                <a:tab pos="1269129" algn="l"/>
                <a:tab pos="1900911" algn="l"/>
                <a:tab pos="2538260" algn="l"/>
                <a:tab pos="3172824" algn="l"/>
                <a:tab pos="3807388" algn="l"/>
                <a:tab pos="4440562" algn="l"/>
                <a:tab pos="5072342" algn="l"/>
                <a:tab pos="5711082" algn="l"/>
                <a:tab pos="6345647" algn="l"/>
                <a:tab pos="6980211" algn="l"/>
                <a:tab pos="7611992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Стремление СССР и США к доминированию в послевоенном мире</a:t>
            </a:r>
          </a:p>
          <a:p>
            <a:pPr marL="377121" indent="-28249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564" algn="l"/>
                <a:tab pos="1269129" algn="l"/>
                <a:tab pos="1900911" algn="l"/>
                <a:tab pos="2538260" algn="l"/>
                <a:tab pos="3172824" algn="l"/>
                <a:tab pos="3807388" algn="l"/>
                <a:tab pos="4440562" algn="l"/>
                <a:tab pos="5072342" algn="l"/>
                <a:tab pos="5711082" algn="l"/>
                <a:tab pos="6345647" algn="l"/>
                <a:tab pos="6980211" algn="l"/>
                <a:tab pos="7611992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Противоречия между капиталистической и социалистической общественно-политическими системами.</a:t>
            </a:r>
          </a:p>
          <a:p>
            <a:pPr marL="377121" indent="-282493" eaLnBrk="1">
              <a:buClr>
                <a:srgbClr val="7DA647"/>
              </a:buClr>
              <a:buSzPct val="45000"/>
              <a:buFont typeface="Wingdings" pitchFamily="2" charset="2"/>
              <a:buChar char=""/>
              <a:tabLst>
                <a:tab pos="634564" algn="l"/>
                <a:tab pos="1269129" algn="l"/>
                <a:tab pos="1900911" algn="l"/>
                <a:tab pos="2538260" algn="l"/>
                <a:tab pos="3172824" algn="l"/>
                <a:tab pos="3807388" algn="l"/>
                <a:tab pos="4440562" algn="l"/>
                <a:tab pos="5072342" algn="l"/>
                <a:tab pos="5711082" algn="l"/>
                <a:tab pos="6345647" algn="l"/>
                <a:tab pos="6980211" algn="l"/>
                <a:tab pos="7611992" algn="l"/>
              </a:tabLst>
            </a:pPr>
            <a:r>
              <a:rPr lang="ru-RU" altLang="ru-RU" smtClean="0">
                <a:solidFill>
                  <a:srgbClr val="6B2394"/>
                </a:solidFill>
              </a:rPr>
              <a:t>Политические амбиции руководителей СССР(Иосиф Сталин) и США (Гарри Трумэн)</a:t>
            </a:r>
          </a:p>
        </p:txBody>
      </p:sp>
    </p:spTree>
    <p:extLst>
      <p:ext uri="{BB962C8B-B14F-4D97-AF65-F5344CB8AC3E}">
        <p14:creationId xmlns:p14="http://schemas.microsoft.com/office/powerpoint/2010/main" val="1528035352"/>
      </p:ext>
    </p:extLst>
  </p:cSld>
  <p:clrMapOvr>
    <a:masterClrMapping/>
  </p:clrMapOvr>
  <p:transition spd="slow" advClick="0" advTm="10000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1-я точка зрения:</a:t>
            </a:r>
            <a:br>
              <a:rPr lang="ru-RU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ВИНОВНЫ США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idx="1"/>
          </p:nvPr>
        </p:nvSpPr>
        <p:spPr>
          <a:xfrm>
            <a:off x="0" y="1357298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1)Создание НАТО.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2) Создание атомной бомбы и разработка плана «Дропшот».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3) Фултонская речь У. Черчилля.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4) Создание военных баз вдоль границы СССР.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5) Создание ФРГ.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7822" y="4097811"/>
            <a:ext cx="2576178" cy="27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2300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-46437" y="1700810"/>
            <a:ext cx="7261643" cy="47285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1)Курс Сталина на противостоянии с Западом и новую войну.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2)Установление советского контроля над странами Восточной Европы.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3) Блокада Западного Берлина.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4)Участие в Корейской войне .</a:t>
            </a: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5) Создание атомной бомбы, и  начало гонки вооружений.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714488"/>
          </a:xfrm>
        </p:spPr>
        <p:txBody>
          <a:bodyPr/>
          <a:lstStyle/>
          <a:p>
            <a:pPr algn="ctr">
              <a:buNone/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2-я точка зрения :</a:t>
            </a:r>
            <a:br>
              <a:rPr lang="ru-RU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ВИНОВЕН СССР</a:t>
            </a:r>
            <a:endParaRPr lang="ru-RU" sz="4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6622" y="2571744"/>
            <a:ext cx="2117378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1928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1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2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03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4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50691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DNS\Desktop\Secondworld-extended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37" y="908720"/>
            <a:ext cx="882117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9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Lucida Sans Unicode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Lucida Sans Unicode"/>
      </a:majorFont>
      <a:minorFont>
        <a:latin typeface="Arial"/>
        <a:ea typeface="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Lucida Sans Unicode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лои">
  <a:themeElements>
    <a:clrScheme name="Слои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Слои">
  <a:themeElements>
    <a:clrScheme name="Слои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Слои">
  <a:themeElements>
    <a:clrScheme name="Слои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Слои">
  <a:themeElements>
    <a:clrScheme name="Слои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Слои">
  <a:themeElements>
    <a:clrScheme name="Слои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Слои">
  <a:themeElements>
    <a:clrScheme name="Слои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Слои">
  <a:themeElements>
    <a:clrScheme name="Слои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Слои">
  <a:themeElements>
    <a:clrScheme name="Слои 1">
      <a:dk1>
        <a:srgbClr val="993300"/>
      </a:dk1>
      <a:lt1>
        <a:srgbClr val="CCCCCC"/>
      </a:lt1>
      <a:dk2>
        <a:srgbClr val="000000"/>
      </a:dk2>
      <a:lt2>
        <a:srgbClr val="FFFFFF"/>
      </a:lt2>
      <a:accent1>
        <a:srgbClr val="576F2B"/>
      </a:accent1>
      <a:accent2>
        <a:srgbClr val="666699"/>
      </a:accent2>
      <a:accent3>
        <a:srgbClr val="AAAAAA"/>
      </a:accent3>
      <a:accent4>
        <a:srgbClr val="AEAEAE"/>
      </a:accent4>
      <a:accent5>
        <a:srgbClr val="B4BBAC"/>
      </a:accent5>
      <a:accent6>
        <a:srgbClr val="5C5C8A"/>
      </a:accent6>
      <a:hlink>
        <a:srgbClr val="993300"/>
      </a:hlink>
      <a:folHlink>
        <a:srgbClr val="CC9900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7150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731</Words>
  <Application>Microsoft Office PowerPoint</Application>
  <PresentationFormat>Экран (4:3)</PresentationFormat>
  <Paragraphs>157</Paragraphs>
  <Slides>30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30</vt:i4>
      </vt:variant>
    </vt:vector>
  </HeadingPairs>
  <TitlesOfParts>
    <vt:vector size="41" baseType="lpstr">
      <vt:lpstr>Тема Office</vt:lpstr>
      <vt:lpstr>Слои</vt:lpstr>
      <vt:lpstr>1_Слои</vt:lpstr>
      <vt:lpstr>2_Слои</vt:lpstr>
      <vt:lpstr>3_Слои</vt:lpstr>
      <vt:lpstr>4_Слои</vt:lpstr>
      <vt:lpstr>5_Слои</vt:lpstr>
      <vt:lpstr>6_Слои</vt:lpstr>
      <vt:lpstr>7_Слои</vt:lpstr>
      <vt:lpstr>Оформление по умолчанию</vt:lpstr>
      <vt:lpstr>1_Оформление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«Холодная война» сопровождалась:</vt:lpstr>
      <vt:lpstr>Причины «холодной войны»</vt:lpstr>
      <vt:lpstr>1-я точка зрения: ВИНОВНЫ США</vt:lpstr>
      <vt:lpstr>2-я точка зрения : ВИНОВЕН СССР</vt:lpstr>
      <vt:lpstr>Презентация PowerPoint</vt:lpstr>
      <vt:lpstr>Презентация PowerPoint</vt:lpstr>
      <vt:lpstr>Презентация PowerPoint</vt:lpstr>
      <vt:lpstr>Доктрина Трумэна</vt:lpstr>
      <vt:lpstr>5 признаков «холодной войны»:</vt:lpstr>
      <vt:lpstr>Создание военно-политических блоков,  направленных на потенциальных противников.</vt:lpstr>
      <vt:lpstr>Строительство военных баз ,вблизи границ потенциальных противников</vt:lpstr>
      <vt:lpstr>Гонка вооружений</vt:lpstr>
      <vt:lpstr>Наличие региональных военных конфликтов, грозящих перерасти в мировую войну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Четырехсторонняя оккупация Берлина</vt:lpstr>
      <vt:lpstr>ФРГ и  ГДР  (1949 г.)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Наталья</cp:lastModifiedBy>
  <cp:revision>15</cp:revision>
  <dcterms:created xsi:type="dcterms:W3CDTF">2013-02-16T11:43:23Z</dcterms:created>
  <dcterms:modified xsi:type="dcterms:W3CDTF">2018-02-15T11:00:46Z</dcterms:modified>
</cp:coreProperties>
</file>