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7718-FD71-408B-A344-A38374B8A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21C5B2-DD4B-4892-AF57-8B3C4910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B388D-C1AE-4705-83A3-88EE7228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7E0C2-52C1-4C65-9CAC-3AC834BA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BB86B-6977-4443-8D83-57C855E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6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7C830-5BEB-4831-BDAB-B578E4F9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F43C4-03BD-437E-BF74-1B5DE2BFD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47EDD-B4E3-473A-A4AD-2B53088A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0795C-2605-437D-9EAE-A2121EB9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E7D51-6921-41E2-B12B-13C88F13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9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3F8F12-D967-4DD0-A302-F1AFEBCB3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73AD-BD83-4A1C-A495-020850F2E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FC69E-33AD-466F-835B-2E62E3A5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77D27-E5A3-4BBE-AE14-CF24B1A5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D0DD6-895A-4070-90D9-55C84F3E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0DA36-07C5-4829-8247-C9847F1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4AB6EF-D78D-4F09-B704-E0E99177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B63C1-67D0-46AA-9D5C-7FAAD558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DBF7CF-8F7E-407F-A348-1CF67190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BC4A1-F667-4F40-9ED2-F8FB8C9E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18DC8-C317-453E-93A4-0CFB19CB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32F33F-96D8-4DC4-B0A8-596C60A1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B78A6-899F-4791-9BB7-BAED299E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690E5-6E3C-4687-AF22-F5D65926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E98A8-57A4-4ECC-B026-D414D500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9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C0DEC-7782-4A8C-A4E8-87CBA48E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3F18E-F4F3-4B65-BF55-B2157DBD7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3DA9A-930D-4C34-A0C7-7A032B7A9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1D879-0A8F-4520-BEC9-B3FE6305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A4358F-BD89-4973-95E6-151B85C0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D4FFB-A2B9-49E3-A67B-0C2D99BE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9B66-2962-49DA-87FD-B447C08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DB150-3A6B-4833-A73F-335B2918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F8A915-C451-4ADD-B5CA-DB9DAED68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8BA2A5-B005-4E44-A50B-D232C9A4B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109BA9-AD6D-43BA-A7BF-90B767E95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B2301E-27AB-46F9-9B50-2A7B008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C2A0CD-C911-4BEB-B4BA-8E611BFD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10698D-D014-4CBB-A0A3-E270EF93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9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0E825-4444-4336-BB08-4F92B45F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CF50D6-642B-4E15-AE99-71F613F6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CE9CF2-0573-453D-8924-264EEB40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BB4822-E64C-4FB1-B6FB-8D17AC28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9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03B722-389D-48B4-AC99-2C3E9E83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146A80-556F-4CB9-9CA1-36B708EC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CD316-5E21-4A00-9277-5D765664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48620-BEB6-4422-B5CE-8F0EBAE0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2D436-F71A-4874-B777-23EFDC7D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4A195-4C2C-4CA9-88BB-AD1B12CFC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F709C2-6096-42E4-AE3D-A53FBC11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F5C28-E958-4CDD-9840-D1527AFC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A2A5B-4633-46A6-93C9-08D81BC8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6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CB455-A682-435A-9299-709B82FF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A638F0-2922-4E7F-95EF-194AFC977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FE466-130F-49B0-A9CF-5781B6910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9311D-AFA6-427F-8C28-5FC3AFE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C0388-F476-4968-987C-37D33D77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C41C6C-4918-4F04-8436-548A3C92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9A556-7C2B-4685-AB08-F509CCC7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4BCAE6-A5FF-4EB9-BAFF-2F980681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B16AD-5017-4900-91B4-69A0FAE1F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7A11-7D4A-474C-B4B2-5DE20A92C8A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43B43-D6BA-4628-83D1-434A66325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FCC67-EF1C-45B9-8529-6971C45C8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D054-8733-431C-AD89-5821D9513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3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A83BE-3E59-40B6-9686-61AC0F472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почв. Плодородие почв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BA773B-AE16-43DD-A0DF-7621137A6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3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30467-C2B5-4BD4-B825-185A9A6F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облик тундры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8BD1CF-93CA-44C6-A0A2-39AE40412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124869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BD5FE-7973-440C-AC53-E9345D9B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тундры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87F784-602B-416E-9168-9E2D5A9EC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828" y="1825625"/>
            <a:ext cx="6536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F4037-5074-425A-8695-B5F9A811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Почвы лесной зоны.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AA64BB-A4C7-4CA2-A230-232CF30EA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116" y="1825625"/>
            <a:ext cx="6351767" cy="4351338"/>
          </a:xfrm>
        </p:spPr>
      </p:pic>
    </p:spTree>
    <p:extLst>
      <p:ext uri="{BB962C8B-B14F-4D97-AF65-F5344CB8AC3E}">
        <p14:creationId xmlns:p14="http://schemas.microsoft.com/office/powerpoint/2010/main" val="58246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AD76D-3B7C-4D7A-89EB-D77BB675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Почвы лесостепной зоны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F4AFE0-6D9C-4411-997C-0569D76A7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267744"/>
            <a:ext cx="6667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62470-7F8B-4D76-9F55-7CBB86E5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Почвы степной зоны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E80C0-323A-4111-A9AC-69F066D3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Чернозёмы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21E2D-130B-448B-9FB1-0464FA79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1657179"/>
            <a:ext cx="2694666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89F1F-0DD0-4A71-8C3E-DBA112AB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пустынных территорий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80124D-904B-4A15-9C33-217041582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058194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22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Типы почв. Плодородие почв </vt:lpstr>
      <vt:lpstr>Внешний облик тундры</vt:lpstr>
      <vt:lpstr>Почвы тундры</vt:lpstr>
      <vt:lpstr>2. Почвы лесной зоны. </vt:lpstr>
      <vt:lpstr>3. Почвы лесостепной зоны</vt:lpstr>
      <vt:lpstr>4. Почвы степной зоны</vt:lpstr>
      <vt:lpstr>Почвы пустынных территорий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почв. Плодородие почв </dc:title>
  <dc:creator>Марина</dc:creator>
  <cp:lastModifiedBy>Марина</cp:lastModifiedBy>
  <cp:revision>2</cp:revision>
  <dcterms:created xsi:type="dcterms:W3CDTF">2024-11-21T18:55:24Z</dcterms:created>
  <dcterms:modified xsi:type="dcterms:W3CDTF">2024-11-21T19:27:15Z</dcterms:modified>
</cp:coreProperties>
</file>