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Обеспечение безопасности: средства, способы и требования. Типы современных систем безопасности.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610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видеонаблюдения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4402832" cy="482453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800" dirty="0" smtClean="0"/>
              <a:t>По месту установки:                                                      </a:t>
            </a:r>
          </a:p>
          <a:p>
            <a:r>
              <a:rPr lang="ru-RU" sz="3800" dirty="0" smtClean="0"/>
              <a:t>для </a:t>
            </a:r>
            <a:r>
              <a:rPr lang="ru-RU" sz="3800" dirty="0"/>
              <a:t>внутренних помещений,</a:t>
            </a:r>
          </a:p>
          <a:p>
            <a:r>
              <a:rPr lang="ru-RU" sz="3800" dirty="0" smtClean="0"/>
              <a:t>для </a:t>
            </a:r>
            <a:r>
              <a:rPr lang="ru-RU" sz="3800" dirty="0"/>
              <a:t>улицы.</a:t>
            </a:r>
          </a:p>
          <a:p>
            <a:r>
              <a:rPr lang="ru-RU" sz="3800" dirty="0"/>
              <a:t>По способу передачи данных:</a:t>
            </a:r>
          </a:p>
          <a:p>
            <a:r>
              <a:rPr lang="ru-RU" sz="3800" dirty="0"/>
              <a:t>3G интернет,</a:t>
            </a:r>
          </a:p>
          <a:p>
            <a:pPr marL="0" indent="0">
              <a:buNone/>
            </a:pPr>
            <a:r>
              <a:rPr lang="ru-RU" sz="3800" dirty="0" err="1"/>
              <a:t>Wi-Fi</a:t>
            </a:r>
            <a:r>
              <a:rPr lang="ru-RU" sz="3800" dirty="0" smtClean="0"/>
              <a:t>.</a:t>
            </a:r>
            <a:r>
              <a:rPr lang="ru-RU" sz="3800" dirty="0"/>
              <a:t> По способу съемки:</a:t>
            </a:r>
          </a:p>
          <a:p>
            <a:r>
              <a:rPr lang="ru-RU" sz="3800" dirty="0"/>
              <a:t>Дневные камеры,</a:t>
            </a:r>
          </a:p>
          <a:p>
            <a:r>
              <a:rPr lang="ru-RU" sz="3800" dirty="0"/>
              <a:t>Ночные камеры</a:t>
            </a:r>
          </a:p>
          <a:p>
            <a:r>
              <a:rPr lang="ru-RU" sz="3800" dirty="0"/>
              <a:t>Тепловые камеры</a:t>
            </a:r>
          </a:p>
          <a:p>
            <a:pPr marL="0" indent="0">
              <a:buNone/>
            </a:pPr>
            <a:r>
              <a:rPr lang="ru-RU" sz="3800" dirty="0"/>
              <a:t>По внешнему виду:</a:t>
            </a:r>
            <a:br>
              <a:rPr lang="ru-RU" sz="3800" dirty="0"/>
            </a:br>
            <a:endParaRPr lang="ru-RU" sz="3800" dirty="0"/>
          </a:p>
          <a:p>
            <a:r>
              <a:rPr lang="ru-RU" sz="3800" dirty="0"/>
              <a:t>купольные камеры,</a:t>
            </a:r>
          </a:p>
          <a:p>
            <a:r>
              <a:rPr lang="ru-RU" sz="3800" dirty="0"/>
              <a:t>пулевые камеры,</a:t>
            </a:r>
          </a:p>
          <a:p>
            <a:r>
              <a:rPr lang="ru-RU" sz="3800" dirty="0"/>
              <a:t>панорамные камеры.</a:t>
            </a:r>
          </a:p>
          <a:p>
            <a:endParaRPr lang="ru-RU" sz="3800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1916832"/>
            <a:ext cx="3059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 виду используемого сигнала данные системы можно разделить на: аналоговые и цифровые.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44831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Инженерно-техническая </a:t>
            </a:r>
            <a:r>
              <a:rPr lang="ru-RU" dirty="0" err="1"/>
              <a:t>укрепленность</a:t>
            </a:r>
            <a:r>
              <a:rPr lang="ru-RU" dirty="0"/>
              <a:t> (ИТУ)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качестве защиты дома используются решетки на окна, дополнительные закрытые тамбуры, оснащенные средствами безопасности, укрепленные двери и дополнительные замки.</a:t>
            </a:r>
            <a:endParaRPr lang="ru-RU" dirty="0"/>
          </a:p>
        </p:txBody>
      </p:sp>
      <p:pic>
        <p:nvPicPr>
          <p:cNvPr id="4098" name="Picture 2" descr="Ð¢ÐµÑÐ½Ð¸ÑÐµÑÐºÐ°Ñ ÑÐºÑÐµÐ¿Ð»ÐµÐ½Ð½Ð¾ÑÑÑ Ð¾Ð±ÑÐµÐºÑ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72816"/>
            <a:ext cx="4248472" cy="4189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902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Входные двери и окна</a:t>
            </a:r>
          </a:p>
          <a:p>
            <a:pPr marL="0" indent="0">
              <a:buNone/>
            </a:pPr>
            <a:r>
              <a:rPr lang="ru-RU" dirty="0"/>
              <a:t>Это первая преграда на пути взломщиков. Один из самых распространенных способов проникновения грабителей в дом - прямо через входную дверь. Приобретая прочные двери и замки с засовом, вы значительно усложните их работу.</a:t>
            </a:r>
          </a:p>
          <a:p>
            <a:r>
              <a:rPr lang="ru-RU" dirty="0" err="1"/>
              <a:t>Взломостойкие</a:t>
            </a:r>
            <a:r>
              <a:rPr lang="ru-RU" dirty="0"/>
              <a:t> окна</a:t>
            </a:r>
          </a:p>
          <a:p>
            <a:pPr marL="0" indent="0">
              <a:buNone/>
            </a:pPr>
            <a:r>
              <a:rPr lang="ru-RU" dirty="0"/>
              <a:t>Очень часто злоумышленники проникают в дома через окна и балконные двери, взламывая створку стеклопакета. В качестве дополнительной защиты можно закрыть такое окно решеткой.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Взломостойкие</a:t>
            </a:r>
            <a:r>
              <a:rPr lang="ru-RU" dirty="0"/>
              <a:t> окна - это укрепленные окна, имеющие глухие стеклопакеты. Они являются более предпочтительными против проникновения взломщиков. Часто устанавливаются в подвальных помещениях, так как при установке выше первого этажа появляется сложность в обслуживании и мойке таких окон. В качестве дополнительной защиты можно закрыть его решеткой.</a:t>
            </a:r>
          </a:p>
          <a:p>
            <a:r>
              <a:rPr lang="ru-RU" dirty="0"/>
              <a:t>Домофоны и видеодомофоны</a:t>
            </a:r>
          </a:p>
          <a:p>
            <a:pPr marL="0" indent="0">
              <a:buNone/>
            </a:pPr>
            <a:r>
              <a:rPr lang="ru-RU" dirty="0"/>
              <a:t>В доме или квартире, важно знать, кто стоит у входной двери, когда звонят в дверь. С помощью видеодомофона можно видеть, кто за дверью, без необходимости ее открывать или отвечать на звонок.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1228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входит в систему домашней безопасности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Какие самые основные элементы в домашней системе безопасности</a:t>
            </a:r>
            <a:r>
              <a:rPr lang="ru-RU" dirty="0" smtClean="0"/>
              <a:t>?</a:t>
            </a:r>
            <a:endParaRPr lang="ru-RU" dirty="0"/>
          </a:p>
          <a:p>
            <a:r>
              <a:rPr lang="ru-RU" dirty="0"/>
              <a:t>Централь управления</a:t>
            </a:r>
          </a:p>
          <a:p>
            <a:r>
              <a:rPr lang="ru-RU" dirty="0"/>
              <a:t>Датчики открытия на двери и окна</a:t>
            </a:r>
          </a:p>
          <a:p>
            <a:r>
              <a:rPr lang="ru-RU" dirty="0"/>
              <a:t>Датчики разбития стекла</a:t>
            </a:r>
          </a:p>
          <a:p>
            <a:r>
              <a:rPr lang="ru-RU" dirty="0"/>
              <a:t>Датчики движения</a:t>
            </a:r>
          </a:p>
          <a:p>
            <a:r>
              <a:rPr lang="ru-RU" dirty="0"/>
              <a:t>Системы контроля доступа</a:t>
            </a:r>
          </a:p>
          <a:p>
            <a:r>
              <a:rPr lang="ru-RU" dirty="0"/>
              <a:t>Сирена</a:t>
            </a:r>
          </a:p>
          <a:p>
            <a:r>
              <a:rPr lang="ru-RU" dirty="0"/>
              <a:t>Клавиатура</a:t>
            </a:r>
          </a:p>
          <a:p>
            <a:r>
              <a:rPr lang="ru-RU" dirty="0"/>
              <a:t>Камеры видеонаблюдения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4945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mtClean="0"/>
              <a:t>При </a:t>
            </a:r>
            <a:r>
              <a:rPr lang="ru-RU" dirty="0"/>
              <a:t>выборе сигнализации рекомендуем очень внимательно изучить информацию о системах и обратить внимание на пункты, указанные в данной статье. Это позволит Вам осознанно принять решение о приобретении именно той сигнализации, которая будет отвечать всем Вашим требованиям.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82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Обеспечение безопасности жилищных комплексов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Жилищный комплекс с точки зрения обеспечения безопасности один из наиболее масштабных и сложных объектов в первую очередь потому, что риски возникновения чрезвычайной ситуации связаны с угрозой большому числу людей. Кроме того, при проектировании систем безопасности для жилых домов следует придерживаться требований нормативной документации.</a:t>
            </a:r>
          </a:p>
          <a:p>
            <a:r>
              <a:rPr lang="ru-RU" dirty="0"/>
              <a:t>Сегодня построение комплексных систем для жилых массивов один из наиболее востребованных сегментов рынка ТСБ, а для строительных компаний интеграция подобных решений один из способов повышения стоимости квадратного метра. Впрочем большинство владельцев недвижимости интересует установка СКУД, видеонаблюдения и ОПС в их домах, даже если это не было предусмотрено на этапе строительства.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62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Система охранно-тревожной сигнализации (СОТС)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Все виды сигнализаций можно разделить на три категории:</a:t>
            </a:r>
            <a:br>
              <a:rPr lang="ru-RU" dirty="0"/>
            </a:br>
            <a:endParaRPr lang="ru-RU" dirty="0"/>
          </a:p>
          <a:p>
            <a:r>
              <a:rPr lang="ru-RU" dirty="0"/>
              <a:t>Проводные</a:t>
            </a:r>
          </a:p>
          <a:p>
            <a:pPr marL="0" indent="0">
              <a:buNone/>
            </a:pPr>
            <a:r>
              <a:rPr lang="ru-RU" dirty="0"/>
              <a:t>В проводных сигнализациях сигнал от датчиков к централи идет по кабелю.</a:t>
            </a:r>
            <a:br>
              <a:rPr lang="ru-RU" dirty="0"/>
            </a:br>
            <a:endParaRPr lang="ru-RU" dirty="0"/>
          </a:p>
          <a:p>
            <a:r>
              <a:rPr lang="ru-RU" dirty="0"/>
              <a:t>Беспроводные</a:t>
            </a:r>
          </a:p>
          <a:p>
            <a:pPr marL="0" indent="0">
              <a:buNone/>
            </a:pPr>
            <a:r>
              <a:rPr lang="ru-RU" dirty="0"/>
              <a:t>В беспроводных сигнализациях сигнал от датчиков передается по радиоканалу.</a:t>
            </a:r>
            <a:br>
              <a:rPr lang="ru-RU" dirty="0"/>
            </a:br>
            <a:endParaRPr lang="ru-RU" dirty="0"/>
          </a:p>
          <a:p>
            <a:r>
              <a:rPr lang="ru-RU" dirty="0"/>
              <a:t>Гибридные</a:t>
            </a:r>
          </a:p>
          <a:p>
            <a:pPr marL="0" indent="0">
              <a:buNone/>
            </a:pPr>
            <a:r>
              <a:rPr lang="ru-RU" dirty="0"/>
              <a:t>Это комбинация проводной и беспроводной систем, соответственно сигнал передается и по проводам, и по воздуху.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100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Также в зависимости от типа связи они могут быть: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/>
              <a:t>Односторонние</a:t>
            </a:r>
          </a:p>
          <a:p>
            <a:pPr marL="0" indent="0">
              <a:buNone/>
            </a:pPr>
            <a:r>
              <a:rPr lang="ru-RU" sz="3400" dirty="0"/>
              <a:t>Односторонние системы существуют с тех пор, как появились пульты дистанционного управления. Термин «односторонний» относится к схеме связи между пультом дистанционного управления и системой безопасности. При нажатии на кнопку на пульте дистанционного управления, он посылает сигнал постановки или снятия с охраны.</a:t>
            </a:r>
            <a:br>
              <a:rPr lang="ru-RU" sz="3400" dirty="0"/>
            </a:br>
            <a:endParaRPr lang="ru-RU" sz="3400" dirty="0"/>
          </a:p>
          <a:p>
            <a:r>
              <a:rPr lang="ru-RU" sz="3400" dirty="0"/>
              <a:t>Двухсторонние</a:t>
            </a:r>
          </a:p>
          <a:p>
            <a:pPr marL="0" indent="0">
              <a:buNone/>
            </a:pPr>
            <a:r>
              <a:rPr lang="ru-RU" sz="3400" dirty="0"/>
              <a:t>Это сигнализация с обратной связью, позволяющая осуществлять контроль над происходящим, и, при тревоге, получать уведомления, а также связываться с людьми в зоне контроля. Для этого в конструкции GSM сигнализации с двухсторонней связью имеется динамик и микрофон. В этом случае, фактически, сигнализация GSM с обратной связью используется как телефон для переговоров.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534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1"/>
            <a:ext cx="8579296" cy="3312368"/>
          </a:xfrm>
        </p:spPr>
        <p:txBody>
          <a:bodyPr/>
          <a:lstStyle/>
          <a:p>
            <a:r>
              <a:rPr lang="ru-RU" dirty="0"/>
              <a:t>Подключение к пульту охраны</a:t>
            </a:r>
          </a:p>
          <a:p>
            <a:pPr marL="0" indent="0">
              <a:buNone/>
            </a:pPr>
            <a:r>
              <a:rPr lang="ru-RU" dirty="0"/>
              <a:t>Очень важная опция всех сигнализаций - это возможность поставить ее на пульт охраны. В большинстве случаев, злоумышленники предпочтут не взламывать квартиру, если она стоит под охраной.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20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датчиков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Датчик движения</a:t>
            </a:r>
          </a:p>
          <a:p>
            <a:pPr marL="0" indent="0">
              <a:buNone/>
            </a:pPr>
            <a:r>
              <a:rPr lang="ru-RU" dirty="0"/>
              <a:t>Важная часть любой системы домашней безопасности. Они имеют широкий спектр применения: включение внутреннего и наружного освещения, активация камер, включение сигналов тревоги</a:t>
            </a:r>
            <a:endParaRPr lang="ru-RU" dirty="0"/>
          </a:p>
        </p:txBody>
      </p:sp>
      <p:pic>
        <p:nvPicPr>
          <p:cNvPr id="1026" name="Picture 2" descr="9155 - Berker ÐÐ°ÑÑÐ¸Ðº Ð´Ð²Ð¸Ð¶ÐµÐ½Ð¸Ñ 90Â° ÑÐ²ÐµÑ: Ð¿Ð¾Ð»ÑÑÐ½Ð°Ñ Ð±ÐµÐ»Ð¸Ð·Ð½Ð° ÐºÑÐ¿Ð¸ÑÑ Ð·Ð° 16  119,27 ÑÑÐ±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772816"/>
            <a:ext cx="3605386" cy="360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479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19256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Умные </a:t>
            </a:r>
            <a:r>
              <a:rPr lang="ru-RU" dirty="0"/>
              <a:t>устройства, которые за доли секунды определят протечку воды и отправят уведомление владельцу. При подключении с системам умного дома, клапан подачи воды будет перекрыт.</a:t>
            </a:r>
            <a:endParaRPr lang="ru-RU" dirty="0"/>
          </a:p>
        </p:txBody>
      </p:sp>
      <p:pic>
        <p:nvPicPr>
          <p:cNvPr id="2050" name="Picture 2" descr="ÐÐ°Ðº ÑÐ°Ð±Ð¾ÑÐ°ÐµÑ Ð´Ð°ÑÑÐ¸Ðº Ð¿ÑÐ¾ÑÐµÑÐºÐ¸ Ð²Ð¾Ð´Ñ DIGMA DiSense W1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08920"/>
            <a:ext cx="6359352" cy="357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105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161047"/>
            <a:ext cx="8229600" cy="2692896"/>
          </a:xfrm>
        </p:spPr>
        <p:txBody>
          <a:bodyPr/>
          <a:lstStyle/>
          <a:p>
            <a:r>
              <a:rPr lang="ru-RU" dirty="0" smtClean="0"/>
              <a:t>Задымления </a:t>
            </a:r>
          </a:p>
          <a:p>
            <a:pPr marL="0" indent="0">
              <a:buNone/>
            </a:pPr>
            <a:r>
              <a:rPr lang="ru-RU" dirty="0" smtClean="0"/>
              <a:t>Интеллектуальные </a:t>
            </a:r>
            <a:r>
              <a:rPr lang="ru-RU" dirty="0"/>
              <a:t>детекторы дыма, которые включают сирену и отправят сообщение на мобильный телефон, сообщая вам, из какой комнаты идет дым.</a:t>
            </a:r>
            <a:endParaRPr lang="ru-RU" dirty="0"/>
          </a:p>
        </p:txBody>
      </p:sp>
      <p:sp>
        <p:nvSpPr>
          <p:cNvPr id="4" name="AutoShape 2" descr="ÐÐ²ÑÐ¾Ð½Ð¾Ð¼Ð½ÑÐµ Ð´Ð°ÑÑÐ¸ÐºÐ¸ Ð´ÑÐ¼Ð° Ð¸ Ð¸Ñ Ð²Ð¾Ð·Ð¼Ð¾Ð¶Ð½Ð¾ÑÑÐ¸: Ð¾Ð±Ð·Ð¾Ñ Ð½ÐµÐ´Ð¾ÑÐ¾Ð³Ð¸Ñ Ð¼Ð¾Ð´ÐµÐ»ÐµÐ¹ Ñ  ÐÐ»Ð¸ÑÐºÑÐ¿ÑÐµÑ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ÐÐ²ÑÐ¾Ð½Ð¾Ð¼Ð½ÑÐµ Ð´Ð°ÑÑÐ¸ÐºÐ¸ Ð´ÑÐ¼Ð° Ð¸ Ð¸Ñ Ð²Ð¾Ð·Ð¼Ð¾Ð¶Ð½Ð¾ÑÑÐ¸: Ð¾Ð±Ð·Ð¾Ñ Ð½ÐµÐ´Ð¾ÑÐ¾Ð³Ð¸Ñ Ð¼Ð¾Ð´ÐµÐ»ÐµÐ¹ Ñ  ÐÐ»Ð¸ÑÐºÑÐ¿ÑÐµÑÑ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ÐÐ²ÑÐ¾Ð½Ð¾Ð¼Ð½ÑÐµ Ð´Ð°ÑÑÐ¸ÐºÐ¸ Ð´ÑÐ¼Ð° Ð¸ Ð¸Ñ Ð²Ð¾Ð·Ð¼Ð¾Ð¶Ð½Ð¾ÑÑÐ¸: Ð¾Ð±Ð·Ð¾Ñ Ð½ÐµÐ´Ð¾ÑÐ¾Ð³Ð¸Ñ Ð¼Ð¾Ð´ÐµÐ»ÐµÐ¹ Ñ  ÐÐ»Ð¸ÑÐºÑÐ¿ÑÐµÑÑ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0" name="Picture 8" descr="ÐÐ²ÑÐ¾Ð½Ð¾Ð¼Ð½ÑÐµ Ð´Ð°ÑÑÐ¸ÐºÐ¸ Ð´ÑÐ¼Ð° Ð¸ Ð¸Ñ Ð²Ð¾Ð·Ð¼Ð¾Ð¶Ð½Ð¾ÑÑÐ¸: Ð¾Ð±Ð·Ð¾Ñ Ð½ÐµÐ´Ð¾ÑÐ¾Ð³Ð¸Ñ Ð¼Ð¾Ð´ÐµÐ»ÐµÐ¹ Ñ  ÐÐ»Ð¸ÑÐºÑÐ¿ÑÐµÑÑ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60337"/>
            <a:ext cx="7792417" cy="388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80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Видеонаблюдение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Одно из самых больших преимуществ видеонаблюдения - это возможность знать, что происходит в доме или квартире в ваше отсутствие. Независимо от того, проверяете ли вы своих детей, домработницу, домашних животных или коллекцию экзотических драгоценностей, видеокамера для домашнего наблюдения станет отличным помощником для контроля за происходящим на расстоянии.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Кроме того, одним из важных качеств является привлекательный и, в тоже самое время, сдержанный и стильный дизайн. Важно, чтобы видеокамера выглядела соответствующе дизайну, но и не слишком выделялась и привлекала к себе внимание.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3394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587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Обеспечение безопасности: средства, способы и требования. Типы современных систем безопасности.</vt:lpstr>
      <vt:lpstr>Обеспечение безопасности жилищных комплексов </vt:lpstr>
      <vt:lpstr>Система охранно-тревожной сигнализации (СОТС)</vt:lpstr>
      <vt:lpstr>Также в зависимости от типа связи они могут быть:</vt:lpstr>
      <vt:lpstr>Презентация PowerPoint</vt:lpstr>
      <vt:lpstr>Виды датчиков</vt:lpstr>
      <vt:lpstr>Презентация PowerPoint</vt:lpstr>
      <vt:lpstr>Презентация PowerPoint</vt:lpstr>
      <vt:lpstr>Видеонаблюдение</vt:lpstr>
      <vt:lpstr>Виды видеонаблюдения</vt:lpstr>
      <vt:lpstr>Инженерно-техническая укрепленность (ИТУ)</vt:lpstr>
      <vt:lpstr>Презентация PowerPoint</vt:lpstr>
      <vt:lpstr>Что входит в систему домашней безопасности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Обеспечение безопасности: средства, способы и требования. Типы современных систем безопасности.</dc:title>
  <dc:creator>Дима Князев</dc:creator>
  <cp:lastModifiedBy>Дмитрий</cp:lastModifiedBy>
  <cp:revision>5</cp:revision>
  <dcterms:created xsi:type="dcterms:W3CDTF">2023-01-28T12:49:13Z</dcterms:created>
  <dcterms:modified xsi:type="dcterms:W3CDTF">2023-03-02T12:15:34Z</dcterms:modified>
</cp:coreProperties>
</file>