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12192000" cy="6858000"/>
  <p:defaultTextStyle>
    <a:defPPr>
      <a:defRPr lang="ru-RU"/>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18" d="100"/>
          <a:sy n="118" d="100"/>
        </p:scale>
        <p:origin x="-276"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userDrawn="1">
  <p:cSld name="Title Slide">
    <p:spTree>
      <p:nvGrpSpPr>
        <p:cNvPr id="1" name=""/>
        <p:cNvGrpSpPr/>
        <p:nvPr/>
      </p:nvGrpSpPr>
      <p:grpSpPr bwMode="auto">
        <a:xfrm>
          <a:off x="0" y="0"/>
          <a:ext cx="0" cy="0"/>
          <a:chOff x="0" y="0"/>
          <a:chExt cx="0" cy="0"/>
        </a:xfrm>
      </p:grpSpPr>
      <p:sp>
        <p:nvSpPr>
          <p:cNvPr id="7" name="Shape 1058"/>
          <p:cNvSpPr>
            <a:spLocks noGrp="1" noChangeArrowheads="1"/>
          </p:cNvSpPr>
          <p:nvPr userDrawn="1"/>
        </p:nvSpPr>
        <p:spPr bwMode="auto">
          <a:xfrm>
            <a:off x="8220990" y="1"/>
            <a:ext cx="3971005" cy="6857460"/>
          </a:xfrm>
          <a:custGeom>
            <a:avLst/>
            <a:gdLst/>
            <a:ahLst/>
            <a:cxnLst/>
            <a:rect l="l" t="t" r="r" b="b"/>
            <a:pathLst>
              <a:path w="43200" h="43200" stroke="0" extrusionOk="0">
                <a:moveTo>
                  <a:pt x="3874" y="0"/>
                </a:moveTo>
                <a:lnTo>
                  <a:pt x="3874" y="19794"/>
                </a:lnTo>
                <a:lnTo>
                  <a:pt x="3874" y="19794"/>
                </a:lnTo>
                <a:cubicBezTo>
                  <a:pt x="3874" y="19794"/>
                  <a:pt x="3932" y="19794"/>
                  <a:pt x="3932" y="19794"/>
                </a:cubicBezTo>
                <a:lnTo>
                  <a:pt x="3932" y="19794"/>
                </a:lnTo>
                <a:cubicBezTo>
                  <a:pt x="1759" y="19794"/>
                  <a:pt x="0" y="20605"/>
                  <a:pt x="0" y="21600"/>
                </a:cubicBezTo>
                <a:lnTo>
                  <a:pt x="0" y="21600"/>
                </a:lnTo>
                <a:cubicBezTo>
                  <a:pt x="0" y="22594"/>
                  <a:pt x="1759" y="23405"/>
                  <a:pt x="3932" y="23405"/>
                </a:cubicBezTo>
                <a:lnTo>
                  <a:pt x="3932" y="23405"/>
                </a:lnTo>
                <a:cubicBezTo>
                  <a:pt x="3932" y="23405"/>
                  <a:pt x="3874" y="23405"/>
                  <a:pt x="3874" y="23405"/>
                </a:cubicBezTo>
                <a:lnTo>
                  <a:pt x="3874" y="43200"/>
                </a:lnTo>
                <a:lnTo>
                  <a:pt x="43200" y="43200"/>
                </a:lnTo>
                <a:lnTo>
                  <a:pt x="43200" y="0"/>
                </a:lnTo>
                <a:lnTo>
                  <a:pt x="3874" y="0"/>
                </a:lnTo>
                <a:close/>
              </a:path>
            </a:pathLst>
          </a:custGeom>
          <a:solidFill>
            <a:schemeClr val="accent6">
              <a:lumMod val="60000"/>
              <a:lumOff val="40000"/>
            </a:schemeClr>
          </a:solidFill>
          <a:ln w="9524">
            <a:solidFill>
              <a:srgbClr val="000000"/>
            </a:solidFill>
            <a:round/>
            <a:headEnd/>
            <a:tailEnd/>
          </a:ln>
        </p:spPr>
      </p:sp>
      <p:sp>
        <p:nvSpPr>
          <p:cNvPr id="51" name="Shape 1102"/>
          <p:cNvSpPr>
            <a:spLocks noGrp="1" noChangeArrowheads="1"/>
          </p:cNvSpPr>
          <p:nvPr userDrawn="1"/>
        </p:nvSpPr>
        <p:spPr bwMode="auto">
          <a:xfrm>
            <a:off x="8400255" y="3356809"/>
            <a:ext cx="190499" cy="145245"/>
          </a:xfrm>
          <a:custGeom>
            <a:avLst/>
            <a:gdLst/>
            <a:ahLst/>
            <a:cxnLst/>
            <a:rect l="l" t="t" r="r" b="b"/>
            <a:pathLst>
              <a:path w="43200" h="43200" stroke="0" extrusionOk="0">
                <a:moveTo>
                  <a:pt x="43200" y="0"/>
                </a:moveTo>
                <a:lnTo>
                  <a:pt x="43200" y="43200"/>
                </a:lnTo>
                <a:lnTo>
                  <a:pt x="0" y="21623"/>
                </a:lnTo>
                <a:lnTo>
                  <a:pt x="43200" y="0"/>
                </a:lnTo>
              </a:path>
            </a:pathLst>
          </a:custGeom>
          <a:solidFill>
            <a:srgbClr val="FFFFFF"/>
          </a:solidFill>
          <a:ln w="9524" cap="rnd">
            <a:solidFill>
              <a:srgbClr val="000000"/>
            </a:solidFill>
            <a:bevel/>
            <a:headEnd/>
            <a:tailEnd/>
          </a:ln>
        </p:spPr>
      </p:sp>
      <p:sp>
        <p:nvSpPr>
          <p:cNvPr id="19" name="Text Placeholder 4"/>
          <p:cNvSpPr>
            <a:spLocks noGrp="1"/>
          </p:cNvSpPr>
          <p:nvPr>
            <p:ph type="subTitle" idx="1" hasCustomPrompt="1"/>
          </p:nvPr>
        </p:nvSpPr>
        <p:spPr bwMode="auto">
          <a:xfrm>
            <a:off x="8881393" y="2597939"/>
            <a:ext cx="2974883" cy="1661581"/>
          </a:xfrm>
          <a:prstGeom prst="rect">
            <a:avLst/>
          </a:prstGeom>
        </p:spPr>
        <p:txBody>
          <a:bodyPr anchor="ctr" anchorCtr="0">
            <a:normAutofit/>
          </a:bodyPr>
          <a:lstStyle>
            <a:lvl1pPr marL="171450" indent="-171450" algn="l">
              <a:buFont typeface="Arial"/>
              <a:buChar char="•"/>
              <a:defRPr sz="2000" b="1">
                <a:solidFill>
                  <a:schemeClr val="bg1"/>
                </a:solidFill>
                <a:latin typeface="Arial"/>
                <a:cs typeface="Arial"/>
              </a:defRPr>
            </a:lvl1pPr>
          </a:lstStyle>
          <a:p>
            <a:pPr>
              <a:defRPr/>
            </a:pPr>
            <a:r>
              <a:rPr lang="ru-RU"/>
              <a:t>Образец подзаголовка</a:t>
            </a:r>
          </a:p>
        </p:txBody>
      </p:sp>
      <p:sp>
        <p:nvSpPr>
          <p:cNvPr id="2" name="Заголовок 1"/>
          <p:cNvSpPr>
            <a:spLocks noGrp="1"/>
          </p:cNvSpPr>
          <p:nvPr>
            <p:ph type="title"/>
          </p:nvPr>
        </p:nvSpPr>
        <p:spPr bwMode="auto">
          <a:xfrm>
            <a:off x="623395" y="2569090"/>
            <a:ext cx="7383251" cy="1654020"/>
          </a:xfrm>
        </p:spPr>
        <p:txBody>
          <a:bodyPr/>
          <a:lstStyle>
            <a:lvl1pPr algn="r">
              <a:defRPr/>
            </a:lvl1pPr>
          </a:lstStyle>
          <a:p>
            <a:pPr>
              <a:defRPr/>
            </a:pPr>
            <a:r>
              <a:rPr lang="ru-RU"/>
              <a:t>Образец заголовка</a:t>
            </a:r>
          </a:p>
        </p:txBody>
      </p:sp>
      <p:sp>
        <p:nvSpPr>
          <p:cNvPr id="11" name="Дата 10"/>
          <p:cNvSpPr>
            <a:spLocks noGrp="1"/>
          </p:cNvSpPr>
          <p:nvPr>
            <p:ph type="dt" sz="half" idx="15"/>
          </p:nvPr>
        </p:nvSpPr>
        <p:spPr bwMode="auto"/>
        <p:txBody>
          <a:bodyPr/>
          <a:lstStyle/>
          <a:p>
            <a:pPr>
              <a:defRPr/>
            </a:pPr>
            <a:fld id="{B7184183-74E9-4393-9769-E1D9236041BE}" type="datetimeFigureOut">
              <a:rPr lang="ru-RU"/>
              <a:t>21.02.2025</a:t>
            </a:fld>
            <a:endParaRPr lang="ru-RU"/>
          </a:p>
        </p:txBody>
      </p:sp>
      <p:sp>
        <p:nvSpPr>
          <p:cNvPr id="12" name="Нижний колонтитул 11"/>
          <p:cNvSpPr>
            <a:spLocks noGrp="1"/>
          </p:cNvSpPr>
          <p:nvPr>
            <p:ph type="ftr" sz="quarter" idx="16"/>
          </p:nvPr>
        </p:nvSpPr>
        <p:spPr bwMode="auto"/>
        <p:txBody>
          <a:bodyPr/>
          <a:lstStyle/>
          <a:p>
            <a:pPr>
              <a:defRPr/>
            </a:pPr>
            <a:endParaRPr lang="ru-RU"/>
          </a:p>
        </p:txBody>
      </p:sp>
      <p:sp>
        <p:nvSpPr>
          <p:cNvPr id="13" name="Номер слайда 12"/>
          <p:cNvSpPr>
            <a:spLocks noGrp="1"/>
          </p:cNvSpPr>
          <p:nvPr>
            <p:ph type="sldNum" sz="quarter" idx="17"/>
          </p:nvPr>
        </p:nvSpPr>
        <p:spPr bwMode="auto"/>
        <p:txBody>
          <a:bodyPr/>
          <a:lstStyle/>
          <a:p>
            <a:pPr>
              <a:defRPr/>
            </a:pPr>
            <a:fld id="{6A530004-958A-4E15-9840-E9741BECB0F3}" type="slidenum">
              <a:rPr lang="ru-RU"/>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userDrawn="1">
  <p:cSld name="Title and Vertical Text">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p:txBody>
          <a:bodyPr/>
          <a:lstStyle/>
          <a:p>
            <a:pPr>
              <a:defRPr/>
            </a:pPr>
            <a:r>
              <a:rPr lang="ru-RU"/>
              <a:t>Образец заголовка</a:t>
            </a:r>
          </a:p>
        </p:txBody>
      </p:sp>
      <p:sp>
        <p:nvSpPr>
          <p:cNvPr id="3" name="Вертикальный текст 2"/>
          <p:cNvSpPr>
            <a:spLocks noGrp="1"/>
          </p:cNvSpPr>
          <p:nvPr>
            <p:ph type="body" orient="vert" idx="1"/>
          </p:nvPr>
        </p:nvSpPr>
        <p:spPr bwMode="auto"/>
        <p:txBody>
          <a:bodyPr vert="eaVert"/>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p>
        </p:txBody>
      </p:sp>
      <p:sp>
        <p:nvSpPr>
          <p:cNvPr id="4" name="Дата 3"/>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5" name="Нижний колонтитул 4"/>
          <p:cNvSpPr>
            <a:spLocks noGrp="1"/>
          </p:cNvSpPr>
          <p:nvPr>
            <p:ph type="ftr" sz="quarter" idx="11"/>
          </p:nvPr>
        </p:nvSpPr>
        <p:spPr bwMode="auto"/>
        <p:txBody>
          <a:bodyPr/>
          <a:lstStyle/>
          <a:p>
            <a:pPr>
              <a:defRPr/>
            </a:pPr>
            <a:endParaRPr lang="ru-RU"/>
          </a:p>
        </p:txBody>
      </p:sp>
      <p:sp>
        <p:nvSpPr>
          <p:cNvPr id="6" name="Номер слайда 5"/>
          <p:cNvSpPr>
            <a:spLocks noGrp="1"/>
          </p:cNvSpPr>
          <p:nvPr>
            <p:ph type="sldNum" sz="quarter" idx="12"/>
          </p:nvPr>
        </p:nvSpPr>
        <p:spPr bwMode="auto"/>
        <p:txBody>
          <a:bodyPr/>
          <a:lstStyle/>
          <a:p>
            <a:pPr>
              <a:defRPr/>
            </a:pPr>
            <a:fld id="{6A530004-958A-4E15-9840-E9741BECB0F3}" type="slidenum">
              <a:rPr lang="ru-RU"/>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userDrawn="1">
  <p:cSld name="Vertical Title and Text">
    <p:spTree>
      <p:nvGrpSpPr>
        <p:cNvPr id="1" name=""/>
        <p:cNvGrpSpPr/>
        <p:nvPr/>
      </p:nvGrpSpPr>
      <p:grpSpPr bwMode="auto">
        <a:xfrm>
          <a:off x="0" y="0"/>
          <a:ext cx="0" cy="0"/>
          <a:chOff x="0" y="0"/>
          <a:chExt cx="0" cy="0"/>
        </a:xfrm>
      </p:grpSpPr>
      <p:sp>
        <p:nvSpPr>
          <p:cNvPr id="2" name="Вертикальный заголовок 1"/>
          <p:cNvSpPr>
            <a:spLocks noGrp="1"/>
          </p:cNvSpPr>
          <p:nvPr>
            <p:ph type="title" orient="vert"/>
          </p:nvPr>
        </p:nvSpPr>
        <p:spPr bwMode="auto">
          <a:xfrm>
            <a:off x="8839199" y="274642"/>
            <a:ext cx="2743200" cy="5835649"/>
          </a:xfrm>
        </p:spPr>
        <p:txBody>
          <a:bodyPr vert="eaVert"/>
          <a:lstStyle/>
          <a:p>
            <a:pPr>
              <a:defRPr/>
            </a:pPr>
            <a:r>
              <a:rPr lang="ru-RU"/>
              <a:t>Образец заголовка</a:t>
            </a:r>
          </a:p>
        </p:txBody>
      </p:sp>
      <p:sp>
        <p:nvSpPr>
          <p:cNvPr id="3" name="Вертикальный текст 2"/>
          <p:cNvSpPr>
            <a:spLocks noGrp="1"/>
          </p:cNvSpPr>
          <p:nvPr>
            <p:ph type="body" orient="vert" idx="1"/>
          </p:nvPr>
        </p:nvSpPr>
        <p:spPr bwMode="auto">
          <a:xfrm>
            <a:off x="609599" y="274642"/>
            <a:ext cx="8026399" cy="5835649"/>
          </a:xfrm>
        </p:spPr>
        <p:txBody>
          <a:bodyPr vert="eaVert"/>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p>
        </p:txBody>
      </p:sp>
      <p:sp>
        <p:nvSpPr>
          <p:cNvPr id="4" name="Дата 3"/>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5" name="Нижний колонтитул 4"/>
          <p:cNvSpPr>
            <a:spLocks noGrp="1"/>
          </p:cNvSpPr>
          <p:nvPr>
            <p:ph type="ftr" sz="quarter" idx="11"/>
          </p:nvPr>
        </p:nvSpPr>
        <p:spPr bwMode="auto"/>
        <p:txBody>
          <a:bodyPr/>
          <a:lstStyle/>
          <a:p>
            <a:pPr>
              <a:defRPr/>
            </a:pPr>
            <a:endParaRPr lang="ru-RU"/>
          </a:p>
        </p:txBody>
      </p:sp>
      <p:sp>
        <p:nvSpPr>
          <p:cNvPr id="6" name="Номер слайда 5"/>
          <p:cNvSpPr>
            <a:spLocks noGrp="1"/>
          </p:cNvSpPr>
          <p:nvPr>
            <p:ph type="sldNum" sz="quarter" idx="12"/>
          </p:nvPr>
        </p:nvSpPr>
        <p:spPr bwMode="auto"/>
        <p:txBody>
          <a:bodyPr/>
          <a:lstStyle/>
          <a:p>
            <a:pPr>
              <a:defRPr/>
            </a:pPr>
            <a:fld id="{6A530004-958A-4E15-9840-E9741BECB0F3}" type="slidenum">
              <a:rPr lang="ru-RU"/>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userDrawn="1">
  <p:cSld name="Title and Content">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p:txBody>
          <a:bodyPr/>
          <a:lstStyle/>
          <a:p>
            <a:pPr>
              <a:defRPr/>
            </a:pPr>
            <a:r>
              <a:rPr lang="ru-RU"/>
              <a:t>Образец заголовка</a:t>
            </a:r>
          </a:p>
        </p:txBody>
      </p:sp>
      <p:sp>
        <p:nvSpPr>
          <p:cNvPr id="3" name="Объект 2"/>
          <p:cNvSpPr>
            <a:spLocks noGrp="1"/>
          </p:cNvSpPr>
          <p:nvPr>
            <p:ph idx="1"/>
          </p:nvPr>
        </p:nvSpPr>
        <p:spPr bwMode="auto"/>
        <p:txBody>
          <a:body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p>
        </p:txBody>
      </p:sp>
      <p:sp>
        <p:nvSpPr>
          <p:cNvPr id="4" name="Дата 3"/>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5" name="Нижний колонтитул 4"/>
          <p:cNvSpPr>
            <a:spLocks noGrp="1"/>
          </p:cNvSpPr>
          <p:nvPr>
            <p:ph type="ftr" sz="quarter" idx="11"/>
          </p:nvPr>
        </p:nvSpPr>
        <p:spPr bwMode="auto"/>
        <p:txBody>
          <a:bodyPr/>
          <a:lstStyle/>
          <a:p>
            <a:pPr>
              <a:defRPr/>
            </a:pPr>
            <a:endParaRPr lang="ru-RU"/>
          </a:p>
        </p:txBody>
      </p:sp>
      <p:sp>
        <p:nvSpPr>
          <p:cNvPr id="6" name="Номер слайда 5"/>
          <p:cNvSpPr>
            <a:spLocks noGrp="1"/>
          </p:cNvSpPr>
          <p:nvPr>
            <p:ph type="sldNum" sz="quarter" idx="12"/>
          </p:nvPr>
        </p:nvSpPr>
        <p:spPr bwMode="auto"/>
        <p:txBody>
          <a:bodyPr/>
          <a:lstStyle/>
          <a:p>
            <a:pPr>
              <a:defRPr/>
            </a:pPr>
            <a:fld id="{6A530004-958A-4E15-9840-E9741BECB0F3}" type="slidenum">
              <a:rPr lang="ru-RU"/>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userDrawn="1">
  <p:cSld name="Section Header">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a:xfrm>
            <a:off x="963083" y="4406904"/>
            <a:ext cx="10363199" cy="1362074"/>
          </a:xfrm>
        </p:spPr>
        <p:txBody>
          <a:bodyPr anchor="t"/>
          <a:lstStyle>
            <a:lvl1pPr algn="l">
              <a:defRPr sz="4000" b="1" cap="all"/>
            </a:lvl1pPr>
          </a:lstStyle>
          <a:p>
            <a:pPr>
              <a:defRPr/>
            </a:pPr>
            <a:r>
              <a:rPr lang="ru-RU"/>
              <a:t>Образец заголовка</a:t>
            </a:r>
          </a:p>
        </p:txBody>
      </p:sp>
      <p:sp>
        <p:nvSpPr>
          <p:cNvPr id="3" name="Текст 2"/>
          <p:cNvSpPr>
            <a:spLocks noGrp="1"/>
          </p:cNvSpPr>
          <p:nvPr>
            <p:ph type="body" idx="1"/>
          </p:nvPr>
        </p:nvSpPr>
        <p:spPr bwMode="auto">
          <a:xfrm>
            <a:off x="963083" y="2906717"/>
            <a:ext cx="10363199" cy="1500186"/>
          </a:xfrm>
        </p:spPr>
        <p:txBody>
          <a:bodyPr anchor="b"/>
          <a:lstStyle>
            <a:lvl1pPr marL="0" indent="0">
              <a:buNone/>
              <a:defRPr sz="2000">
                <a:solidFill>
                  <a:schemeClr val="accent6">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ru-RU"/>
              <a:t>Образец текста</a:t>
            </a:r>
            <a:endParaRPr/>
          </a:p>
        </p:txBody>
      </p:sp>
      <p:sp>
        <p:nvSpPr>
          <p:cNvPr id="4" name="Дата 3"/>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5" name="Нижний колонтитул 4"/>
          <p:cNvSpPr>
            <a:spLocks noGrp="1"/>
          </p:cNvSpPr>
          <p:nvPr>
            <p:ph type="ftr" sz="quarter" idx="11"/>
          </p:nvPr>
        </p:nvSpPr>
        <p:spPr bwMode="auto"/>
        <p:txBody>
          <a:bodyPr/>
          <a:lstStyle/>
          <a:p>
            <a:pPr>
              <a:defRPr/>
            </a:pPr>
            <a:endParaRPr lang="ru-RU"/>
          </a:p>
        </p:txBody>
      </p:sp>
      <p:sp>
        <p:nvSpPr>
          <p:cNvPr id="6" name="Номер слайда 5"/>
          <p:cNvSpPr>
            <a:spLocks noGrp="1"/>
          </p:cNvSpPr>
          <p:nvPr>
            <p:ph type="sldNum" sz="quarter" idx="12"/>
          </p:nvPr>
        </p:nvSpPr>
        <p:spPr bwMode="auto"/>
        <p:txBody>
          <a:bodyPr/>
          <a:lstStyle/>
          <a:p>
            <a:pPr>
              <a:defRPr/>
            </a:pPr>
            <a:fld id="{6A530004-958A-4E15-9840-E9741BECB0F3}" type="slidenum">
              <a:rPr lang="ru-RU"/>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userDrawn="1">
  <p:cSld name="Two Content">
    <p:spTree>
      <p:nvGrpSpPr>
        <p:cNvPr id="1" name=""/>
        <p:cNvGrpSpPr/>
        <p:nvPr/>
      </p:nvGrpSpPr>
      <p:grpSpPr bwMode="auto">
        <a:xfrm>
          <a:off x="0" y="0"/>
          <a:ext cx="0" cy="0"/>
          <a:chOff x="0" y="0"/>
          <a:chExt cx="0" cy="0"/>
        </a:xfrm>
      </p:grpSpPr>
      <p:sp>
        <p:nvSpPr>
          <p:cNvPr id="3" name="Объект 2"/>
          <p:cNvSpPr>
            <a:spLocks noGrp="1"/>
          </p:cNvSpPr>
          <p:nvPr>
            <p:ph sz="half" idx="1"/>
          </p:nvPr>
        </p:nvSpPr>
        <p:spPr bwMode="auto">
          <a:xfrm>
            <a:off x="815413" y="1595438"/>
            <a:ext cx="5178986" cy="45148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p>
        </p:txBody>
      </p:sp>
      <p:sp>
        <p:nvSpPr>
          <p:cNvPr id="4" name="Объект 3"/>
          <p:cNvSpPr>
            <a:spLocks noGrp="1"/>
          </p:cNvSpPr>
          <p:nvPr>
            <p:ph sz="half" idx="2"/>
          </p:nvPr>
        </p:nvSpPr>
        <p:spPr bwMode="auto">
          <a:xfrm>
            <a:off x="6197599" y="1595438"/>
            <a:ext cx="5178986" cy="45148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p>
        </p:txBody>
      </p:sp>
      <p:sp>
        <p:nvSpPr>
          <p:cNvPr id="5" name="Дата 4"/>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6" name="Нижний колонтитул 5"/>
          <p:cNvSpPr>
            <a:spLocks noGrp="1"/>
          </p:cNvSpPr>
          <p:nvPr>
            <p:ph type="ftr" sz="quarter" idx="11"/>
          </p:nvPr>
        </p:nvSpPr>
        <p:spPr bwMode="auto"/>
        <p:txBody>
          <a:bodyPr/>
          <a:lstStyle/>
          <a:p>
            <a:pPr>
              <a:defRPr/>
            </a:pPr>
            <a:endParaRPr lang="ru-RU"/>
          </a:p>
        </p:txBody>
      </p:sp>
      <p:sp>
        <p:nvSpPr>
          <p:cNvPr id="7" name="Номер слайда 6"/>
          <p:cNvSpPr>
            <a:spLocks noGrp="1"/>
          </p:cNvSpPr>
          <p:nvPr>
            <p:ph type="sldNum" sz="quarter" idx="12"/>
          </p:nvPr>
        </p:nvSpPr>
        <p:spPr bwMode="auto"/>
        <p:txBody>
          <a:bodyPr/>
          <a:lstStyle/>
          <a:p>
            <a:pPr>
              <a:defRPr/>
            </a:pPr>
            <a:fld id="{6A530004-958A-4E15-9840-E9741BECB0F3}" type="slidenum">
              <a:rPr lang="ru-RU"/>
              <a:t>‹#›</a:t>
            </a:fld>
            <a:endParaRPr lang="ru-RU"/>
          </a:p>
        </p:txBody>
      </p:sp>
      <p:sp>
        <p:nvSpPr>
          <p:cNvPr id="8" name="Заголовок 7"/>
          <p:cNvSpPr>
            <a:spLocks noGrp="1"/>
          </p:cNvSpPr>
          <p:nvPr>
            <p:ph type="title"/>
          </p:nvPr>
        </p:nvSpPr>
        <p:spPr bwMode="auto"/>
        <p:txBody>
          <a:bodyPr/>
          <a:lstStyle/>
          <a:p>
            <a:pPr>
              <a:defRPr/>
            </a:pPr>
            <a:r>
              <a:rPr lang="ru-RU"/>
              <a:t>Образец заголовка</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userDrawn="1">
  <p:cSld name="Comparison">
    <p:spTree>
      <p:nvGrpSpPr>
        <p:cNvPr id="1" name=""/>
        <p:cNvGrpSpPr/>
        <p:nvPr/>
      </p:nvGrpSpPr>
      <p:grpSpPr bwMode="auto">
        <a:xfrm>
          <a:off x="0" y="0"/>
          <a:ext cx="0" cy="0"/>
          <a:chOff x="0" y="0"/>
          <a:chExt cx="0" cy="0"/>
        </a:xfrm>
      </p:grpSpPr>
      <p:sp>
        <p:nvSpPr>
          <p:cNvPr id="3" name="Текст 2"/>
          <p:cNvSpPr>
            <a:spLocks noGrp="1"/>
          </p:cNvSpPr>
          <p:nvPr>
            <p:ph type="body" idx="1"/>
          </p:nvPr>
        </p:nvSpPr>
        <p:spPr bwMode="auto">
          <a:xfrm>
            <a:off x="815413" y="1535113"/>
            <a:ext cx="5181103" cy="63976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ru-RU"/>
              <a:t>Образец текста</a:t>
            </a:r>
            <a:endParaRPr/>
          </a:p>
        </p:txBody>
      </p:sp>
      <p:sp>
        <p:nvSpPr>
          <p:cNvPr id="4" name="Объект 3"/>
          <p:cNvSpPr>
            <a:spLocks noGrp="1"/>
          </p:cNvSpPr>
          <p:nvPr>
            <p:ph sz="half" idx="2"/>
          </p:nvPr>
        </p:nvSpPr>
        <p:spPr bwMode="auto">
          <a:xfrm>
            <a:off x="815413" y="2174874"/>
            <a:ext cx="518110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p>
        </p:txBody>
      </p:sp>
      <p:sp>
        <p:nvSpPr>
          <p:cNvPr id="5" name="Текст 4"/>
          <p:cNvSpPr>
            <a:spLocks noGrp="1"/>
          </p:cNvSpPr>
          <p:nvPr>
            <p:ph type="body" sz="quarter" idx="3"/>
          </p:nvPr>
        </p:nvSpPr>
        <p:spPr bwMode="auto">
          <a:xfrm>
            <a:off x="6193377" y="1535113"/>
            <a:ext cx="5183210" cy="63976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ru-RU"/>
              <a:t>Образец текста</a:t>
            </a:r>
            <a:endParaRPr/>
          </a:p>
        </p:txBody>
      </p:sp>
      <p:sp>
        <p:nvSpPr>
          <p:cNvPr id="6" name="Объект 5"/>
          <p:cNvSpPr>
            <a:spLocks noGrp="1"/>
          </p:cNvSpPr>
          <p:nvPr>
            <p:ph sz="quarter" idx="4"/>
          </p:nvPr>
        </p:nvSpPr>
        <p:spPr bwMode="auto">
          <a:xfrm>
            <a:off x="6193377" y="2174874"/>
            <a:ext cx="518321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p>
        </p:txBody>
      </p:sp>
      <p:sp>
        <p:nvSpPr>
          <p:cNvPr id="7" name="Дата 6"/>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8" name="Нижний колонтитул 7"/>
          <p:cNvSpPr>
            <a:spLocks noGrp="1"/>
          </p:cNvSpPr>
          <p:nvPr>
            <p:ph type="ftr" sz="quarter" idx="11"/>
          </p:nvPr>
        </p:nvSpPr>
        <p:spPr bwMode="auto"/>
        <p:txBody>
          <a:bodyPr/>
          <a:lstStyle/>
          <a:p>
            <a:pPr>
              <a:defRPr/>
            </a:pPr>
            <a:endParaRPr lang="ru-RU"/>
          </a:p>
        </p:txBody>
      </p:sp>
      <p:sp>
        <p:nvSpPr>
          <p:cNvPr id="9" name="Номер слайда 8"/>
          <p:cNvSpPr>
            <a:spLocks noGrp="1"/>
          </p:cNvSpPr>
          <p:nvPr>
            <p:ph type="sldNum" sz="quarter" idx="12"/>
          </p:nvPr>
        </p:nvSpPr>
        <p:spPr bwMode="auto"/>
        <p:txBody>
          <a:bodyPr/>
          <a:lstStyle/>
          <a:p>
            <a:pPr>
              <a:defRPr/>
            </a:pPr>
            <a:fld id="{6A530004-958A-4E15-9840-E9741BECB0F3}" type="slidenum">
              <a:rPr lang="ru-RU"/>
              <a:t>‹#›</a:t>
            </a:fld>
            <a:endParaRPr lang="ru-RU"/>
          </a:p>
        </p:txBody>
      </p:sp>
      <p:sp>
        <p:nvSpPr>
          <p:cNvPr id="10" name="Заголовок 9"/>
          <p:cNvSpPr>
            <a:spLocks noGrp="1"/>
          </p:cNvSpPr>
          <p:nvPr>
            <p:ph type="title"/>
          </p:nvPr>
        </p:nvSpPr>
        <p:spPr bwMode="auto"/>
        <p:txBody>
          <a:bodyPr/>
          <a:lstStyle/>
          <a:p>
            <a:pPr>
              <a:defRPr/>
            </a:pPr>
            <a:r>
              <a:rPr lang="ru-RU"/>
              <a:t>Образец заголовка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userDrawn="1">
  <p:cSld name="Title Only">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p:txBody>
          <a:bodyPr/>
          <a:lstStyle/>
          <a:p>
            <a:pPr>
              <a:defRPr/>
            </a:pPr>
            <a:r>
              <a:rPr lang="ru-RU"/>
              <a:t>Образец заголовка</a:t>
            </a:r>
          </a:p>
        </p:txBody>
      </p:sp>
      <p:sp>
        <p:nvSpPr>
          <p:cNvPr id="3" name="Дата 2"/>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4" name="Нижний колонтитул 3"/>
          <p:cNvSpPr>
            <a:spLocks noGrp="1"/>
          </p:cNvSpPr>
          <p:nvPr>
            <p:ph type="ftr" sz="quarter" idx="11"/>
          </p:nvPr>
        </p:nvSpPr>
        <p:spPr bwMode="auto"/>
        <p:txBody>
          <a:bodyPr/>
          <a:lstStyle/>
          <a:p>
            <a:pPr>
              <a:defRPr/>
            </a:pPr>
            <a:endParaRPr lang="ru-RU"/>
          </a:p>
        </p:txBody>
      </p:sp>
      <p:sp>
        <p:nvSpPr>
          <p:cNvPr id="5" name="Номер слайда 4"/>
          <p:cNvSpPr>
            <a:spLocks noGrp="1"/>
          </p:cNvSpPr>
          <p:nvPr>
            <p:ph type="sldNum" sz="quarter" idx="12"/>
          </p:nvPr>
        </p:nvSpPr>
        <p:spPr bwMode="auto"/>
        <p:txBody>
          <a:bodyPr/>
          <a:lstStyle/>
          <a:p>
            <a:pPr>
              <a:defRPr/>
            </a:pPr>
            <a:fld id="{6A530004-958A-4E15-9840-E9741BECB0F3}" type="slidenum">
              <a:rPr lang="ru-RU"/>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userDrawn="1">
  <p:cSld name="Blank">
    <p:spTree>
      <p:nvGrpSpPr>
        <p:cNvPr id="1" name=""/>
        <p:cNvGrpSpPr/>
        <p:nvPr/>
      </p:nvGrpSpPr>
      <p:grpSpPr bwMode="auto">
        <a:xfrm>
          <a:off x="0" y="0"/>
          <a:ext cx="0" cy="0"/>
          <a:chOff x="0" y="0"/>
          <a:chExt cx="0" cy="0"/>
        </a:xfrm>
      </p:grpSpPr>
      <p:sp>
        <p:nvSpPr>
          <p:cNvPr id="2" name="Дата 1"/>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3" name="Нижний колонтитул 2"/>
          <p:cNvSpPr>
            <a:spLocks noGrp="1"/>
          </p:cNvSpPr>
          <p:nvPr>
            <p:ph type="ftr" sz="quarter" idx="11"/>
          </p:nvPr>
        </p:nvSpPr>
        <p:spPr bwMode="auto"/>
        <p:txBody>
          <a:bodyPr/>
          <a:lstStyle/>
          <a:p>
            <a:pPr>
              <a:defRPr/>
            </a:pPr>
            <a:endParaRPr lang="ru-RU"/>
          </a:p>
        </p:txBody>
      </p:sp>
      <p:sp>
        <p:nvSpPr>
          <p:cNvPr id="4" name="Номер слайда 3"/>
          <p:cNvSpPr>
            <a:spLocks noGrp="1"/>
          </p:cNvSpPr>
          <p:nvPr>
            <p:ph type="sldNum" sz="quarter" idx="12"/>
          </p:nvPr>
        </p:nvSpPr>
        <p:spPr bwMode="auto"/>
        <p:txBody>
          <a:bodyPr/>
          <a:lstStyle/>
          <a:p>
            <a:pPr>
              <a:defRPr/>
            </a:pPr>
            <a:fld id="{6A530004-958A-4E15-9840-E9741BECB0F3}" type="slidenum">
              <a:rPr lang="ru-RU"/>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userDrawn="1">
  <p:cSld name="Content with Caption">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a:xfrm>
            <a:off x="609610" y="273054"/>
            <a:ext cx="4011084" cy="1162049"/>
          </a:xfrm>
        </p:spPr>
        <p:txBody>
          <a:bodyPr anchor="b"/>
          <a:lstStyle>
            <a:lvl1pPr algn="l">
              <a:defRPr sz="2000" b="1"/>
            </a:lvl1pPr>
          </a:lstStyle>
          <a:p>
            <a:pPr>
              <a:defRPr/>
            </a:pPr>
            <a:r>
              <a:rPr lang="ru-RU"/>
              <a:t>Образец заголовка</a:t>
            </a:r>
          </a:p>
        </p:txBody>
      </p:sp>
      <p:sp>
        <p:nvSpPr>
          <p:cNvPr id="3" name="Объект 2"/>
          <p:cNvSpPr>
            <a:spLocks noGrp="1"/>
          </p:cNvSpPr>
          <p:nvPr>
            <p:ph idx="1"/>
          </p:nvPr>
        </p:nvSpPr>
        <p:spPr bwMode="auto">
          <a:xfrm>
            <a:off x="4766732" y="273050"/>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p>
        </p:txBody>
      </p:sp>
      <p:sp>
        <p:nvSpPr>
          <p:cNvPr id="4" name="Текст 3"/>
          <p:cNvSpPr>
            <a:spLocks noGrp="1"/>
          </p:cNvSpPr>
          <p:nvPr>
            <p:ph type="body" sz="half" idx="2"/>
          </p:nvPr>
        </p:nvSpPr>
        <p:spPr bwMode="auto">
          <a:xfrm>
            <a:off x="609610"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ru-RU"/>
              <a:t>Образец текста</a:t>
            </a:r>
            <a:endParaRPr/>
          </a:p>
        </p:txBody>
      </p:sp>
      <p:sp>
        <p:nvSpPr>
          <p:cNvPr id="5" name="Дата 4"/>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6" name="Нижний колонтитул 5"/>
          <p:cNvSpPr>
            <a:spLocks noGrp="1"/>
          </p:cNvSpPr>
          <p:nvPr>
            <p:ph type="ftr" sz="quarter" idx="11"/>
          </p:nvPr>
        </p:nvSpPr>
        <p:spPr bwMode="auto"/>
        <p:txBody>
          <a:bodyPr/>
          <a:lstStyle/>
          <a:p>
            <a:pPr>
              <a:defRPr/>
            </a:pPr>
            <a:endParaRPr lang="ru-RU"/>
          </a:p>
        </p:txBody>
      </p:sp>
      <p:sp>
        <p:nvSpPr>
          <p:cNvPr id="7" name="Номер слайда 6"/>
          <p:cNvSpPr>
            <a:spLocks noGrp="1"/>
          </p:cNvSpPr>
          <p:nvPr>
            <p:ph type="sldNum" sz="quarter" idx="12"/>
          </p:nvPr>
        </p:nvSpPr>
        <p:spPr bwMode="auto"/>
        <p:txBody>
          <a:bodyPr/>
          <a:lstStyle/>
          <a:p>
            <a:pPr>
              <a:defRPr/>
            </a:pPr>
            <a:fld id="{6A530004-958A-4E15-9840-E9741BECB0F3}" type="slidenum">
              <a:rPr lang="ru-RU"/>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userDrawn="1">
  <p:cSld name="Picture with Caption">
    <p:spTree>
      <p:nvGrpSpPr>
        <p:cNvPr id="1" name=""/>
        <p:cNvGrpSpPr/>
        <p:nvPr/>
      </p:nvGrpSpPr>
      <p:grpSpPr bwMode="auto">
        <a:xfrm>
          <a:off x="0" y="0"/>
          <a:ext cx="0" cy="0"/>
          <a:chOff x="0" y="0"/>
          <a:chExt cx="0" cy="0"/>
        </a:xfrm>
      </p:grpSpPr>
      <p:sp>
        <p:nvSpPr>
          <p:cNvPr id="2" name="Заголовок 1"/>
          <p:cNvSpPr>
            <a:spLocks noGrp="1"/>
          </p:cNvSpPr>
          <p:nvPr>
            <p:ph type="title"/>
          </p:nvPr>
        </p:nvSpPr>
        <p:spPr bwMode="auto">
          <a:xfrm>
            <a:off x="815413" y="4800603"/>
            <a:ext cx="10561173" cy="566738"/>
          </a:xfrm>
        </p:spPr>
        <p:txBody>
          <a:bodyPr anchor="b"/>
          <a:lstStyle>
            <a:lvl1pPr algn="l">
              <a:defRPr sz="2000" b="1"/>
            </a:lvl1pPr>
          </a:lstStyle>
          <a:p>
            <a:pPr>
              <a:defRPr/>
            </a:pPr>
            <a:r>
              <a:rPr lang="ru-RU"/>
              <a:t>Образец заголовка</a:t>
            </a:r>
          </a:p>
        </p:txBody>
      </p:sp>
      <p:sp>
        <p:nvSpPr>
          <p:cNvPr id="3" name="Рисунок 2"/>
          <p:cNvSpPr>
            <a:spLocks noGrp="1"/>
          </p:cNvSpPr>
          <p:nvPr>
            <p:ph type="pic" idx="1"/>
          </p:nvPr>
        </p:nvSpPr>
        <p:spPr bwMode="auto">
          <a:xfrm>
            <a:off x="815413" y="612778"/>
            <a:ext cx="10561173" cy="41147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ru-RU"/>
          </a:p>
        </p:txBody>
      </p:sp>
      <p:sp>
        <p:nvSpPr>
          <p:cNvPr id="4" name="Текст 3"/>
          <p:cNvSpPr>
            <a:spLocks noGrp="1"/>
          </p:cNvSpPr>
          <p:nvPr>
            <p:ph type="body" sz="half" idx="2"/>
          </p:nvPr>
        </p:nvSpPr>
        <p:spPr bwMode="auto">
          <a:xfrm>
            <a:off x="815413" y="5367337"/>
            <a:ext cx="1056117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ru-RU"/>
              <a:t>Образец текста</a:t>
            </a:r>
            <a:endParaRPr/>
          </a:p>
        </p:txBody>
      </p:sp>
      <p:sp>
        <p:nvSpPr>
          <p:cNvPr id="5" name="Дата 4"/>
          <p:cNvSpPr>
            <a:spLocks noGrp="1"/>
          </p:cNvSpPr>
          <p:nvPr>
            <p:ph type="dt" sz="half" idx="10"/>
          </p:nvPr>
        </p:nvSpPr>
        <p:spPr bwMode="auto"/>
        <p:txBody>
          <a:bodyPr/>
          <a:lstStyle/>
          <a:p>
            <a:pPr>
              <a:defRPr/>
            </a:pPr>
            <a:fld id="{B7184183-74E9-4393-9769-E1D9236041BE}" type="datetimeFigureOut">
              <a:rPr lang="ru-RU"/>
              <a:t>21.02.2025</a:t>
            </a:fld>
            <a:endParaRPr lang="ru-RU"/>
          </a:p>
        </p:txBody>
      </p:sp>
      <p:sp>
        <p:nvSpPr>
          <p:cNvPr id="6" name="Нижний колонтитул 5"/>
          <p:cNvSpPr>
            <a:spLocks noGrp="1"/>
          </p:cNvSpPr>
          <p:nvPr>
            <p:ph type="ftr" sz="quarter" idx="11"/>
          </p:nvPr>
        </p:nvSpPr>
        <p:spPr bwMode="auto"/>
        <p:txBody>
          <a:bodyPr/>
          <a:lstStyle/>
          <a:p>
            <a:pPr>
              <a:defRPr/>
            </a:pPr>
            <a:endParaRPr lang="ru-RU"/>
          </a:p>
        </p:txBody>
      </p:sp>
      <p:sp>
        <p:nvSpPr>
          <p:cNvPr id="7" name="Номер слайда 6"/>
          <p:cNvSpPr>
            <a:spLocks noGrp="1"/>
          </p:cNvSpPr>
          <p:nvPr>
            <p:ph type="sldNum" sz="quarter" idx="12"/>
          </p:nvPr>
        </p:nvSpPr>
        <p:spPr bwMode="auto"/>
        <p:txBody>
          <a:bodyPr/>
          <a:lstStyle/>
          <a:p>
            <a:pPr>
              <a:defRPr/>
            </a:pPr>
            <a:fld id="{6A530004-958A-4E15-9840-E9741BECB0F3}" type="slidenum">
              <a:rPr lang="ru-RU"/>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7" name="Shape 1100"/>
          <p:cNvSpPr>
            <a:spLocks noGrp="1" noChangeArrowheads="1"/>
          </p:cNvSpPr>
          <p:nvPr userDrawn="1"/>
        </p:nvSpPr>
        <p:spPr bwMode="auto">
          <a:xfrm>
            <a:off x="3669" y="270"/>
            <a:ext cx="12184661" cy="6857460"/>
          </a:xfrm>
          <a:custGeom>
            <a:avLst/>
            <a:gdLst>
              <a:gd name="connsiteX0" fmla="*/ 43199 w 43199"/>
              <a:gd name="connsiteY0" fmla="*/ 23405 h 43200"/>
              <a:gd name="connsiteX1" fmla="*/ 43199 w 43199"/>
              <a:gd name="connsiteY1" fmla="*/ 23405 h 43200"/>
              <a:gd name="connsiteX2" fmla="*/ 41239 w 43199"/>
              <a:gd name="connsiteY2" fmla="*/ 21600 h 43200"/>
              <a:gd name="connsiteX3" fmla="*/ 43199 w 43199"/>
              <a:gd name="connsiteY3" fmla="*/ 19794 h 43200"/>
              <a:gd name="connsiteX4" fmla="*/ 43199 w 43199"/>
              <a:gd name="connsiteY4" fmla="*/ 19794 h 43200"/>
              <a:gd name="connsiteX5" fmla="*/ 43174 w 43199"/>
              <a:gd name="connsiteY5" fmla="*/ 19794 h 43200"/>
              <a:gd name="connsiteX6" fmla="*/ 43174 w 43199"/>
              <a:gd name="connsiteY6" fmla="*/ 0 h 43200"/>
              <a:gd name="connsiteX7" fmla="*/ 0 w 43199"/>
              <a:gd name="connsiteY7" fmla="*/ 0 h 43200"/>
              <a:gd name="connsiteX8" fmla="*/ 0 w 43199"/>
              <a:gd name="connsiteY8" fmla="*/ 43200 h 43200"/>
              <a:gd name="connsiteX9" fmla="*/ 43174 w 43199"/>
              <a:gd name="connsiteY9" fmla="*/ 43200 h 43200"/>
              <a:gd name="connsiteX10" fmla="*/ 43174 w 43199"/>
              <a:gd name="connsiteY10" fmla="*/ 23405 h 43200"/>
              <a:gd name="connsiteX11" fmla="*/ 43174 w 43199"/>
              <a:gd name="connsiteY11" fmla="*/ 23405 h 43200"/>
              <a:gd name="connsiteX12" fmla="*/ 43199 w 43199"/>
              <a:gd name="connsiteY12" fmla="*/ 23405 h 43200"/>
              <a:gd name="connsiteX0" fmla="*/ 43199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19794 h 43200"/>
              <a:gd name="connsiteX5" fmla="*/ 43174 w 43199"/>
              <a:gd name="connsiteY5" fmla="*/ 0 h 43200"/>
              <a:gd name="connsiteX6" fmla="*/ 0 w 43199"/>
              <a:gd name="connsiteY6" fmla="*/ 0 h 43200"/>
              <a:gd name="connsiteX7" fmla="*/ 0 w 43199"/>
              <a:gd name="connsiteY7" fmla="*/ 43200 h 43200"/>
              <a:gd name="connsiteX8" fmla="*/ 43174 w 43199"/>
              <a:gd name="connsiteY8" fmla="*/ 43200 h 43200"/>
              <a:gd name="connsiteX9" fmla="*/ 43174 w 43199"/>
              <a:gd name="connsiteY9" fmla="*/ 23405 h 43200"/>
              <a:gd name="connsiteX10" fmla="*/ 43174 w 43199"/>
              <a:gd name="connsiteY10" fmla="*/ 23405 h 43200"/>
              <a:gd name="connsiteX11" fmla="*/ 43199 w 43199"/>
              <a:gd name="connsiteY11" fmla="*/ 23405 h 43200"/>
              <a:gd name="connsiteX0" fmla="*/ 43174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19794 h 43200"/>
              <a:gd name="connsiteX5" fmla="*/ 43174 w 43199"/>
              <a:gd name="connsiteY5" fmla="*/ 0 h 43200"/>
              <a:gd name="connsiteX6" fmla="*/ 0 w 43199"/>
              <a:gd name="connsiteY6" fmla="*/ 0 h 43200"/>
              <a:gd name="connsiteX7" fmla="*/ 0 w 43199"/>
              <a:gd name="connsiteY7" fmla="*/ 43200 h 43200"/>
              <a:gd name="connsiteX8" fmla="*/ 43174 w 43199"/>
              <a:gd name="connsiteY8" fmla="*/ 43200 h 43200"/>
              <a:gd name="connsiteX9" fmla="*/ 43174 w 43199"/>
              <a:gd name="connsiteY9" fmla="*/ 23405 h 43200"/>
              <a:gd name="connsiteX10" fmla="*/ 43174 w 43199"/>
              <a:gd name="connsiteY10" fmla="*/ 23405 h 43200"/>
              <a:gd name="connsiteX0" fmla="*/ 43174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0 h 43200"/>
              <a:gd name="connsiteX5" fmla="*/ 0 w 43199"/>
              <a:gd name="connsiteY5" fmla="*/ 0 h 43200"/>
              <a:gd name="connsiteX6" fmla="*/ 0 w 43199"/>
              <a:gd name="connsiteY6" fmla="*/ 43200 h 43200"/>
              <a:gd name="connsiteX7" fmla="*/ 43174 w 43199"/>
              <a:gd name="connsiteY7" fmla="*/ 43200 h 43200"/>
              <a:gd name="connsiteX8" fmla="*/ 43174 w 43199"/>
              <a:gd name="connsiteY8" fmla="*/ 23405 h 43200"/>
              <a:gd name="connsiteX9" fmla="*/ 43174 w 43199"/>
              <a:gd name="connsiteY9" fmla="*/ 23405 h 43200"/>
              <a:gd name="connsiteX0" fmla="*/ 43174 w 43199"/>
              <a:gd name="connsiteY0" fmla="*/ 23405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0 h 43200"/>
              <a:gd name="connsiteX5" fmla="*/ 0 w 43199"/>
              <a:gd name="connsiteY5" fmla="*/ 0 h 43200"/>
              <a:gd name="connsiteX6" fmla="*/ 0 w 43199"/>
              <a:gd name="connsiteY6" fmla="*/ 43200 h 43200"/>
              <a:gd name="connsiteX7" fmla="*/ 43174 w 43199"/>
              <a:gd name="connsiteY7" fmla="*/ 43200 h 43200"/>
              <a:gd name="connsiteX8" fmla="*/ 43174 w 43199"/>
              <a:gd name="connsiteY8" fmla="*/ 23405 h 43200"/>
              <a:gd name="connsiteX0" fmla="*/ 43174 w 43199"/>
              <a:gd name="connsiteY0" fmla="*/ 43200 h 43200"/>
              <a:gd name="connsiteX1" fmla="*/ 43199 w 43199"/>
              <a:gd name="connsiteY1" fmla="*/ 23405 h 43200"/>
              <a:gd name="connsiteX2" fmla="*/ 43199 w 43199"/>
              <a:gd name="connsiteY2" fmla="*/ 19794 h 43200"/>
              <a:gd name="connsiteX3" fmla="*/ 43199 w 43199"/>
              <a:gd name="connsiteY3" fmla="*/ 19794 h 43200"/>
              <a:gd name="connsiteX4" fmla="*/ 43174 w 43199"/>
              <a:gd name="connsiteY4" fmla="*/ 0 h 43200"/>
              <a:gd name="connsiteX5" fmla="*/ 0 w 43199"/>
              <a:gd name="connsiteY5" fmla="*/ 0 h 43200"/>
              <a:gd name="connsiteX6" fmla="*/ 0 w 43199"/>
              <a:gd name="connsiteY6" fmla="*/ 43200 h 43200"/>
              <a:gd name="connsiteX7" fmla="*/ 43174 w 43199"/>
              <a:gd name="connsiteY7" fmla="*/ 43200 h 43200"/>
              <a:gd name="connsiteX0" fmla="*/ 43174 w 43199"/>
              <a:gd name="connsiteY0" fmla="*/ 43200 h 43200"/>
              <a:gd name="connsiteX1" fmla="*/ 43199 w 43199"/>
              <a:gd name="connsiteY1" fmla="*/ 23405 h 43200"/>
              <a:gd name="connsiteX2" fmla="*/ 43199 w 43199"/>
              <a:gd name="connsiteY2" fmla="*/ 19794 h 43200"/>
              <a:gd name="connsiteX3" fmla="*/ 43174 w 43199"/>
              <a:gd name="connsiteY3" fmla="*/ 0 h 43200"/>
              <a:gd name="connsiteX4" fmla="*/ 0 w 43199"/>
              <a:gd name="connsiteY4" fmla="*/ 0 h 43200"/>
              <a:gd name="connsiteX5" fmla="*/ 0 w 43199"/>
              <a:gd name="connsiteY5" fmla="*/ 43200 h 43200"/>
              <a:gd name="connsiteX6" fmla="*/ 43174 w 43199"/>
              <a:gd name="connsiteY6" fmla="*/ 43200 h 43200"/>
              <a:gd name="connsiteX0" fmla="*/ 43174 w 46380"/>
              <a:gd name="connsiteY0" fmla="*/ 43200 h 43200"/>
              <a:gd name="connsiteX1" fmla="*/ 43199 w 46380"/>
              <a:gd name="connsiteY1" fmla="*/ 19794 h 43200"/>
              <a:gd name="connsiteX2" fmla="*/ 43174 w 46380"/>
              <a:gd name="connsiteY2" fmla="*/ 0 h 43200"/>
              <a:gd name="connsiteX3" fmla="*/ 0 w 46380"/>
              <a:gd name="connsiteY3" fmla="*/ 0 h 43200"/>
              <a:gd name="connsiteX4" fmla="*/ 0 w 46380"/>
              <a:gd name="connsiteY4" fmla="*/ 43200 h 43200"/>
              <a:gd name="connsiteX5" fmla="*/ 43174 w 46380"/>
              <a:gd name="connsiteY5" fmla="*/ 43200 h 43200"/>
              <a:gd name="connsiteX0" fmla="*/ 43174 w 43199"/>
              <a:gd name="connsiteY0" fmla="*/ 43200 h 43200"/>
              <a:gd name="connsiteX1" fmla="*/ 43199 w 43199"/>
              <a:gd name="connsiteY1" fmla="*/ 19794 h 43200"/>
              <a:gd name="connsiteX2" fmla="*/ 43174 w 43199"/>
              <a:gd name="connsiteY2" fmla="*/ 0 h 43200"/>
              <a:gd name="connsiteX3" fmla="*/ 0 w 43199"/>
              <a:gd name="connsiteY3" fmla="*/ 0 h 43200"/>
              <a:gd name="connsiteX4" fmla="*/ 0 w 43199"/>
              <a:gd name="connsiteY4" fmla="*/ 43200 h 43200"/>
              <a:gd name="connsiteX5" fmla="*/ 43174 w 43199"/>
              <a:gd name="connsiteY5" fmla="*/ 43200 h 43200"/>
              <a:gd name="connsiteX0" fmla="*/ 43174 w 43174"/>
              <a:gd name="connsiteY0" fmla="*/ 43200 h 43200"/>
              <a:gd name="connsiteX1" fmla="*/ 43174 w 43174"/>
              <a:gd name="connsiteY1" fmla="*/ 0 h 43200"/>
              <a:gd name="connsiteX2" fmla="*/ 0 w 43174"/>
              <a:gd name="connsiteY2" fmla="*/ 0 h 43200"/>
              <a:gd name="connsiteX3" fmla="*/ 0 w 43174"/>
              <a:gd name="connsiteY3" fmla="*/ 43200 h 43200"/>
              <a:gd name="connsiteX4" fmla="*/ 43174 w 43174"/>
              <a:gd name="connsiteY4" fmla="*/ 43200 h 43200"/>
              <a:gd name="connsiteX0" fmla="*/ 43174 w 43174"/>
              <a:gd name="connsiteY0" fmla="*/ 43200 h 43200"/>
              <a:gd name="connsiteX1" fmla="*/ 43174 w 43174"/>
              <a:gd name="connsiteY1" fmla="*/ 0 h 43200"/>
              <a:gd name="connsiteX2" fmla="*/ 0 w 43174"/>
              <a:gd name="connsiteY2" fmla="*/ 0 h 43200"/>
              <a:gd name="connsiteX3" fmla="*/ 0 w 43174"/>
              <a:gd name="connsiteY3" fmla="*/ 43200 h 43200"/>
              <a:gd name="connsiteX4" fmla="*/ 43174 w 43174"/>
              <a:gd name="connsiteY4" fmla="*/ 43200 h 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74" h="43200" stroke="0" extrusionOk="0">
                <a:moveTo>
                  <a:pt x="43174" y="43200"/>
                </a:moveTo>
                <a:lnTo>
                  <a:pt x="43174" y="0"/>
                </a:lnTo>
                <a:lnTo>
                  <a:pt x="0" y="0"/>
                </a:lnTo>
                <a:lnTo>
                  <a:pt x="0" y="43200"/>
                </a:lnTo>
                <a:lnTo>
                  <a:pt x="43174" y="43200"/>
                </a:lnTo>
                <a:close/>
              </a:path>
            </a:pathLst>
          </a:custGeom>
          <a:solidFill>
            <a:schemeClr val="accent6">
              <a:lumMod val="20000"/>
              <a:lumOff val="80000"/>
            </a:schemeClr>
          </a:solidFill>
          <a:ln w="9524">
            <a:solidFill>
              <a:srgbClr val="000000"/>
            </a:solidFill>
            <a:round/>
            <a:headEnd/>
            <a:tailEnd/>
          </a:ln>
        </p:spPr>
      </p:sp>
      <p:sp>
        <p:nvSpPr>
          <p:cNvPr id="8" name="Shape 1103"/>
          <p:cNvSpPr>
            <a:spLocks noGrp="1" noChangeArrowheads="1"/>
          </p:cNvSpPr>
          <p:nvPr userDrawn="1"/>
        </p:nvSpPr>
        <p:spPr bwMode="auto">
          <a:xfrm>
            <a:off x="183165" y="101751"/>
            <a:ext cx="7789614" cy="5857890"/>
          </a:xfrm>
          <a:custGeom>
            <a:avLst/>
            <a:gdLst/>
            <a:ahLst/>
            <a:cxnLst/>
            <a:rect l="l" t="t" r="r" b="b"/>
            <a:pathLst>
              <a:path w="43200" h="43200" stroke="0" extrusionOk="0">
                <a:moveTo>
                  <a:pt x="43199" y="21599"/>
                </a:moveTo>
                <a:lnTo>
                  <a:pt x="43199" y="21599"/>
                </a:lnTo>
                <a:lnTo>
                  <a:pt x="43199" y="21599"/>
                </a:lnTo>
                <a:cubicBezTo>
                  <a:pt x="43199" y="21599"/>
                  <a:pt x="43199" y="21599"/>
                  <a:pt x="43199" y="21599"/>
                </a:cubicBezTo>
                <a:lnTo>
                  <a:pt x="43199" y="21599"/>
                </a:lnTo>
                <a:lnTo>
                  <a:pt x="43199" y="21599"/>
                </a:lnTo>
                <a:cubicBezTo>
                  <a:pt x="43199" y="33449"/>
                  <a:pt x="33448" y="43199"/>
                  <a:pt x="21600" y="43199"/>
                </a:cubicBezTo>
                <a:lnTo>
                  <a:pt x="21600" y="43199"/>
                </a:lnTo>
                <a:cubicBezTo>
                  <a:pt x="9749" y="43199"/>
                  <a:pt x="0" y="33449"/>
                  <a:pt x="0" y="21599"/>
                </a:cubicBezTo>
                <a:lnTo>
                  <a:pt x="0" y="21599"/>
                </a:lnTo>
                <a:cubicBezTo>
                  <a:pt x="0" y="9750"/>
                  <a:pt x="9749" y="0"/>
                  <a:pt x="21600" y="0"/>
                </a:cubicBezTo>
                <a:lnTo>
                  <a:pt x="21600" y="0"/>
                </a:lnTo>
                <a:cubicBezTo>
                  <a:pt x="33448" y="0"/>
                  <a:pt x="43199" y="9750"/>
                  <a:pt x="43199" y="21599"/>
                </a:cubicBezTo>
              </a:path>
            </a:pathLst>
          </a:custGeom>
          <a:solidFill>
            <a:srgbClr val="FFFFFF">
              <a:alpha val="1568"/>
            </a:srgbClr>
          </a:solidFill>
          <a:ln w="9524">
            <a:solidFill>
              <a:srgbClr val="000000"/>
            </a:solidFill>
            <a:round/>
            <a:headEnd/>
            <a:tailEnd/>
          </a:ln>
        </p:spPr>
      </p:sp>
      <p:sp>
        <p:nvSpPr>
          <p:cNvPr id="9" name="Shape 1104"/>
          <p:cNvSpPr>
            <a:spLocks noGrp="1" noChangeArrowheads="1"/>
          </p:cNvSpPr>
          <p:nvPr userDrawn="1"/>
        </p:nvSpPr>
        <p:spPr bwMode="auto">
          <a:xfrm>
            <a:off x="244971" y="130323"/>
            <a:ext cx="7610403" cy="5723438"/>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50" y="43200"/>
                  <a:pt x="21600" y="43200"/>
                </a:cubicBezTo>
                <a:lnTo>
                  <a:pt x="21600" y="43200"/>
                </a:lnTo>
                <a:cubicBezTo>
                  <a:pt x="9749" y="43200"/>
                  <a:pt x="0" y="33449"/>
                  <a:pt x="0" y="21600"/>
                </a:cubicBezTo>
                <a:lnTo>
                  <a:pt x="0" y="21600"/>
                </a:lnTo>
                <a:cubicBezTo>
                  <a:pt x="0" y="9751"/>
                  <a:pt x="9749" y="0"/>
                  <a:pt x="21600" y="0"/>
                </a:cubicBezTo>
                <a:lnTo>
                  <a:pt x="21600" y="0"/>
                </a:lnTo>
                <a:cubicBezTo>
                  <a:pt x="33450" y="0"/>
                  <a:pt x="43200" y="9750"/>
                  <a:pt x="43200" y="21600"/>
                </a:cubicBezTo>
              </a:path>
            </a:pathLst>
          </a:custGeom>
          <a:solidFill>
            <a:srgbClr val="FFFFFF">
              <a:alpha val="3137"/>
            </a:srgbClr>
          </a:solidFill>
          <a:ln w="9524">
            <a:solidFill>
              <a:srgbClr val="000000"/>
            </a:solidFill>
            <a:round/>
            <a:headEnd/>
            <a:tailEnd/>
          </a:ln>
        </p:spPr>
      </p:sp>
      <p:sp>
        <p:nvSpPr>
          <p:cNvPr id="10" name="Shape 1105"/>
          <p:cNvSpPr>
            <a:spLocks noGrp="1" noChangeArrowheads="1"/>
          </p:cNvSpPr>
          <p:nvPr userDrawn="1"/>
        </p:nvSpPr>
        <p:spPr bwMode="auto">
          <a:xfrm>
            <a:off x="306493" y="159054"/>
            <a:ext cx="7431757" cy="5588830"/>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50"/>
                  <a:pt x="33448" y="43200"/>
                  <a:pt x="21599" y="43200"/>
                </a:cubicBezTo>
                <a:lnTo>
                  <a:pt x="21599" y="43200"/>
                </a:lnTo>
                <a:cubicBezTo>
                  <a:pt x="9749" y="43200"/>
                  <a:pt x="0" y="33450"/>
                  <a:pt x="0" y="21599"/>
                </a:cubicBezTo>
                <a:lnTo>
                  <a:pt x="0" y="21599"/>
                </a:lnTo>
                <a:cubicBezTo>
                  <a:pt x="0" y="9750"/>
                  <a:pt x="9749" y="0"/>
                  <a:pt x="21599" y="0"/>
                </a:cubicBezTo>
                <a:lnTo>
                  <a:pt x="21599" y="0"/>
                </a:lnTo>
                <a:cubicBezTo>
                  <a:pt x="33448" y="0"/>
                  <a:pt x="43200" y="9750"/>
                  <a:pt x="43200" y="21599"/>
                </a:cubicBezTo>
              </a:path>
            </a:pathLst>
          </a:custGeom>
          <a:solidFill>
            <a:srgbClr val="FFFFFF">
              <a:alpha val="4705"/>
            </a:srgbClr>
          </a:solidFill>
          <a:ln w="9524">
            <a:solidFill>
              <a:srgbClr val="000000"/>
            </a:solidFill>
            <a:round/>
            <a:headEnd/>
            <a:tailEnd/>
          </a:ln>
        </p:spPr>
      </p:sp>
      <p:sp>
        <p:nvSpPr>
          <p:cNvPr id="11" name="Shape 1106"/>
          <p:cNvSpPr>
            <a:spLocks noGrp="1" noChangeArrowheads="1"/>
          </p:cNvSpPr>
          <p:nvPr userDrawn="1"/>
        </p:nvSpPr>
        <p:spPr bwMode="auto">
          <a:xfrm>
            <a:off x="368021" y="187787"/>
            <a:ext cx="7252827" cy="5454378"/>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7"/>
                  <a:pt x="33450" y="43200"/>
                  <a:pt x="21600" y="43200"/>
                </a:cubicBezTo>
                <a:lnTo>
                  <a:pt x="21600" y="43200"/>
                </a:lnTo>
                <a:cubicBezTo>
                  <a:pt x="9750" y="43200"/>
                  <a:pt x="0" y="33447"/>
                  <a:pt x="0" y="21599"/>
                </a:cubicBezTo>
                <a:lnTo>
                  <a:pt x="0" y="21599"/>
                </a:lnTo>
                <a:cubicBezTo>
                  <a:pt x="0" y="9749"/>
                  <a:pt x="9750" y="0"/>
                  <a:pt x="21600" y="0"/>
                </a:cubicBezTo>
                <a:lnTo>
                  <a:pt x="21600" y="0"/>
                </a:lnTo>
                <a:cubicBezTo>
                  <a:pt x="33450" y="0"/>
                  <a:pt x="43200" y="9749"/>
                  <a:pt x="43200" y="21599"/>
                </a:cubicBezTo>
              </a:path>
            </a:pathLst>
          </a:custGeom>
          <a:solidFill>
            <a:srgbClr val="FFFFFF">
              <a:alpha val="6274"/>
            </a:srgbClr>
          </a:solidFill>
          <a:ln w="9524">
            <a:solidFill>
              <a:srgbClr val="000000"/>
            </a:solidFill>
            <a:round/>
            <a:headEnd/>
            <a:tailEnd/>
          </a:ln>
        </p:spPr>
      </p:sp>
      <p:sp>
        <p:nvSpPr>
          <p:cNvPr id="12" name="Shape 1107"/>
          <p:cNvSpPr>
            <a:spLocks noGrp="1" noChangeArrowheads="1"/>
          </p:cNvSpPr>
          <p:nvPr userDrawn="1"/>
        </p:nvSpPr>
        <p:spPr bwMode="auto">
          <a:xfrm>
            <a:off x="429541" y="216360"/>
            <a:ext cx="7074181" cy="5319929"/>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8"/>
                  <a:pt x="33448" y="43200"/>
                  <a:pt x="21600" y="43200"/>
                </a:cubicBezTo>
                <a:lnTo>
                  <a:pt x="21600" y="43200"/>
                </a:lnTo>
                <a:cubicBezTo>
                  <a:pt x="9751" y="43200"/>
                  <a:pt x="0" y="33448"/>
                  <a:pt x="0" y="21599"/>
                </a:cubicBezTo>
                <a:lnTo>
                  <a:pt x="0" y="21599"/>
                </a:lnTo>
                <a:cubicBezTo>
                  <a:pt x="0" y="9751"/>
                  <a:pt x="9751" y="0"/>
                  <a:pt x="21600" y="0"/>
                </a:cubicBezTo>
                <a:lnTo>
                  <a:pt x="21600" y="0"/>
                </a:lnTo>
                <a:cubicBezTo>
                  <a:pt x="33448" y="0"/>
                  <a:pt x="43200" y="9751"/>
                  <a:pt x="43200" y="21599"/>
                </a:cubicBezTo>
              </a:path>
            </a:pathLst>
          </a:custGeom>
          <a:solidFill>
            <a:srgbClr val="FFFFFF">
              <a:alpha val="7843"/>
            </a:srgbClr>
          </a:solidFill>
          <a:ln w="9524">
            <a:solidFill>
              <a:srgbClr val="000000"/>
            </a:solidFill>
            <a:round/>
            <a:headEnd/>
            <a:tailEnd/>
          </a:ln>
        </p:spPr>
      </p:sp>
      <p:sp>
        <p:nvSpPr>
          <p:cNvPr id="13" name="Shape 1108"/>
          <p:cNvSpPr>
            <a:spLocks noGrp="1" noChangeArrowheads="1"/>
          </p:cNvSpPr>
          <p:nvPr userDrawn="1"/>
        </p:nvSpPr>
        <p:spPr bwMode="auto">
          <a:xfrm>
            <a:off x="491347" y="245090"/>
            <a:ext cx="6894970" cy="5185318"/>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9" y="43200"/>
                  <a:pt x="21599" y="43200"/>
                </a:cubicBezTo>
                <a:lnTo>
                  <a:pt x="21599" y="43200"/>
                </a:lnTo>
                <a:cubicBezTo>
                  <a:pt x="9750" y="43200"/>
                  <a:pt x="0" y="33449"/>
                  <a:pt x="0" y="21600"/>
                </a:cubicBezTo>
                <a:lnTo>
                  <a:pt x="0" y="21600"/>
                </a:lnTo>
                <a:cubicBezTo>
                  <a:pt x="0" y="9750"/>
                  <a:pt x="9750" y="0"/>
                  <a:pt x="21599" y="0"/>
                </a:cubicBezTo>
                <a:lnTo>
                  <a:pt x="21599" y="0"/>
                </a:lnTo>
                <a:cubicBezTo>
                  <a:pt x="33449" y="0"/>
                  <a:pt x="43200" y="9750"/>
                  <a:pt x="43200" y="21600"/>
                </a:cubicBezTo>
              </a:path>
            </a:pathLst>
          </a:custGeom>
          <a:solidFill>
            <a:srgbClr val="FFFFFF">
              <a:alpha val="9411"/>
            </a:srgbClr>
          </a:solidFill>
          <a:ln w="9524">
            <a:solidFill>
              <a:srgbClr val="000000"/>
            </a:solidFill>
            <a:round/>
            <a:headEnd/>
            <a:tailEnd/>
          </a:ln>
        </p:spPr>
      </p:sp>
      <p:sp>
        <p:nvSpPr>
          <p:cNvPr id="14" name="Shape 1109"/>
          <p:cNvSpPr>
            <a:spLocks noGrp="1" noChangeArrowheads="1"/>
          </p:cNvSpPr>
          <p:nvPr userDrawn="1"/>
        </p:nvSpPr>
        <p:spPr bwMode="auto">
          <a:xfrm>
            <a:off x="552877" y="273821"/>
            <a:ext cx="6716041" cy="5050710"/>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8"/>
                  <a:pt x="33449" y="43199"/>
                  <a:pt x="21600" y="43199"/>
                </a:cubicBezTo>
                <a:lnTo>
                  <a:pt x="21600" y="43199"/>
                </a:lnTo>
                <a:cubicBezTo>
                  <a:pt x="9750" y="43199"/>
                  <a:pt x="0" y="33448"/>
                  <a:pt x="0" y="21600"/>
                </a:cubicBezTo>
                <a:lnTo>
                  <a:pt x="0" y="21600"/>
                </a:lnTo>
                <a:cubicBezTo>
                  <a:pt x="0" y="9748"/>
                  <a:pt x="9750" y="0"/>
                  <a:pt x="21600" y="0"/>
                </a:cubicBezTo>
                <a:lnTo>
                  <a:pt x="21600" y="0"/>
                </a:lnTo>
                <a:cubicBezTo>
                  <a:pt x="33449" y="0"/>
                  <a:pt x="43200" y="9748"/>
                  <a:pt x="43200" y="21600"/>
                </a:cubicBezTo>
              </a:path>
            </a:pathLst>
          </a:custGeom>
          <a:solidFill>
            <a:srgbClr val="FFFFFF">
              <a:alpha val="10980"/>
            </a:srgbClr>
          </a:solidFill>
          <a:ln w="9524">
            <a:solidFill>
              <a:srgbClr val="000000"/>
            </a:solidFill>
            <a:round/>
            <a:headEnd/>
            <a:tailEnd/>
          </a:ln>
        </p:spPr>
      </p:sp>
      <p:sp>
        <p:nvSpPr>
          <p:cNvPr id="15" name="Shape 1110"/>
          <p:cNvSpPr>
            <a:spLocks noGrp="1" noChangeArrowheads="1"/>
          </p:cNvSpPr>
          <p:nvPr userDrawn="1"/>
        </p:nvSpPr>
        <p:spPr bwMode="auto">
          <a:xfrm>
            <a:off x="614397" y="302395"/>
            <a:ext cx="6537394" cy="4916258"/>
          </a:xfrm>
          <a:custGeom>
            <a:avLst/>
            <a:gdLst/>
            <a:ahLst/>
            <a:cxnLst/>
            <a:rect l="l" t="t" r="r" b="b"/>
            <a:pathLst>
              <a:path w="43200" h="43200" stroke="0" extrusionOk="0">
                <a:moveTo>
                  <a:pt x="43199" y="21600"/>
                </a:moveTo>
                <a:lnTo>
                  <a:pt x="43199" y="21600"/>
                </a:lnTo>
                <a:lnTo>
                  <a:pt x="43199" y="21600"/>
                </a:lnTo>
                <a:cubicBezTo>
                  <a:pt x="43199" y="21600"/>
                  <a:pt x="43199" y="21600"/>
                  <a:pt x="43199" y="21600"/>
                </a:cubicBezTo>
                <a:lnTo>
                  <a:pt x="43199" y="21600"/>
                </a:lnTo>
                <a:lnTo>
                  <a:pt x="43199" y="21600"/>
                </a:lnTo>
                <a:cubicBezTo>
                  <a:pt x="43199" y="33449"/>
                  <a:pt x="33449" y="43200"/>
                  <a:pt x="21600" y="43200"/>
                </a:cubicBezTo>
                <a:lnTo>
                  <a:pt x="21600" y="43200"/>
                </a:lnTo>
                <a:cubicBezTo>
                  <a:pt x="9750" y="43200"/>
                  <a:pt x="0" y="33449"/>
                  <a:pt x="0" y="21600"/>
                </a:cubicBezTo>
                <a:lnTo>
                  <a:pt x="0" y="21600"/>
                </a:lnTo>
                <a:cubicBezTo>
                  <a:pt x="0" y="9751"/>
                  <a:pt x="9750" y="0"/>
                  <a:pt x="21600" y="0"/>
                </a:cubicBezTo>
                <a:lnTo>
                  <a:pt x="21600" y="0"/>
                </a:lnTo>
                <a:cubicBezTo>
                  <a:pt x="33449" y="0"/>
                  <a:pt x="43199" y="9751"/>
                  <a:pt x="43199" y="21600"/>
                </a:cubicBezTo>
              </a:path>
            </a:pathLst>
          </a:custGeom>
          <a:solidFill>
            <a:srgbClr val="FFFFFF">
              <a:alpha val="12549"/>
            </a:srgbClr>
          </a:solidFill>
          <a:ln w="9524">
            <a:solidFill>
              <a:srgbClr val="000000"/>
            </a:solidFill>
            <a:round/>
            <a:headEnd/>
            <a:tailEnd/>
          </a:ln>
        </p:spPr>
      </p:sp>
      <p:sp>
        <p:nvSpPr>
          <p:cNvPr id="16" name="Shape 1111"/>
          <p:cNvSpPr>
            <a:spLocks noGrp="1" noChangeArrowheads="1"/>
          </p:cNvSpPr>
          <p:nvPr userDrawn="1"/>
        </p:nvSpPr>
        <p:spPr bwMode="auto">
          <a:xfrm>
            <a:off x="676203" y="331128"/>
            <a:ext cx="6358183" cy="4781650"/>
          </a:xfrm>
          <a:custGeom>
            <a:avLst/>
            <a:gdLst/>
            <a:ahLst/>
            <a:cxnLst/>
            <a:rect l="l" t="t" r="r" b="b"/>
            <a:pathLst>
              <a:path w="43200" h="43200" stroke="0" extrusionOk="0">
                <a:moveTo>
                  <a:pt x="43199" y="21600"/>
                </a:moveTo>
                <a:lnTo>
                  <a:pt x="43199" y="21600"/>
                </a:lnTo>
                <a:lnTo>
                  <a:pt x="43199" y="21600"/>
                </a:lnTo>
                <a:cubicBezTo>
                  <a:pt x="43199" y="21600"/>
                  <a:pt x="43199" y="21600"/>
                  <a:pt x="43199" y="21600"/>
                </a:cubicBezTo>
                <a:lnTo>
                  <a:pt x="43199" y="21600"/>
                </a:lnTo>
                <a:lnTo>
                  <a:pt x="43199" y="21600"/>
                </a:lnTo>
                <a:cubicBezTo>
                  <a:pt x="43199" y="33449"/>
                  <a:pt x="33449" y="43199"/>
                  <a:pt x="21598" y="43199"/>
                </a:cubicBezTo>
                <a:lnTo>
                  <a:pt x="21598" y="43199"/>
                </a:lnTo>
                <a:cubicBezTo>
                  <a:pt x="9750" y="43199"/>
                  <a:pt x="0" y="33449"/>
                  <a:pt x="0" y="21600"/>
                </a:cubicBezTo>
                <a:lnTo>
                  <a:pt x="0" y="21600"/>
                </a:lnTo>
                <a:cubicBezTo>
                  <a:pt x="0" y="9750"/>
                  <a:pt x="9750" y="0"/>
                  <a:pt x="21598" y="0"/>
                </a:cubicBezTo>
                <a:lnTo>
                  <a:pt x="21598" y="0"/>
                </a:lnTo>
                <a:cubicBezTo>
                  <a:pt x="33449" y="0"/>
                  <a:pt x="43199" y="9750"/>
                  <a:pt x="43199" y="21600"/>
                </a:cubicBezTo>
              </a:path>
            </a:pathLst>
          </a:custGeom>
          <a:solidFill>
            <a:srgbClr val="FFFFFF">
              <a:alpha val="14117"/>
            </a:srgbClr>
          </a:solidFill>
          <a:ln w="9524">
            <a:solidFill>
              <a:srgbClr val="000000"/>
            </a:solidFill>
            <a:round/>
            <a:headEnd/>
            <a:tailEnd/>
          </a:ln>
        </p:spPr>
      </p:sp>
      <p:sp>
        <p:nvSpPr>
          <p:cNvPr id="17" name="Shape 1112"/>
          <p:cNvSpPr>
            <a:spLocks noGrp="1" noChangeArrowheads="1"/>
          </p:cNvSpPr>
          <p:nvPr userDrawn="1"/>
        </p:nvSpPr>
        <p:spPr bwMode="auto">
          <a:xfrm>
            <a:off x="737731" y="359857"/>
            <a:ext cx="6179254" cy="4647039"/>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8" y="43199"/>
                  <a:pt x="21599" y="43199"/>
                </a:cubicBezTo>
                <a:lnTo>
                  <a:pt x="21599" y="43199"/>
                </a:lnTo>
                <a:cubicBezTo>
                  <a:pt x="9750" y="43199"/>
                  <a:pt x="0" y="33449"/>
                  <a:pt x="0" y="21600"/>
                </a:cubicBezTo>
                <a:lnTo>
                  <a:pt x="0" y="21600"/>
                </a:lnTo>
                <a:cubicBezTo>
                  <a:pt x="0" y="9751"/>
                  <a:pt x="9750" y="0"/>
                  <a:pt x="21599" y="0"/>
                </a:cubicBezTo>
                <a:lnTo>
                  <a:pt x="21599" y="0"/>
                </a:lnTo>
                <a:cubicBezTo>
                  <a:pt x="33448" y="0"/>
                  <a:pt x="43200" y="9751"/>
                  <a:pt x="43200" y="21599"/>
                </a:cubicBezTo>
              </a:path>
            </a:pathLst>
          </a:custGeom>
          <a:solidFill>
            <a:srgbClr val="FFFFFF">
              <a:alpha val="15686"/>
            </a:srgbClr>
          </a:solidFill>
          <a:ln w="9524">
            <a:solidFill>
              <a:srgbClr val="000000"/>
            </a:solidFill>
            <a:round/>
            <a:headEnd/>
            <a:tailEnd/>
          </a:ln>
        </p:spPr>
      </p:sp>
      <p:sp>
        <p:nvSpPr>
          <p:cNvPr id="18" name="Shape 1113"/>
          <p:cNvSpPr>
            <a:spLocks noGrp="1" noChangeArrowheads="1"/>
          </p:cNvSpPr>
          <p:nvPr userDrawn="1"/>
        </p:nvSpPr>
        <p:spPr bwMode="auto">
          <a:xfrm>
            <a:off x="799253" y="388590"/>
            <a:ext cx="6000607" cy="4512430"/>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9"/>
                  <a:pt x="33449" y="43200"/>
                  <a:pt x="21600" y="43200"/>
                </a:cubicBezTo>
                <a:lnTo>
                  <a:pt x="21600" y="43200"/>
                </a:lnTo>
                <a:cubicBezTo>
                  <a:pt x="9750" y="43200"/>
                  <a:pt x="0" y="33449"/>
                  <a:pt x="0" y="21599"/>
                </a:cubicBezTo>
                <a:lnTo>
                  <a:pt x="0" y="21599"/>
                </a:lnTo>
                <a:cubicBezTo>
                  <a:pt x="0" y="9749"/>
                  <a:pt x="9750" y="0"/>
                  <a:pt x="21600" y="0"/>
                </a:cubicBezTo>
                <a:lnTo>
                  <a:pt x="21600" y="0"/>
                </a:lnTo>
                <a:cubicBezTo>
                  <a:pt x="33449" y="0"/>
                  <a:pt x="43200" y="9749"/>
                  <a:pt x="43200" y="21599"/>
                </a:cubicBezTo>
              </a:path>
            </a:pathLst>
          </a:custGeom>
          <a:solidFill>
            <a:srgbClr val="FFFFFF">
              <a:alpha val="17647"/>
            </a:srgbClr>
          </a:solidFill>
          <a:ln w="9524">
            <a:solidFill>
              <a:srgbClr val="000000"/>
            </a:solidFill>
            <a:round/>
            <a:headEnd/>
            <a:tailEnd/>
          </a:ln>
        </p:spPr>
      </p:sp>
      <p:sp>
        <p:nvSpPr>
          <p:cNvPr id="19" name="Shape 1114"/>
          <p:cNvSpPr>
            <a:spLocks noGrp="1" noChangeArrowheads="1"/>
          </p:cNvSpPr>
          <p:nvPr userDrawn="1"/>
        </p:nvSpPr>
        <p:spPr bwMode="auto">
          <a:xfrm>
            <a:off x="860777" y="417163"/>
            <a:ext cx="5821679" cy="4377979"/>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9" y="43200"/>
                  <a:pt x="21599" y="43200"/>
                </a:cubicBezTo>
                <a:lnTo>
                  <a:pt x="21599" y="43200"/>
                </a:lnTo>
                <a:cubicBezTo>
                  <a:pt x="9750" y="43200"/>
                  <a:pt x="0" y="33449"/>
                  <a:pt x="0" y="21600"/>
                </a:cubicBezTo>
                <a:lnTo>
                  <a:pt x="0" y="21600"/>
                </a:lnTo>
                <a:cubicBezTo>
                  <a:pt x="0" y="9750"/>
                  <a:pt x="9750" y="0"/>
                  <a:pt x="21599" y="0"/>
                </a:cubicBezTo>
                <a:lnTo>
                  <a:pt x="21599" y="0"/>
                </a:lnTo>
                <a:cubicBezTo>
                  <a:pt x="33449" y="0"/>
                  <a:pt x="43200" y="9750"/>
                  <a:pt x="43200" y="21600"/>
                </a:cubicBezTo>
              </a:path>
            </a:pathLst>
          </a:custGeom>
          <a:solidFill>
            <a:srgbClr val="FFFFFF">
              <a:alpha val="19215"/>
            </a:srgbClr>
          </a:solidFill>
          <a:ln w="9524">
            <a:solidFill>
              <a:srgbClr val="000000"/>
            </a:solidFill>
            <a:round/>
            <a:headEnd/>
            <a:tailEnd/>
          </a:ln>
        </p:spPr>
      </p:sp>
      <p:sp>
        <p:nvSpPr>
          <p:cNvPr id="20" name="Shape 1115"/>
          <p:cNvSpPr>
            <a:spLocks noGrp="1" noChangeArrowheads="1"/>
          </p:cNvSpPr>
          <p:nvPr userDrawn="1"/>
        </p:nvSpPr>
        <p:spPr bwMode="auto">
          <a:xfrm>
            <a:off x="922587" y="445894"/>
            <a:ext cx="5642750" cy="4243529"/>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9"/>
                  <a:pt x="33448" y="43200"/>
                  <a:pt x="21600" y="43200"/>
                </a:cubicBezTo>
                <a:lnTo>
                  <a:pt x="21600" y="43200"/>
                </a:lnTo>
                <a:cubicBezTo>
                  <a:pt x="9748" y="43200"/>
                  <a:pt x="0" y="33449"/>
                  <a:pt x="0" y="21599"/>
                </a:cubicBezTo>
                <a:lnTo>
                  <a:pt x="0" y="21599"/>
                </a:lnTo>
                <a:cubicBezTo>
                  <a:pt x="0" y="9750"/>
                  <a:pt x="9748" y="0"/>
                  <a:pt x="21600" y="0"/>
                </a:cubicBezTo>
                <a:lnTo>
                  <a:pt x="21600" y="0"/>
                </a:lnTo>
                <a:cubicBezTo>
                  <a:pt x="33448" y="0"/>
                  <a:pt x="43200" y="9750"/>
                  <a:pt x="43200" y="21599"/>
                </a:cubicBezTo>
              </a:path>
            </a:pathLst>
          </a:custGeom>
          <a:solidFill>
            <a:srgbClr val="FFFFFF">
              <a:alpha val="20784"/>
            </a:srgbClr>
          </a:solidFill>
          <a:ln w="9524">
            <a:solidFill>
              <a:srgbClr val="000000"/>
            </a:solidFill>
            <a:round/>
            <a:headEnd/>
            <a:tailEnd/>
          </a:ln>
        </p:spPr>
      </p:sp>
      <p:sp>
        <p:nvSpPr>
          <p:cNvPr id="21" name="Shape 1116"/>
          <p:cNvSpPr>
            <a:spLocks noGrp="1" noChangeArrowheads="1"/>
          </p:cNvSpPr>
          <p:nvPr userDrawn="1"/>
        </p:nvSpPr>
        <p:spPr bwMode="auto">
          <a:xfrm>
            <a:off x="984107" y="474624"/>
            <a:ext cx="5463821" cy="4108918"/>
          </a:xfrm>
          <a:custGeom>
            <a:avLst/>
            <a:gdLst/>
            <a:ahLst/>
            <a:cxnLst/>
            <a:rect l="l" t="t" r="r" b="b"/>
            <a:pathLst>
              <a:path w="43200" h="43200" stroke="0" extrusionOk="0">
                <a:moveTo>
                  <a:pt x="43199" y="21599"/>
                </a:moveTo>
                <a:lnTo>
                  <a:pt x="43199" y="21599"/>
                </a:lnTo>
                <a:lnTo>
                  <a:pt x="43199" y="21599"/>
                </a:lnTo>
                <a:cubicBezTo>
                  <a:pt x="43199" y="21599"/>
                  <a:pt x="43199" y="21599"/>
                  <a:pt x="43199" y="21599"/>
                </a:cubicBezTo>
                <a:lnTo>
                  <a:pt x="43199" y="21599"/>
                </a:lnTo>
                <a:lnTo>
                  <a:pt x="43199" y="21599"/>
                </a:lnTo>
                <a:cubicBezTo>
                  <a:pt x="43199" y="33448"/>
                  <a:pt x="33448" y="43200"/>
                  <a:pt x="21599" y="43200"/>
                </a:cubicBezTo>
                <a:lnTo>
                  <a:pt x="21599" y="43200"/>
                </a:lnTo>
                <a:cubicBezTo>
                  <a:pt x="9750" y="43200"/>
                  <a:pt x="0" y="33448"/>
                  <a:pt x="0" y="21599"/>
                </a:cubicBezTo>
                <a:lnTo>
                  <a:pt x="0" y="21599"/>
                </a:lnTo>
                <a:cubicBezTo>
                  <a:pt x="0" y="9749"/>
                  <a:pt x="9750" y="0"/>
                  <a:pt x="21599" y="0"/>
                </a:cubicBezTo>
                <a:lnTo>
                  <a:pt x="21599" y="0"/>
                </a:lnTo>
                <a:cubicBezTo>
                  <a:pt x="33448" y="0"/>
                  <a:pt x="43199" y="9749"/>
                  <a:pt x="43199" y="21599"/>
                </a:cubicBezTo>
              </a:path>
            </a:pathLst>
          </a:custGeom>
          <a:solidFill>
            <a:srgbClr val="FFFFFF">
              <a:alpha val="22352"/>
            </a:srgbClr>
          </a:solidFill>
          <a:ln w="9524">
            <a:solidFill>
              <a:srgbClr val="000000"/>
            </a:solidFill>
            <a:round/>
            <a:headEnd/>
            <a:tailEnd/>
          </a:ln>
        </p:spPr>
      </p:sp>
      <p:sp>
        <p:nvSpPr>
          <p:cNvPr id="22" name="Shape 1117"/>
          <p:cNvSpPr>
            <a:spLocks noGrp="1" noChangeArrowheads="1"/>
          </p:cNvSpPr>
          <p:nvPr userDrawn="1"/>
        </p:nvSpPr>
        <p:spPr bwMode="auto">
          <a:xfrm>
            <a:off x="1045632" y="503197"/>
            <a:ext cx="5284893" cy="3974469"/>
          </a:xfrm>
          <a:custGeom>
            <a:avLst/>
            <a:gdLst/>
            <a:ahLst/>
            <a:cxnLst/>
            <a:rect l="l" t="t" r="r" b="b"/>
            <a:pathLst>
              <a:path w="43200" h="43200" stroke="0" extrusionOk="0">
                <a:moveTo>
                  <a:pt x="43200" y="21599"/>
                </a:moveTo>
                <a:lnTo>
                  <a:pt x="43200" y="21599"/>
                </a:lnTo>
                <a:lnTo>
                  <a:pt x="43200" y="21599"/>
                </a:lnTo>
                <a:cubicBezTo>
                  <a:pt x="43200" y="21599"/>
                  <a:pt x="43200" y="21599"/>
                  <a:pt x="43200" y="21599"/>
                </a:cubicBezTo>
                <a:lnTo>
                  <a:pt x="43200" y="21599"/>
                </a:lnTo>
                <a:lnTo>
                  <a:pt x="43200" y="21599"/>
                </a:lnTo>
                <a:cubicBezTo>
                  <a:pt x="43200" y="33449"/>
                  <a:pt x="33450" y="43200"/>
                  <a:pt x="21599" y="43200"/>
                </a:cubicBezTo>
                <a:lnTo>
                  <a:pt x="21599" y="43200"/>
                </a:lnTo>
                <a:cubicBezTo>
                  <a:pt x="9751" y="43200"/>
                  <a:pt x="0" y="33449"/>
                  <a:pt x="0" y="21599"/>
                </a:cubicBezTo>
                <a:lnTo>
                  <a:pt x="0" y="21599"/>
                </a:lnTo>
                <a:cubicBezTo>
                  <a:pt x="0" y="9750"/>
                  <a:pt x="9751" y="0"/>
                  <a:pt x="21599" y="0"/>
                </a:cubicBezTo>
                <a:lnTo>
                  <a:pt x="21599" y="0"/>
                </a:lnTo>
                <a:cubicBezTo>
                  <a:pt x="33450" y="0"/>
                  <a:pt x="43200" y="9750"/>
                  <a:pt x="43200" y="21599"/>
                </a:cubicBezTo>
              </a:path>
            </a:pathLst>
          </a:custGeom>
          <a:solidFill>
            <a:srgbClr val="FFFFFF">
              <a:alpha val="23921"/>
            </a:srgbClr>
          </a:solidFill>
          <a:ln w="9524">
            <a:solidFill>
              <a:srgbClr val="000000"/>
            </a:solidFill>
            <a:round/>
            <a:headEnd/>
            <a:tailEnd/>
          </a:ln>
        </p:spPr>
      </p:sp>
      <p:sp>
        <p:nvSpPr>
          <p:cNvPr id="23" name="Shape 1118"/>
          <p:cNvSpPr>
            <a:spLocks noGrp="1" noChangeArrowheads="1"/>
          </p:cNvSpPr>
          <p:nvPr userDrawn="1"/>
        </p:nvSpPr>
        <p:spPr bwMode="auto">
          <a:xfrm>
            <a:off x="1107443" y="531930"/>
            <a:ext cx="5105963" cy="3839859"/>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9"/>
                  <a:pt x="33448" y="43200"/>
                  <a:pt x="21599" y="43200"/>
                </a:cubicBezTo>
                <a:lnTo>
                  <a:pt x="21599" y="43200"/>
                </a:lnTo>
                <a:cubicBezTo>
                  <a:pt x="9749" y="43200"/>
                  <a:pt x="0" y="33449"/>
                  <a:pt x="0" y="21600"/>
                </a:cubicBezTo>
                <a:lnTo>
                  <a:pt x="0" y="21600"/>
                </a:lnTo>
                <a:cubicBezTo>
                  <a:pt x="0" y="9750"/>
                  <a:pt x="9749" y="0"/>
                  <a:pt x="21599" y="0"/>
                </a:cubicBezTo>
                <a:lnTo>
                  <a:pt x="21599" y="0"/>
                </a:lnTo>
                <a:cubicBezTo>
                  <a:pt x="33448" y="0"/>
                  <a:pt x="43200" y="9750"/>
                  <a:pt x="43200" y="21600"/>
                </a:cubicBezTo>
              </a:path>
            </a:pathLst>
          </a:custGeom>
          <a:solidFill>
            <a:srgbClr val="FFFFFF">
              <a:alpha val="25490"/>
            </a:srgbClr>
          </a:solidFill>
          <a:ln w="9524">
            <a:solidFill>
              <a:srgbClr val="000000"/>
            </a:solidFill>
            <a:round/>
            <a:headEnd/>
            <a:tailEnd/>
          </a:ln>
        </p:spPr>
      </p:sp>
      <p:sp>
        <p:nvSpPr>
          <p:cNvPr id="24" name="Shape 1119"/>
          <p:cNvSpPr>
            <a:spLocks noGrp="1" noChangeArrowheads="1"/>
          </p:cNvSpPr>
          <p:nvPr userDrawn="1"/>
        </p:nvSpPr>
        <p:spPr bwMode="auto">
          <a:xfrm>
            <a:off x="1168963" y="560659"/>
            <a:ext cx="4927034" cy="3705250"/>
          </a:xfrm>
          <a:custGeom>
            <a:avLst/>
            <a:gdLst/>
            <a:ahLst/>
            <a:cxnLst/>
            <a:rect l="l" t="t" r="r" b="b"/>
            <a:pathLst>
              <a:path w="43200" h="43200" stroke="0" extrusionOk="0">
                <a:moveTo>
                  <a:pt x="43200" y="21600"/>
                </a:moveTo>
                <a:lnTo>
                  <a:pt x="43200" y="21600"/>
                </a:lnTo>
                <a:lnTo>
                  <a:pt x="43200" y="21600"/>
                </a:lnTo>
                <a:cubicBezTo>
                  <a:pt x="43200" y="21600"/>
                  <a:pt x="43200" y="21600"/>
                  <a:pt x="43200" y="21600"/>
                </a:cubicBezTo>
                <a:lnTo>
                  <a:pt x="43200" y="21600"/>
                </a:lnTo>
                <a:lnTo>
                  <a:pt x="43200" y="21600"/>
                </a:lnTo>
                <a:cubicBezTo>
                  <a:pt x="43200" y="33448"/>
                  <a:pt x="33450" y="43200"/>
                  <a:pt x="21600" y="43200"/>
                </a:cubicBezTo>
                <a:lnTo>
                  <a:pt x="21600" y="43200"/>
                </a:lnTo>
                <a:cubicBezTo>
                  <a:pt x="9749" y="43200"/>
                  <a:pt x="0" y="33448"/>
                  <a:pt x="0" y="21600"/>
                </a:cubicBezTo>
                <a:lnTo>
                  <a:pt x="0" y="21600"/>
                </a:lnTo>
                <a:cubicBezTo>
                  <a:pt x="0" y="9749"/>
                  <a:pt x="9749" y="0"/>
                  <a:pt x="21600" y="0"/>
                </a:cubicBezTo>
                <a:lnTo>
                  <a:pt x="21600" y="0"/>
                </a:lnTo>
                <a:cubicBezTo>
                  <a:pt x="33450" y="0"/>
                  <a:pt x="43200" y="9749"/>
                  <a:pt x="43200" y="21600"/>
                </a:cubicBezTo>
              </a:path>
            </a:pathLst>
          </a:custGeom>
          <a:solidFill>
            <a:srgbClr val="FFFFFF">
              <a:alpha val="27058"/>
            </a:srgbClr>
          </a:solidFill>
          <a:ln w="9524">
            <a:solidFill>
              <a:srgbClr val="000000"/>
            </a:solidFill>
            <a:round/>
            <a:headEnd/>
            <a:tailEnd/>
          </a:ln>
        </p:spPr>
      </p:sp>
      <p:sp>
        <p:nvSpPr>
          <p:cNvPr id="25" name="Shape 1120"/>
          <p:cNvSpPr>
            <a:spLocks noGrp="1" noChangeArrowheads="1"/>
          </p:cNvSpPr>
          <p:nvPr userDrawn="1"/>
        </p:nvSpPr>
        <p:spPr bwMode="auto">
          <a:xfrm>
            <a:off x="2023254" y="5083093"/>
            <a:ext cx="1181945" cy="888929"/>
          </a:xfrm>
          <a:custGeom>
            <a:avLst/>
            <a:gdLst/>
            <a:ahLst/>
            <a:cxnLst/>
            <a:rect l="l" t="t" r="r" b="b"/>
            <a:pathLst>
              <a:path w="43200" h="43200" stroke="0" extrusionOk="0">
                <a:moveTo>
                  <a:pt x="21600" y="0"/>
                </a:moveTo>
                <a:lnTo>
                  <a:pt x="21600" y="0"/>
                </a:lnTo>
                <a:cubicBezTo>
                  <a:pt x="33534" y="0"/>
                  <a:pt x="43200" y="9673"/>
                  <a:pt x="43200" y="21599"/>
                </a:cubicBezTo>
                <a:lnTo>
                  <a:pt x="43200" y="21599"/>
                </a:lnTo>
                <a:cubicBezTo>
                  <a:pt x="43200" y="33533"/>
                  <a:pt x="33534" y="43200"/>
                  <a:pt x="21600" y="43200"/>
                </a:cubicBezTo>
                <a:lnTo>
                  <a:pt x="21600" y="43200"/>
                </a:lnTo>
                <a:cubicBezTo>
                  <a:pt x="9665" y="43200"/>
                  <a:pt x="0" y="33533"/>
                  <a:pt x="0" y="21599"/>
                </a:cubicBezTo>
                <a:lnTo>
                  <a:pt x="0" y="21599"/>
                </a:lnTo>
                <a:cubicBezTo>
                  <a:pt x="0" y="9673"/>
                  <a:pt x="9665" y="0"/>
                  <a:pt x="21600" y="0"/>
                </a:cubicBezTo>
                <a:close/>
              </a:path>
            </a:pathLst>
          </a:custGeom>
          <a:solidFill>
            <a:srgbClr val="FFFFFF">
              <a:alpha val="11764"/>
            </a:srgbClr>
          </a:solidFill>
          <a:ln w="9524">
            <a:solidFill>
              <a:srgbClr val="000000"/>
            </a:solidFill>
            <a:round/>
            <a:headEnd/>
            <a:tailEnd/>
          </a:ln>
        </p:spPr>
      </p:sp>
      <p:sp>
        <p:nvSpPr>
          <p:cNvPr id="26" name="Shape 1121"/>
          <p:cNvSpPr>
            <a:spLocks noGrp="1" noChangeArrowheads="1"/>
          </p:cNvSpPr>
          <p:nvPr userDrawn="1"/>
        </p:nvSpPr>
        <p:spPr bwMode="auto">
          <a:xfrm>
            <a:off x="2851007" y="4515765"/>
            <a:ext cx="1869157" cy="1405620"/>
          </a:xfrm>
          <a:custGeom>
            <a:avLst/>
            <a:gdLst/>
            <a:ahLst/>
            <a:cxnLst/>
            <a:rect l="l" t="t" r="r" b="b"/>
            <a:pathLst>
              <a:path w="43200" h="43200" stroke="0" extrusionOk="0">
                <a:moveTo>
                  <a:pt x="21596" y="0"/>
                </a:moveTo>
                <a:lnTo>
                  <a:pt x="21596" y="0"/>
                </a:lnTo>
                <a:cubicBezTo>
                  <a:pt x="33526" y="0"/>
                  <a:pt x="43200" y="9669"/>
                  <a:pt x="43200" y="21601"/>
                </a:cubicBezTo>
                <a:lnTo>
                  <a:pt x="43200" y="21601"/>
                </a:lnTo>
                <a:cubicBezTo>
                  <a:pt x="43200" y="33530"/>
                  <a:pt x="33526" y="43200"/>
                  <a:pt x="21596" y="43200"/>
                </a:cubicBezTo>
                <a:lnTo>
                  <a:pt x="21596" y="43200"/>
                </a:lnTo>
                <a:cubicBezTo>
                  <a:pt x="9673" y="43200"/>
                  <a:pt x="0" y="33530"/>
                  <a:pt x="0" y="21601"/>
                </a:cubicBezTo>
                <a:lnTo>
                  <a:pt x="0" y="21601"/>
                </a:lnTo>
                <a:cubicBezTo>
                  <a:pt x="0" y="9669"/>
                  <a:pt x="9673" y="0"/>
                  <a:pt x="21596" y="0"/>
                </a:cubicBezTo>
                <a:close/>
              </a:path>
            </a:pathLst>
          </a:custGeom>
          <a:solidFill>
            <a:srgbClr val="FFFFFF">
              <a:alpha val="14509"/>
            </a:srgbClr>
          </a:solidFill>
          <a:ln w="9524">
            <a:solidFill>
              <a:srgbClr val="000000"/>
            </a:solidFill>
            <a:round/>
            <a:headEnd/>
            <a:tailEnd/>
          </a:ln>
        </p:spPr>
      </p:sp>
      <p:sp>
        <p:nvSpPr>
          <p:cNvPr id="29" name="Shape 1124"/>
          <p:cNvSpPr>
            <a:spLocks noGrp="1" noChangeArrowheads="1"/>
          </p:cNvSpPr>
          <p:nvPr userDrawn="1"/>
        </p:nvSpPr>
        <p:spPr bwMode="auto">
          <a:xfrm>
            <a:off x="3037839" y="4457826"/>
            <a:ext cx="835941" cy="628758"/>
          </a:xfrm>
          <a:custGeom>
            <a:avLst/>
            <a:gdLst/>
            <a:ahLst/>
            <a:cxnLst/>
            <a:rect l="l" t="t" r="r" b="b"/>
            <a:pathLst>
              <a:path w="43200" h="43200" stroke="0" extrusionOk="0">
                <a:moveTo>
                  <a:pt x="21600" y="0"/>
                </a:moveTo>
                <a:lnTo>
                  <a:pt x="21600" y="0"/>
                </a:lnTo>
                <a:cubicBezTo>
                  <a:pt x="33530" y="0"/>
                  <a:pt x="43200" y="9672"/>
                  <a:pt x="43200" y="21604"/>
                </a:cubicBezTo>
                <a:lnTo>
                  <a:pt x="43200" y="21604"/>
                </a:lnTo>
                <a:cubicBezTo>
                  <a:pt x="43200" y="33525"/>
                  <a:pt x="33530" y="43200"/>
                  <a:pt x="21600" y="43200"/>
                </a:cubicBezTo>
                <a:lnTo>
                  <a:pt x="21600" y="43200"/>
                </a:lnTo>
                <a:cubicBezTo>
                  <a:pt x="9669" y="43200"/>
                  <a:pt x="0" y="33525"/>
                  <a:pt x="0" y="21604"/>
                </a:cubicBezTo>
                <a:lnTo>
                  <a:pt x="0" y="21604"/>
                </a:lnTo>
                <a:cubicBezTo>
                  <a:pt x="0" y="9672"/>
                  <a:pt x="9669" y="0"/>
                  <a:pt x="21600" y="0"/>
                </a:cubicBezTo>
                <a:close/>
              </a:path>
            </a:pathLst>
          </a:custGeom>
          <a:solidFill>
            <a:srgbClr val="FFFFFF">
              <a:alpha val="784"/>
            </a:srgbClr>
          </a:solidFill>
          <a:ln w="9524">
            <a:solidFill>
              <a:srgbClr val="000000"/>
            </a:solidFill>
            <a:round/>
            <a:headEnd/>
            <a:tailEnd/>
          </a:ln>
        </p:spPr>
      </p:sp>
      <p:sp>
        <p:nvSpPr>
          <p:cNvPr id="30" name="Shape 1125"/>
          <p:cNvSpPr>
            <a:spLocks noGrp="1" noChangeArrowheads="1"/>
          </p:cNvSpPr>
          <p:nvPr userDrawn="1"/>
        </p:nvSpPr>
        <p:spPr bwMode="auto">
          <a:xfrm>
            <a:off x="1015999" y="4613071"/>
            <a:ext cx="685800" cy="515578"/>
          </a:xfrm>
          <a:custGeom>
            <a:avLst/>
            <a:gdLst/>
            <a:ahLst/>
            <a:cxnLst/>
            <a:rect l="l" t="t" r="r" b="b"/>
            <a:pathLst>
              <a:path w="43200" h="43200" stroke="0" extrusionOk="0">
                <a:moveTo>
                  <a:pt x="21599" y="0"/>
                </a:moveTo>
                <a:lnTo>
                  <a:pt x="21599" y="0"/>
                </a:lnTo>
                <a:cubicBezTo>
                  <a:pt x="33527" y="0"/>
                  <a:pt x="43200" y="9668"/>
                  <a:pt x="43200" y="21599"/>
                </a:cubicBezTo>
                <a:lnTo>
                  <a:pt x="43200" y="21599"/>
                </a:lnTo>
                <a:cubicBezTo>
                  <a:pt x="43200" y="33530"/>
                  <a:pt x="33527" y="43200"/>
                  <a:pt x="21599" y="43200"/>
                </a:cubicBezTo>
                <a:lnTo>
                  <a:pt x="21599" y="43200"/>
                </a:lnTo>
                <a:cubicBezTo>
                  <a:pt x="9671" y="43200"/>
                  <a:pt x="0" y="33530"/>
                  <a:pt x="0" y="21599"/>
                </a:cubicBezTo>
                <a:lnTo>
                  <a:pt x="0" y="21599"/>
                </a:lnTo>
                <a:cubicBezTo>
                  <a:pt x="0" y="9668"/>
                  <a:pt x="9671" y="0"/>
                  <a:pt x="21599" y="0"/>
                </a:cubicBezTo>
                <a:close/>
              </a:path>
            </a:pathLst>
          </a:custGeom>
          <a:solidFill>
            <a:srgbClr val="FFFFFF">
              <a:alpha val="45098"/>
            </a:srgbClr>
          </a:solidFill>
          <a:ln w="9524">
            <a:solidFill>
              <a:srgbClr val="000000"/>
            </a:solidFill>
            <a:round/>
            <a:headEnd/>
            <a:tailEnd/>
          </a:ln>
        </p:spPr>
      </p:sp>
      <p:sp>
        <p:nvSpPr>
          <p:cNvPr id="43" name="Shape 1138"/>
          <p:cNvSpPr>
            <a:spLocks noGrp="1" noChangeArrowheads="1"/>
          </p:cNvSpPr>
          <p:nvPr userDrawn="1"/>
        </p:nvSpPr>
        <p:spPr bwMode="auto">
          <a:xfrm>
            <a:off x="2311403" y="4372901"/>
            <a:ext cx="796430" cy="598915"/>
          </a:xfrm>
          <a:custGeom>
            <a:avLst/>
            <a:gdLst/>
            <a:ahLst/>
            <a:cxnLst/>
            <a:rect l="l" t="t" r="r" b="b"/>
            <a:pathLst>
              <a:path w="43200" h="43200" stroke="0" extrusionOk="0">
                <a:moveTo>
                  <a:pt x="21600" y="0"/>
                </a:moveTo>
                <a:lnTo>
                  <a:pt x="21600" y="0"/>
                </a:lnTo>
                <a:cubicBezTo>
                  <a:pt x="33525" y="0"/>
                  <a:pt x="43200" y="9675"/>
                  <a:pt x="43200" y="21594"/>
                </a:cubicBezTo>
                <a:lnTo>
                  <a:pt x="43200" y="21594"/>
                </a:lnTo>
                <a:cubicBezTo>
                  <a:pt x="43200" y="33524"/>
                  <a:pt x="33525" y="43200"/>
                  <a:pt x="21600" y="43200"/>
                </a:cubicBezTo>
                <a:lnTo>
                  <a:pt x="21600" y="43200"/>
                </a:lnTo>
                <a:cubicBezTo>
                  <a:pt x="9674" y="43200"/>
                  <a:pt x="0" y="33524"/>
                  <a:pt x="0" y="21594"/>
                </a:cubicBezTo>
                <a:lnTo>
                  <a:pt x="0" y="21594"/>
                </a:lnTo>
                <a:cubicBezTo>
                  <a:pt x="0" y="9675"/>
                  <a:pt x="9674" y="0"/>
                  <a:pt x="21600" y="0"/>
                </a:cubicBezTo>
                <a:close/>
              </a:path>
            </a:pathLst>
          </a:custGeom>
          <a:solidFill>
            <a:srgbClr val="FFFFFF">
              <a:alpha val="7843"/>
            </a:srgbClr>
          </a:solidFill>
          <a:ln w="9524">
            <a:solidFill>
              <a:srgbClr val="000000"/>
            </a:solidFill>
            <a:round/>
            <a:headEnd/>
            <a:tailEnd/>
          </a:ln>
        </p:spPr>
      </p:sp>
      <p:sp>
        <p:nvSpPr>
          <p:cNvPr id="44" name="Shape 1139"/>
          <p:cNvSpPr>
            <a:spLocks noGrp="1" noChangeArrowheads="1"/>
          </p:cNvSpPr>
          <p:nvPr userDrawn="1"/>
        </p:nvSpPr>
        <p:spPr bwMode="auto">
          <a:xfrm>
            <a:off x="1648462" y="4729109"/>
            <a:ext cx="755507" cy="568121"/>
          </a:xfrm>
          <a:custGeom>
            <a:avLst/>
            <a:gdLst/>
            <a:ahLst/>
            <a:cxnLst/>
            <a:rect l="l" t="t" r="r" b="b"/>
            <a:pathLst>
              <a:path w="43200" h="43200" stroke="0" extrusionOk="0">
                <a:moveTo>
                  <a:pt x="21608" y="0"/>
                </a:moveTo>
                <a:lnTo>
                  <a:pt x="21608" y="0"/>
                </a:lnTo>
                <a:cubicBezTo>
                  <a:pt x="33533" y="0"/>
                  <a:pt x="43200" y="9668"/>
                  <a:pt x="43200" y="21593"/>
                </a:cubicBezTo>
                <a:lnTo>
                  <a:pt x="43200" y="21593"/>
                </a:lnTo>
                <a:cubicBezTo>
                  <a:pt x="43200" y="33519"/>
                  <a:pt x="33533" y="43200"/>
                  <a:pt x="21608" y="43200"/>
                </a:cubicBezTo>
                <a:lnTo>
                  <a:pt x="21608" y="43200"/>
                </a:lnTo>
                <a:cubicBezTo>
                  <a:pt x="9682" y="43200"/>
                  <a:pt x="0" y="33519"/>
                  <a:pt x="0" y="21593"/>
                </a:cubicBezTo>
                <a:lnTo>
                  <a:pt x="0" y="21593"/>
                </a:lnTo>
                <a:cubicBezTo>
                  <a:pt x="0" y="9668"/>
                  <a:pt x="9682" y="0"/>
                  <a:pt x="21608" y="0"/>
                </a:cubicBezTo>
                <a:close/>
              </a:path>
            </a:pathLst>
          </a:custGeom>
          <a:solidFill>
            <a:srgbClr val="FFFFFF">
              <a:alpha val="24705"/>
            </a:srgbClr>
          </a:solidFill>
          <a:ln w="9524">
            <a:solidFill>
              <a:srgbClr val="000000"/>
            </a:solidFill>
            <a:round/>
            <a:headEnd/>
            <a:tailEnd/>
          </a:ln>
        </p:spPr>
      </p:sp>
      <p:sp>
        <p:nvSpPr>
          <p:cNvPr id="45" name="Shape 1140"/>
          <p:cNvSpPr>
            <a:spLocks noGrp="1" noChangeArrowheads="1"/>
          </p:cNvSpPr>
          <p:nvPr userDrawn="1"/>
        </p:nvSpPr>
        <p:spPr bwMode="auto">
          <a:xfrm>
            <a:off x="1506501" y="5387076"/>
            <a:ext cx="753250" cy="566374"/>
          </a:xfrm>
          <a:custGeom>
            <a:avLst/>
            <a:gdLst/>
            <a:ahLst/>
            <a:cxnLst/>
            <a:rect l="l" t="t" r="r" b="b"/>
            <a:pathLst>
              <a:path w="43200" h="43200" stroke="0" extrusionOk="0">
                <a:moveTo>
                  <a:pt x="21607" y="0"/>
                </a:moveTo>
                <a:lnTo>
                  <a:pt x="21607" y="0"/>
                </a:lnTo>
                <a:cubicBezTo>
                  <a:pt x="33536" y="0"/>
                  <a:pt x="43200" y="9673"/>
                  <a:pt x="43200" y="21599"/>
                </a:cubicBezTo>
                <a:lnTo>
                  <a:pt x="43200" y="21599"/>
                </a:lnTo>
                <a:cubicBezTo>
                  <a:pt x="43200" y="33526"/>
                  <a:pt x="33536" y="43200"/>
                  <a:pt x="21607" y="43200"/>
                </a:cubicBezTo>
                <a:lnTo>
                  <a:pt x="21607" y="43200"/>
                </a:lnTo>
                <a:cubicBezTo>
                  <a:pt x="9679" y="43200"/>
                  <a:pt x="0" y="33526"/>
                  <a:pt x="0" y="21599"/>
                </a:cubicBezTo>
                <a:lnTo>
                  <a:pt x="0" y="21599"/>
                </a:lnTo>
                <a:cubicBezTo>
                  <a:pt x="0" y="9673"/>
                  <a:pt x="9679" y="0"/>
                  <a:pt x="21607" y="0"/>
                </a:cubicBezTo>
                <a:close/>
              </a:path>
            </a:pathLst>
          </a:custGeom>
          <a:solidFill>
            <a:srgbClr val="FFFFFF">
              <a:alpha val="32549"/>
            </a:srgbClr>
          </a:solidFill>
          <a:ln w="9524">
            <a:solidFill>
              <a:srgbClr val="000000"/>
            </a:solidFill>
            <a:round/>
            <a:headEnd/>
            <a:tailEnd/>
          </a:ln>
        </p:spPr>
      </p:sp>
      <p:sp>
        <p:nvSpPr>
          <p:cNvPr id="46" name="Shape 1141"/>
          <p:cNvSpPr>
            <a:spLocks noGrp="1" noChangeArrowheads="1"/>
          </p:cNvSpPr>
          <p:nvPr userDrawn="1"/>
        </p:nvSpPr>
        <p:spPr bwMode="auto">
          <a:xfrm>
            <a:off x="2370101" y="5855034"/>
            <a:ext cx="893513" cy="671935"/>
          </a:xfrm>
          <a:custGeom>
            <a:avLst/>
            <a:gdLst/>
            <a:ahLst/>
            <a:cxnLst/>
            <a:rect l="l" t="t" r="r" b="b"/>
            <a:pathLst>
              <a:path w="43200" h="43200" stroke="0" extrusionOk="0">
                <a:moveTo>
                  <a:pt x="21600" y="0"/>
                </a:moveTo>
                <a:lnTo>
                  <a:pt x="21600" y="0"/>
                </a:lnTo>
                <a:cubicBezTo>
                  <a:pt x="33525" y="0"/>
                  <a:pt x="43200" y="9674"/>
                  <a:pt x="43200" y="21605"/>
                </a:cubicBezTo>
                <a:lnTo>
                  <a:pt x="43200" y="21605"/>
                </a:lnTo>
                <a:cubicBezTo>
                  <a:pt x="43200" y="33535"/>
                  <a:pt x="33525" y="43200"/>
                  <a:pt x="21600" y="43200"/>
                </a:cubicBezTo>
                <a:lnTo>
                  <a:pt x="21600" y="43200"/>
                </a:lnTo>
                <a:cubicBezTo>
                  <a:pt x="9674" y="43200"/>
                  <a:pt x="0" y="33535"/>
                  <a:pt x="0" y="21605"/>
                </a:cubicBezTo>
                <a:lnTo>
                  <a:pt x="0" y="21605"/>
                </a:lnTo>
                <a:cubicBezTo>
                  <a:pt x="0" y="9674"/>
                  <a:pt x="9674" y="0"/>
                  <a:pt x="21600" y="0"/>
                </a:cubicBezTo>
                <a:close/>
              </a:path>
            </a:pathLst>
          </a:custGeom>
          <a:solidFill>
            <a:srgbClr val="FFFFFF">
              <a:alpha val="7058"/>
            </a:srgbClr>
          </a:solidFill>
          <a:ln w="9524">
            <a:solidFill>
              <a:srgbClr val="000000"/>
            </a:solidFill>
            <a:round/>
            <a:headEnd/>
            <a:tailEnd/>
          </a:ln>
        </p:spPr>
      </p:sp>
      <p:sp>
        <p:nvSpPr>
          <p:cNvPr id="47" name="Shape 1142"/>
          <p:cNvSpPr>
            <a:spLocks noGrp="1" noChangeArrowheads="1"/>
          </p:cNvSpPr>
          <p:nvPr userDrawn="1"/>
        </p:nvSpPr>
        <p:spPr bwMode="auto">
          <a:xfrm>
            <a:off x="2241977" y="6244482"/>
            <a:ext cx="688339" cy="517801"/>
          </a:xfrm>
          <a:custGeom>
            <a:avLst/>
            <a:gdLst/>
            <a:ahLst/>
            <a:cxnLst/>
            <a:rect l="l" t="t" r="r" b="b"/>
            <a:pathLst>
              <a:path w="43200" h="43200" stroke="0" extrusionOk="0">
                <a:moveTo>
                  <a:pt x="21591" y="0"/>
                </a:moveTo>
                <a:lnTo>
                  <a:pt x="21591" y="0"/>
                </a:lnTo>
                <a:cubicBezTo>
                  <a:pt x="33528" y="0"/>
                  <a:pt x="43198" y="9667"/>
                  <a:pt x="43198" y="21600"/>
                </a:cubicBezTo>
                <a:lnTo>
                  <a:pt x="43198" y="21600"/>
                </a:lnTo>
                <a:cubicBezTo>
                  <a:pt x="43198" y="33519"/>
                  <a:pt x="33528" y="43200"/>
                  <a:pt x="21591" y="43200"/>
                </a:cubicBezTo>
                <a:lnTo>
                  <a:pt x="21591" y="43200"/>
                </a:lnTo>
                <a:cubicBezTo>
                  <a:pt x="9670" y="43200"/>
                  <a:pt x="0" y="33519"/>
                  <a:pt x="0" y="21600"/>
                </a:cubicBezTo>
                <a:lnTo>
                  <a:pt x="0" y="21600"/>
                </a:lnTo>
                <a:cubicBezTo>
                  <a:pt x="0" y="9667"/>
                  <a:pt x="9670" y="0"/>
                  <a:pt x="21591" y="0"/>
                </a:cubicBezTo>
                <a:close/>
              </a:path>
            </a:pathLst>
          </a:custGeom>
          <a:solidFill>
            <a:srgbClr val="FFFFFF">
              <a:alpha val="30979"/>
            </a:srgbClr>
          </a:solidFill>
          <a:ln w="9524">
            <a:solidFill>
              <a:srgbClr val="000000"/>
            </a:solidFill>
            <a:round/>
            <a:headEnd/>
            <a:tailEnd/>
          </a:ln>
        </p:spPr>
      </p:sp>
      <p:sp>
        <p:nvSpPr>
          <p:cNvPr id="48" name="Shape 1143"/>
          <p:cNvSpPr>
            <a:spLocks noGrp="1" noChangeArrowheads="1"/>
          </p:cNvSpPr>
          <p:nvPr userDrawn="1"/>
        </p:nvSpPr>
        <p:spPr bwMode="auto">
          <a:xfrm>
            <a:off x="3596920" y="5964721"/>
            <a:ext cx="726439" cy="546215"/>
          </a:xfrm>
          <a:custGeom>
            <a:avLst/>
            <a:gdLst/>
            <a:ahLst/>
            <a:cxnLst/>
            <a:rect l="l" t="t" r="r" b="b"/>
            <a:pathLst>
              <a:path w="43200" h="43200" stroke="0" extrusionOk="0">
                <a:moveTo>
                  <a:pt x="21599" y="0"/>
                </a:moveTo>
                <a:lnTo>
                  <a:pt x="21599" y="0"/>
                </a:lnTo>
                <a:cubicBezTo>
                  <a:pt x="33531" y="0"/>
                  <a:pt x="43200" y="9666"/>
                  <a:pt x="43200" y="21605"/>
                </a:cubicBezTo>
                <a:lnTo>
                  <a:pt x="43200" y="21605"/>
                </a:lnTo>
                <a:cubicBezTo>
                  <a:pt x="43200" y="33533"/>
                  <a:pt x="33531" y="43200"/>
                  <a:pt x="21599" y="43200"/>
                </a:cubicBezTo>
                <a:lnTo>
                  <a:pt x="21599" y="43200"/>
                </a:lnTo>
                <a:cubicBezTo>
                  <a:pt x="9666" y="43200"/>
                  <a:pt x="0" y="33533"/>
                  <a:pt x="0" y="21605"/>
                </a:cubicBezTo>
                <a:lnTo>
                  <a:pt x="0" y="21605"/>
                </a:lnTo>
                <a:cubicBezTo>
                  <a:pt x="0" y="9666"/>
                  <a:pt x="9666" y="0"/>
                  <a:pt x="21599" y="0"/>
                </a:cubicBezTo>
                <a:close/>
              </a:path>
            </a:pathLst>
          </a:custGeom>
          <a:solidFill>
            <a:srgbClr val="FFFFFF">
              <a:alpha val="67450"/>
            </a:srgbClr>
          </a:solidFill>
          <a:ln w="9524">
            <a:solidFill>
              <a:srgbClr val="000000"/>
            </a:solidFill>
            <a:round/>
            <a:headEnd/>
            <a:tailEnd/>
          </a:ln>
        </p:spPr>
      </p:sp>
      <p:sp>
        <p:nvSpPr>
          <p:cNvPr id="49" name="Shape 1144"/>
          <p:cNvSpPr>
            <a:spLocks noGrp="1" noChangeArrowheads="1"/>
          </p:cNvSpPr>
          <p:nvPr userDrawn="1"/>
        </p:nvSpPr>
        <p:spPr bwMode="auto">
          <a:xfrm>
            <a:off x="3037843" y="5578669"/>
            <a:ext cx="977899" cy="735271"/>
          </a:xfrm>
          <a:custGeom>
            <a:avLst/>
            <a:gdLst/>
            <a:ahLst/>
            <a:cxnLst/>
            <a:rect l="l" t="t" r="r" b="b"/>
            <a:pathLst>
              <a:path w="43200" h="43200" stroke="0" extrusionOk="0">
                <a:moveTo>
                  <a:pt x="21606" y="0"/>
                </a:moveTo>
                <a:lnTo>
                  <a:pt x="21606" y="0"/>
                </a:lnTo>
                <a:cubicBezTo>
                  <a:pt x="33524" y="0"/>
                  <a:pt x="43200" y="9671"/>
                  <a:pt x="43200" y="21599"/>
                </a:cubicBezTo>
                <a:lnTo>
                  <a:pt x="43200" y="21599"/>
                </a:lnTo>
                <a:cubicBezTo>
                  <a:pt x="43200" y="33528"/>
                  <a:pt x="33524" y="43200"/>
                  <a:pt x="21606" y="43200"/>
                </a:cubicBezTo>
                <a:lnTo>
                  <a:pt x="21606" y="43200"/>
                </a:lnTo>
                <a:cubicBezTo>
                  <a:pt x="9674" y="43200"/>
                  <a:pt x="0" y="33528"/>
                  <a:pt x="0" y="21599"/>
                </a:cubicBezTo>
                <a:lnTo>
                  <a:pt x="0" y="21599"/>
                </a:lnTo>
                <a:cubicBezTo>
                  <a:pt x="0" y="9671"/>
                  <a:pt x="9674" y="0"/>
                  <a:pt x="21606" y="0"/>
                </a:cubicBezTo>
                <a:close/>
              </a:path>
            </a:pathLst>
          </a:custGeom>
          <a:solidFill>
            <a:srgbClr val="FFFFFF">
              <a:alpha val="31372"/>
            </a:srgbClr>
          </a:solidFill>
          <a:ln w="9524">
            <a:solidFill>
              <a:srgbClr val="000000"/>
            </a:solidFill>
            <a:round/>
            <a:headEnd/>
            <a:tailEnd/>
          </a:ln>
        </p:spPr>
      </p:sp>
      <p:sp>
        <p:nvSpPr>
          <p:cNvPr id="52" name="Shape 1147"/>
          <p:cNvSpPr>
            <a:spLocks noGrp="1" noChangeArrowheads="1"/>
          </p:cNvSpPr>
          <p:nvPr userDrawn="1"/>
        </p:nvSpPr>
        <p:spPr bwMode="auto">
          <a:xfrm>
            <a:off x="2609712" y="36827"/>
            <a:ext cx="752403" cy="565898"/>
          </a:xfrm>
          <a:custGeom>
            <a:avLst/>
            <a:gdLst/>
            <a:ahLst/>
            <a:cxnLst/>
            <a:rect l="l" t="t" r="r" b="b"/>
            <a:pathLst>
              <a:path w="43200" h="43200" stroke="0" extrusionOk="0">
                <a:moveTo>
                  <a:pt x="21600" y="0"/>
                </a:moveTo>
                <a:lnTo>
                  <a:pt x="21600" y="0"/>
                </a:lnTo>
                <a:cubicBezTo>
                  <a:pt x="33541" y="0"/>
                  <a:pt x="43200" y="9670"/>
                  <a:pt x="43200" y="21593"/>
                </a:cubicBezTo>
                <a:lnTo>
                  <a:pt x="43200" y="21593"/>
                </a:lnTo>
                <a:cubicBezTo>
                  <a:pt x="43200" y="33529"/>
                  <a:pt x="33541" y="43200"/>
                  <a:pt x="21600" y="43200"/>
                </a:cubicBezTo>
                <a:lnTo>
                  <a:pt x="21600" y="43200"/>
                </a:lnTo>
                <a:cubicBezTo>
                  <a:pt x="9673" y="43200"/>
                  <a:pt x="0" y="33529"/>
                  <a:pt x="0" y="21593"/>
                </a:cubicBezTo>
                <a:lnTo>
                  <a:pt x="0" y="21593"/>
                </a:lnTo>
                <a:cubicBezTo>
                  <a:pt x="0" y="9670"/>
                  <a:pt x="9673" y="0"/>
                  <a:pt x="21600" y="0"/>
                </a:cubicBezTo>
                <a:close/>
              </a:path>
            </a:pathLst>
          </a:custGeom>
          <a:solidFill>
            <a:srgbClr val="FFFFFF">
              <a:alpha val="14509"/>
            </a:srgbClr>
          </a:solidFill>
          <a:ln w="9524">
            <a:solidFill>
              <a:srgbClr val="000000"/>
            </a:solidFill>
            <a:round/>
            <a:headEnd/>
            <a:tailEnd/>
          </a:ln>
        </p:spPr>
      </p:sp>
      <p:sp>
        <p:nvSpPr>
          <p:cNvPr id="53" name="Shape 1148"/>
          <p:cNvSpPr>
            <a:spLocks noGrp="1" noChangeArrowheads="1"/>
          </p:cNvSpPr>
          <p:nvPr userDrawn="1"/>
        </p:nvSpPr>
        <p:spPr bwMode="auto">
          <a:xfrm>
            <a:off x="2272174" y="35715"/>
            <a:ext cx="748734" cy="563041"/>
          </a:xfrm>
          <a:custGeom>
            <a:avLst/>
            <a:gdLst/>
            <a:ahLst/>
            <a:cxnLst/>
            <a:rect l="l" t="t" r="r" b="b"/>
            <a:pathLst>
              <a:path w="43200" h="43200" stroke="0" extrusionOk="0">
                <a:moveTo>
                  <a:pt x="21608" y="0"/>
                </a:moveTo>
                <a:lnTo>
                  <a:pt x="21608" y="0"/>
                </a:lnTo>
                <a:cubicBezTo>
                  <a:pt x="33527" y="0"/>
                  <a:pt x="43200" y="9670"/>
                  <a:pt x="43200" y="21593"/>
                </a:cubicBezTo>
                <a:lnTo>
                  <a:pt x="43200" y="21593"/>
                </a:lnTo>
                <a:cubicBezTo>
                  <a:pt x="43200" y="33529"/>
                  <a:pt x="33527" y="43200"/>
                  <a:pt x="21608" y="43200"/>
                </a:cubicBezTo>
                <a:lnTo>
                  <a:pt x="21608" y="43200"/>
                </a:lnTo>
                <a:cubicBezTo>
                  <a:pt x="9672" y="43200"/>
                  <a:pt x="0" y="33529"/>
                  <a:pt x="0" y="21593"/>
                </a:cubicBezTo>
                <a:lnTo>
                  <a:pt x="0" y="21593"/>
                </a:lnTo>
                <a:cubicBezTo>
                  <a:pt x="0" y="9670"/>
                  <a:pt x="9672" y="0"/>
                  <a:pt x="21608" y="0"/>
                </a:cubicBezTo>
                <a:close/>
              </a:path>
            </a:pathLst>
          </a:custGeom>
          <a:solidFill>
            <a:srgbClr val="FFFFFF">
              <a:alpha val="16470"/>
            </a:srgbClr>
          </a:solidFill>
          <a:ln w="9524">
            <a:solidFill>
              <a:srgbClr val="000000"/>
            </a:solidFill>
            <a:round/>
            <a:headEnd/>
            <a:tailEnd/>
          </a:ln>
        </p:spPr>
      </p:sp>
      <p:sp>
        <p:nvSpPr>
          <p:cNvPr id="3" name="Текст 2"/>
          <p:cNvSpPr>
            <a:spLocks noGrp="1"/>
          </p:cNvSpPr>
          <p:nvPr>
            <p:ph type="body" idx="1"/>
          </p:nvPr>
        </p:nvSpPr>
        <p:spPr bwMode="auto">
          <a:xfrm>
            <a:off x="799253" y="1600203"/>
            <a:ext cx="10577333" cy="4525962"/>
          </a:xfrm>
          <a:prstGeom prst="rect">
            <a:avLst/>
          </a:prstGeom>
        </p:spPr>
        <p:txBody>
          <a:bodyPr vert="horz" lIns="91440" tIns="45720" rIns="91440" bIns="45720" rtlCol="0">
            <a:normAutofit/>
          </a:body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p>
        </p:txBody>
      </p:sp>
      <p:sp>
        <p:nvSpPr>
          <p:cNvPr id="4" name="Дата 3"/>
          <p:cNvSpPr>
            <a:spLocks noGrp="1"/>
          </p:cNvSpPr>
          <p:nvPr>
            <p:ph type="dt" sz="half" idx="2"/>
          </p:nvPr>
        </p:nvSpPr>
        <p:spPr bwMode="auto">
          <a:xfrm>
            <a:off x="815413" y="6356353"/>
            <a:ext cx="2844798" cy="365125"/>
          </a:xfrm>
          <a:prstGeom prst="rect">
            <a:avLst/>
          </a:prstGeom>
        </p:spPr>
        <p:txBody>
          <a:bodyPr vert="horz" lIns="91440" tIns="45720" rIns="91440" bIns="45720" rtlCol="0" anchor="ctr"/>
          <a:lstStyle>
            <a:lvl1pPr algn="l">
              <a:defRPr sz="1200">
                <a:solidFill>
                  <a:schemeClr val="accent6">
                    <a:lumMod val="50000"/>
                  </a:schemeClr>
                </a:solidFill>
                <a:latin typeface="+mn-lt"/>
              </a:defRPr>
            </a:lvl1pPr>
          </a:lstStyle>
          <a:p>
            <a:pPr>
              <a:defRPr/>
            </a:pPr>
            <a:fld id="{B7184183-74E9-4393-9769-E1D9236041BE}" type="datetimeFigureOut">
              <a:rPr lang="ru-RU"/>
              <a:t>21.02.2025</a:t>
            </a:fld>
            <a:endParaRPr lang="ru-RU"/>
          </a:p>
        </p:txBody>
      </p:sp>
      <p:sp>
        <p:nvSpPr>
          <p:cNvPr id="5" name="Нижний колонтитул 4"/>
          <p:cNvSpPr>
            <a:spLocks noGrp="1"/>
          </p:cNvSpPr>
          <p:nvPr>
            <p:ph type="ftr" sz="quarter" idx="3"/>
          </p:nvPr>
        </p:nvSpPr>
        <p:spPr bwMode="auto">
          <a:xfrm>
            <a:off x="4165599" y="6356353"/>
            <a:ext cx="3860799" cy="365125"/>
          </a:xfrm>
          <a:prstGeom prst="rect">
            <a:avLst/>
          </a:prstGeom>
        </p:spPr>
        <p:txBody>
          <a:bodyPr vert="horz" lIns="91440" tIns="45720" rIns="91440" bIns="45720" rtlCol="0" anchor="ctr"/>
          <a:lstStyle>
            <a:lvl1pPr algn="ctr">
              <a:defRPr sz="1200">
                <a:solidFill>
                  <a:schemeClr val="accent6">
                    <a:lumMod val="50000"/>
                  </a:schemeClr>
                </a:solidFill>
                <a:latin typeface="+mn-lt"/>
              </a:defRPr>
            </a:lvl1pPr>
          </a:lstStyle>
          <a:p>
            <a:pPr>
              <a:defRPr/>
            </a:pPr>
            <a:endParaRPr lang="ru-RU"/>
          </a:p>
        </p:txBody>
      </p:sp>
      <p:sp>
        <p:nvSpPr>
          <p:cNvPr id="2" name="Заголовок 1"/>
          <p:cNvSpPr>
            <a:spLocks noGrp="1"/>
          </p:cNvSpPr>
          <p:nvPr>
            <p:ph type="title"/>
          </p:nvPr>
        </p:nvSpPr>
        <p:spPr bwMode="auto">
          <a:xfrm>
            <a:off x="787829" y="274638"/>
            <a:ext cx="10588757" cy="1143000"/>
          </a:xfrm>
          <a:prstGeom prst="rect">
            <a:avLst/>
          </a:prstGeom>
        </p:spPr>
        <p:txBody>
          <a:bodyPr vert="horz" lIns="91440" tIns="45720" rIns="91440" bIns="45720" rtlCol="0" anchor="ctr">
            <a:normAutofit/>
          </a:bodyPr>
          <a:lstStyle/>
          <a:p>
            <a:pPr>
              <a:defRPr/>
            </a:pPr>
            <a:r>
              <a:rPr lang="ru-RU"/>
              <a:t>Образец заголовка</a:t>
            </a:r>
          </a:p>
        </p:txBody>
      </p:sp>
      <p:sp>
        <p:nvSpPr>
          <p:cNvPr id="6" name="Номер слайда 5"/>
          <p:cNvSpPr>
            <a:spLocks noGrp="1"/>
          </p:cNvSpPr>
          <p:nvPr>
            <p:ph type="sldNum" sz="quarter" idx="4"/>
          </p:nvPr>
        </p:nvSpPr>
        <p:spPr bwMode="auto">
          <a:xfrm>
            <a:off x="8592277" y="6356353"/>
            <a:ext cx="2784309" cy="365125"/>
          </a:xfrm>
          <a:prstGeom prst="rect">
            <a:avLst/>
          </a:prstGeom>
        </p:spPr>
        <p:txBody>
          <a:bodyPr vert="horz" lIns="91440" tIns="45720" rIns="91440" bIns="45720" rtlCol="0" anchor="ctr"/>
          <a:lstStyle>
            <a:lvl1pPr algn="r">
              <a:defRPr sz="1200">
                <a:solidFill>
                  <a:schemeClr val="accent6">
                    <a:lumMod val="50000"/>
                  </a:schemeClr>
                </a:solidFill>
                <a:latin typeface="+mn-lt"/>
              </a:defRPr>
            </a:lvl1pPr>
          </a:lstStyle>
          <a:p>
            <a:pPr>
              <a:defRPr/>
            </a:pPr>
            <a:fld id="{6A530004-958A-4E15-9840-E9741BECB0F3}" type="slidenum">
              <a:rPr lang="ru-RU"/>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a:spcBef>
          <a:spcPts val="0"/>
        </a:spcBef>
        <a:buNone/>
        <a:defRPr sz="4400" b="1">
          <a:solidFill>
            <a:schemeClr val="accent6">
              <a:lumMod val="50000"/>
            </a:schemeClr>
          </a:solidFill>
          <a:latin typeface="+mj-lt"/>
          <a:ea typeface="+mj-ea"/>
          <a:cs typeface="Arial"/>
        </a:defRPr>
      </a:lvl1pPr>
    </p:titleStyle>
    <p:bodyStyle>
      <a:lvl1pPr marL="342900" indent="-342900" algn="l" defTabSz="914400">
        <a:spcBef>
          <a:spcPts val="0"/>
        </a:spcBef>
        <a:buFont typeface="Arial"/>
        <a:buChar char="•"/>
        <a:defRPr sz="3200">
          <a:solidFill>
            <a:schemeClr val="accent6">
              <a:lumMod val="50000"/>
            </a:schemeClr>
          </a:solidFill>
          <a:latin typeface="+mn-lt"/>
          <a:ea typeface="+mn-ea"/>
          <a:cs typeface="+mn-cs"/>
        </a:defRPr>
      </a:lvl1pPr>
      <a:lvl2pPr marL="742950" indent="-285750" algn="l" defTabSz="914400">
        <a:spcBef>
          <a:spcPts val="0"/>
        </a:spcBef>
        <a:buFont typeface="Arial"/>
        <a:buChar char="–"/>
        <a:defRPr sz="2800">
          <a:solidFill>
            <a:schemeClr val="accent6">
              <a:lumMod val="50000"/>
            </a:schemeClr>
          </a:solidFill>
          <a:latin typeface="+mn-lt"/>
          <a:ea typeface="+mn-ea"/>
          <a:cs typeface="+mn-cs"/>
        </a:defRPr>
      </a:lvl2pPr>
      <a:lvl3pPr marL="1143000" indent="-228600" algn="l" defTabSz="914400">
        <a:spcBef>
          <a:spcPts val="0"/>
        </a:spcBef>
        <a:buFont typeface="Arial"/>
        <a:buChar char="•"/>
        <a:defRPr sz="2400">
          <a:solidFill>
            <a:schemeClr val="accent6">
              <a:lumMod val="50000"/>
            </a:schemeClr>
          </a:solidFill>
          <a:latin typeface="+mn-lt"/>
          <a:ea typeface="+mn-ea"/>
          <a:cs typeface="+mn-cs"/>
        </a:defRPr>
      </a:lvl3pPr>
      <a:lvl4pPr marL="1600200" indent="-228600" algn="l" defTabSz="914400">
        <a:spcBef>
          <a:spcPts val="0"/>
        </a:spcBef>
        <a:buFont typeface="Arial"/>
        <a:buChar char="–"/>
        <a:defRPr sz="2000">
          <a:solidFill>
            <a:schemeClr val="accent6">
              <a:lumMod val="50000"/>
            </a:schemeClr>
          </a:solidFill>
          <a:latin typeface="+mn-lt"/>
          <a:ea typeface="+mn-ea"/>
          <a:cs typeface="+mn-cs"/>
        </a:defRPr>
      </a:lvl4pPr>
      <a:lvl5pPr marL="2057400" indent="-228600" algn="l" defTabSz="914400">
        <a:spcBef>
          <a:spcPts val="0"/>
        </a:spcBef>
        <a:buFont typeface="Arial"/>
        <a:buChar char="»"/>
        <a:defRPr sz="2000">
          <a:solidFill>
            <a:schemeClr val="accent6">
              <a:lumMod val="50000"/>
            </a:schemeClr>
          </a:solidFill>
          <a:latin typeface="+mn-lt"/>
          <a:ea typeface="+mn-ea"/>
          <a:cs typeface="+mn-cs"/>
        </a:defRPr>
      </a:lvl5pPr>
      <a:lvl6pPr marL="2514599"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lang="ru-RU"/>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713529" y="1999421"/>
            <a:ext cx="8628529" cy="1584175"/>
          </a:xfrm>
        </p:spPr>
        <p:txBody>
          <a:bodyPr vertOverflow="overflow" horzOverflow="overflow" vert="horz" wrap="square" lIns="91440" tIns="45720" rIns="91440" bIns="45720" numCol="1" spcCol="0" rtlCol="0" fromWordArt="0" anchor="b" anchorCtr="0" forceAA="0" compatLnSpc="0">
            <a:normAutofit fontScale="90000"/>
          </a:bodyPr>
          <a:lstStyle/>
          <a:p>
            <a:pPr>
              <a:defRPr/>
            </a:pPr>
            <a:r>
              <a:rPr lang="ru-RU" sz="6000" b="0" i="0" u="none" strike="noStrike" cap="none" spc="0">
                <a:solidFill>
                  <a:schemeClr val="tx1"/>
                </a:solidFill>
                <a:latin typeface="Arial"/>
                <a:cs typeface="Arial"/>
              </a:rPr>
              <a:t>Организация личного информационного пространства</a:t>
            </a:r>
            <a:endParaRPr lang="ru-RU"/>
          </a:p>
        </p:txBody>
      </p:sp>
      <p:sp>
        <p:nvSpPr>
          <p:cNvPr id="3" name="Subtitle 2"/>
          <p:cNvSpPr>
            <a:spLocks noGrp="1"/>
          </p:cNvSpPr>
          <p:nvPr>
            <p:ph type="subTitle" idx="1"/>
          </p:nvPr>
        </p:nvSpPr>
        <p:spPr bwMode="auto">
          <a:xfrm>
            <a:off x="7231617" y="3662497"/>
            <a:ext cx="4512599" cy="1661580"/>
          </a:xfrm>
        </p:spPr>
        <p:txBody>
          <a:bodyPr/>
          <a:lstStyle/>
          <a:p>
            <a:pPr algn="r">
              <a:defRPr/>
            </a:pPr>
            <a:endParaRPr lang="ru-RU" dirty="0"/>
          </a:p>
          <a:p>
            <a:pPr marL="0" indent="0" algn="r">
              <a:buFont typeface="Arial"/>
              <a:buNone/>
              <a:defRPr/>
            </a:pPr>
            <a:endParaRPr lang="ru-RU"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7804245" name="Заголовок 1"/>
          <p:cNvSpPr>
            <a:spLocks noGrp="1"/>
          </p:cNvSpPr>
          <p:nvPr>
            <p:ph type="title"/>
          </p:nvPr>
        </p:nvSpPr>
        <p:spPr bwMode="auto"/>
        <p:txBody>
          <a:bodyPr/>
          <a:lstStyle/>
          <a:p>
            <a:pPr>
              <a:defRPr/>
            </a:pPr>
            <a:endParaRPr/>
          </a:p>
        </p:txBody>
      </p:sp>
      <p:sp>
        <p:nvSpPr>
          <p:cNvPr id="1783076824" name="Объект 2"/>
          <p:cNvSpPr>
            <a:spLocks noGrp="1"/>
          </p:cNvSpPr>
          <p:nvPr>
            <p:ph idx="1"/>
          </p:nvPr>
        </p:nvSpPr>
        <p:spPr bwMode="auto">
          <a:xfrm>
            <a:off x="787829" y="1617452"/>
            <a:ext cx="10577333" cy="5103961"/>
          </a:xfrm>
        </p:spPr>
        <p:txBody>
          <a:bodyPr vertOverflow="overflow" horzOverflow="overflow" vert="horz" wrap="square" lIns="91440" tIns="45720" rIns="91440" bIns="45720" numCol="1" spcCol="0" rtlCol="0" fromWordArt="0" anchor="t" anchorCtr="0" forceAA="0" compatLnSpc="0">
            <a:normAutofit fontScale="77500" lnSpcReduction="16000"/>
          </a:bodyPr>
          <a:lstStyle/>
          <a:p>
            <a:pPr marL="0" marR="0" indent="0">
              <a:spcBef>
                <a:spcPts val="1199"/>
              </a:spcBef>
              <a:spcAft>
                <a:spcPts val="1199"/>
              </a:spcAft>
              <a:buFont typeface="Arial"/>
              <a:buNone/>
              <a:defRPr/>
            </a:pPr>
            <a:r>
              <a:rPr sz="2200" b="1">
                <a:solidFill>
                  <a:srgbClr val="434343"/>
                </a:solidFill>
                <a:latin typeface="Arial"/>
                <a:ea typeface="Arial"/>
                <a:cs typeface="Arial"/>
              </a:rPr>
              <a:t>Обновление программного обеспечения</a:t>
            </a:r>
            <a:endParaRPr sz="2200">
              <a:latin typeface="Arial"/>
              <a:ea typeface="Arial"/>
              <a:cs typeface="Arial"/>
            </a:endParaRPr>
          </a:p>
          <a:p>
            <a:pPr marL="0" marR="0" indent="0">
              <a:spcBef>
                <a:spcPts val="749"/>
              </a:spcBef>
              <a:spcAft>
                <a:spcPts val="1124"/>
              </a:spcAft>
              <a:buFont typeface="Arial"/>
              <a:buNone/>
              <a:defRPr/>
            </a:pPr>
            <a:r>
              <a:rPr sz="2200">
                <a:solidFill>
                  <a:srgbClr val="434343"/>
                </a:solidFill>
                <a:latin typeface="Arial"/>
                <a:ea typeface="Arial"/>
                <a:cs typeface="Arial"/>
              </a:rPr>
              <a:t>Регулярное обновление программного обеспечения на всех устройствах также является важным аспектом защиты личного информационного пространства. Обновления часто содержат исправления уязвимостей и улучшения безопасности, поэтому важно следить за доступными обновлениями и устанавливать их как можно скорее.</a:t>
            </a:r>
            <a:endParaRPr sz="2200">
              <a:latin typeface="Arial"/>
              <a:ea typeface="Arial"/>
              <a:cs typeface="Arial"/>
            </a:endParaRPr>
          </a:p>
          <a:p>
            <a:pPr marL="0" marR="0" indent="0">
              <a:spcBef>
                <a:spcPts val="1199"/>
              </a:spcBef>
              <a:spcAft>
                <a:spcPts val="1199"/>
              </a:spcAft>
              <a:buFont typeface="Arial"/>
              <a:buNone/>
              <a:defRPr/>
            </a:pPr>
            <a:r>
              <a:rPr sz="2200" b="1">
                <a:solidFill>
                  <a:srgbClr val="434343"/>
                </a:solidFill>
                <a:latin typeface="Arial"/>
                <a:ea typeface="Arial"/>
                <a:cs typeface="Arial"/>
              </a:rPr>
              <a:t>Ограничение доступа</a:t>
            </a:r>
            <a:endParaRPr sz="2200">
              <a:latin typeface="Arial"/>
              <a:ea typeface="Arial"/>
              <a:cs typeface="Arial"/>
            </a:endParaRPr>
          </a:p>
          <a:p>
            <a:pPr marL="0" marR="0" indent="0">
              <a:spcBef>
                <a:spcPts val="749"/>
              </a:spcBef>
              <a:spcAft>
                <a:spcPts val="1124"/>
              </a:spcAft>
              <a:buFont typeface="Arial"/>
              <a:buNone/>
              <a:defRPr/>
            </a:pPr>
            <a:r>
              <a:rPr sz="2200">
                <a:solidFill>
                  <a:srgbClr val="434343"/>
                </a:solidFill>
                <a:latin typeface="Arial"/>
                <a:ea typeface="Arial"/>
                <a:cs typeface="Arial"/>
              </a:rPr>
              <a:t>Ограничение доступа к вашему личному информационному пространству также является важным аспектом безопасности. Вы можете установить различные уровни доступа для разных пользователей или групп пользователей. Например, вы можете разрешить доступ только определенным людям или ограничить доступ к определенным функциям или данным.</a:t>
            </a:r>
            <a:endParaRPr sz="2200">
              <a:latin typeface="Arial"/>
              <a:ea typeface="Arial"/>
              <a:cs typeface="Arial"/>
            </a:endParaRPr>
          </a:p>
          <a:p>
            <a:pPr marL="0" marR="0" indent="0">
              <a:spcBef>
                <a:spcPts val="749"/>
              </a:spcBef>
              <a:spcAft>
                <a:spcPts val="1124"/>
              </a:spcAft>
              <a:buFont typeface="Arial"/>
              <a:buNone/>
              <a:defRPr/>
            </a:pPr>
            <a:r>
              <a:rPr sz="2200" b="1" i="1" u="sng">
                <a:solidFill>
                  <a:srgbClr val="434343"/>
                </a:solidFill>
                <a:latin typeface="Arial"/>
                <a:ea typeface="Arial"/>
                <a:cs typeface="Arial"/>
              </a:rPr>
              <a:t>Шифрование данных</a:t>
            </a:r>
            <a:r>
              <a:rPr sz="2200">
                <a:solidFill>
                  <a:srgbClr val="434343"/>
                </a:solidFill>
                <a:latin typeface="Arial"/>
                <a:ea typeface="Arial"/>
                <a:cs typeface="Arial"/>
              </a:rPr>
              <a:t> – это процесс преобразования информации в непонятный для посторонних вид. Это позволяет защитить данные от несанкционированного доступа. Вы можете использовать шифрование для защиты файлов на вашем компьютере или устройстве, а также для защиты данных при их передаче через интернет.</a:t>
            </a:r>
            <a:endParaRPr sz="2200">
              <a:latin typeface="Arial"/>
              <a:ea typeface="Arial"/>
              <a:cs typeface="Arial"/>
            </a:endParaRPr>
          </a:p>
          <a:p>
            <a:pPr marL="0" indent="0">
              <a:buFont typeface="Arial"/>
              <a:buNone/>
              <a:defRPr/>
            </a:pPr>
            <a:r>
              <a:rPr sz="2200">
                <a:solidFill>
                  <a:srgbClr val="434343"/>
                </a:solidFill>
                <a:latin typeface="Arial"/>
                <a:ea typeface="Arial"/>
                <a:cs typeface="Arial"/>
              </a:rPr>
              <a:t>Все эти меры помогут вам обеспечить безопасность вашего личного информационного пространства и защитить ваши личные данные от несанкционированного использования. Важно помнить, что безопасность – это непрерывный процесс, и вам следует регулярно обновлять и проверять свои меры безопасности, чтобы быть защищенным в цифровом мире.</a:t>
            </a:r>
            <a:endParaRPr sz="9000"/>
          </a:p>
        </p:txBody>
      </p:sp>
      <p:sp>
        <p:nvSpPr>
          <p:cNvPr id="784915481" name="Заголовок 1"/>
          <p:cNvSpPr>
            <a:spLocks noGrp="1"/>
          </p:cNvSpPr>
          <p:nvPr/>
        </p:nvSpPr>
        <p:spPr bwMode="auto">
          <a:xfrm>
            <a:off x="990599" y="625354"/>
            <a:ext cx="10515600" cy="1325562"/>
          </a:xfrm>
        </p:spPr>
        <p:txBody>
          <a:bodyPr vert="horz" lIns="91440" tIns="45720" rIns="91440" bIns="45720" rtlCol="0" anchor="ctr">
            <a:normAutofit lnSpcReduction="10000"/>
          </a:bodyPr>
          <a:lstStyle>
            <a:lvl1pPr algn="l" defTabSz="914400">
              <a:lnSpc>
                <a:spcPct val="90000"/>
              </a:lnSpc>
              <a:spcBef>
                <a:spcPts val="0"/>
              </a:spcBef>
              <a:buNone/>
              <a:defRPr sz="4400">
                <a:solidFill>
                  <a:schemeClr val="tx1"/>
                </a:solidFill>
                <a:latin typeface="+mj-lt"/>
                <a:ea typeface="+mj-ea"/>
                <a:cs typeface="+mj-cs"/>
              </a:defRPr>
            </a:lvl1pPr>
          </a:lstStyle>
          <a:p>
            <a:pPr marL="0" marR="0" indent="0" algn="ctr">
              <a:spcBef>
                <a:spcPts val="3748"/>
              </a:spcBef>
              <a:spcAft>
                <a:spcPts val="1123"/>
              </a:spcAft>
              <a:defRPr/>
            </a:pPr>
            <a:r>
              <a:rPr b="1">
                <a:solidFill>
                  <a:srgbClr val="434343"/>
                </a:solidFill>
                <a:latin typeface="Arial"/>
                <a:ea typeface="Arial"/>
                <a:cs typeface="Arial"/>
              </a:rPr>
              <a:t>Защита личного информационного пространства</a:t>
            </a:r>
            <a:endParaRPr>
              <a:latin typeface="Arial"/>
              <a:ea typeface="Arial"/>
              <a:cs typeface="Arial"/>
            </a:endParaRPr>
          </a:p>
          <a:p>
            <a:pPr algn="ctr">
              <a:defRPr/>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87352295" name="Заголовок 1"/>
          <p:cNvSpPr>
            <a:spLocks noGrp="1"/>
          </p:cNvSpPr>
          <p:nvPr>
            <p:ph type="title"/>
          </p:nvPr>
        </p:nvSpPr>
        <p:spPr bwMode="auto"/>
        <p:txBody>
          <a:bodyPr/>
          <a:lstStyle/>
          <a:p>
            <a:pPr>
              <a:defRPr/>
            </a:pPr>
            <a:r>
              <a:rPr b="1">
                <a:solidFill>
                  <a:srgbClr val="434343"/>
                </a:solidFill>
                <a:latin typeface="Arial"/>
                <a:ea typeface="Arial"/>
                <a:cs typeface="Arial"/>
              </a:rPr>
              <a:t>Преимущества личного информационного пространства</a:t>
            </a:r>
            <a:endParaRPr/>
          </a:p>
        </p:txBody>
      </p:sp>
      <p:sp>
        <p:nvSpPr>
          <p:cNvPr id="1190981422" name="Объект 2"/>
          <p:cNvSpPr>
            <a:spLocks noGrp="1"/>
          </p:cNvSpPr>
          <p:nvPr>
            <p:ph idx="1"/>
          </p:nvPr>
        </p:nvSpPr>
        <p:spPr bwMode="auto">
          <a:xfrm>
            <a:off x="799253" y="1600203"/>
            <a:ext cx="10577333" cy="4833663"/>
          </a:xfrm>
        </p:spPr>
        <p:txBody>
          <a:bodyPr vertOverflow="overflow" horzOverflow="overflow" vert="horz" wrap="square" lIns="91440" tIns="45720" rIns="91440" bIns="45720" numCol="1" spcCol="0" rtlCol="0" fromWordArt="0" anchor="t" anchorCtr="0" forceAA="0" compatLnSpc="0">
            <a:normAutofit fontScale="90000" lnSpcReduction="2000"/>
          </a:bodyPr>
          <a:lstStyle/>
          <a:p>
            <a:pPr marL="0" marR="0" indent="0">
              <a:spcBef>
                <a:spcPts val="1199"/>
              </a:spcBef>
              <a:spcAft>
                <a:spcPts val="1199"/>
              </a:spcAft>
              <a:buFont typeface="Arial"/>
              <a:buNone/>
              <a:defRPr/>
            </a:pPr>
            <a:r>
              <a:rPr sz="2400" b="1">
                <a:solidFill>
                  <a:srgbClr val="434343"/>
                </a:solidFill>
                <a:latin typeface="Arial"/>
                <a:ea typeface="Arial"/>
                <a:cs typeface="Arial"/>
              </a:rPr>
              <a:t>Контроль над личными данными</a:t>
            </a:r>
            <a:endParaRPr sz="2400">
              <a:latin typeface="Arial"/>
              <a:ea typeface="Arial"/>
              <a:cs typeface="Arial"/>
            </a:endParaRPr>
          </a:p>
          <a:p>
            <a:pPr marL="0" marR="0" indent="0">
              <a:spcBef>
                <a:spcPts val="749"/>
              </a:spcBef>
              <a:spcAft>
                <a:spcPts val="1124"/>
              </a:spcAft>
              <a:buFont typeface="Arial"/>
              <a:buNone/>
              <a:defRPr/>
            </a:pPr>
            <a:r>
              <a:rPr sz="2400">
                <a:solidFill>
                  <a:srgbClr val="434343"/>
                </a:solidFill>
                <a:latin typeface="Arial"/>
                <a:ea typeface="Arial"/>
                <a:cs typeface="Arial"/>
              </a:rPr>
              <a:t>Личное информационное пространство позволяет вам иметь полный контроль над своими личными данными. Вы сами решаете, какую информацию хранить, какую делиться с другими людьми и какую оставить приватной. Это позволяет вам защитить свою частную жизнь и сохранить конфиденциальность ваших данных.</a:t>
            </a:r>
            <a:endParaRPr sz="2400">
              <a:latin typeface="Arial"/>
              <a:ea typeface="Arial"/>
              <a:cs typeface="Arial"/>
            </a:endParaRPr>
          </a:p>
          <a:p>
            <a:pPr marL="0" marR="0" indent="0">
              <a:spcBef>
                <a:spcPts val="1199"/>
              </a:spcBef>
              <a:spcAft>
                <a:spcPts val="1199"/>
              </a:spcAft>
              <a:buFont typeface="Arial"/>
              <a:buNone/>
              <a:defRPr/>
            </a:pPr>
            <a:r>
              <a:rPr sz="2400" b="1">
                <a:solidFill>
                  <a:srgbClr val="434343"/>
                </a:solidFill>
                <a:latin typeface="Arial"/>
                <a:ea typeface="Arial"/>
                <a:cs typeface="Arial"/>
              </a:rPr>
              <a:t>Удобство и доступность</a:t>
            </a:r>
            <a:endParaRPr sz="2400">
              <a:latin typeface="Arial"/>
              <a:ea typeface="Arial"/>
              <a:cs typeface="Arial"/>
            </a:endParaRPr>
          </a:p>
          <a:p>
            <a:pPr marL="0" marR="0" indent="0">
              <a:spcBef>
                <a:spcPts val="749"/>
              </a:spcBef>
              <a:spcAft>
                <a:spcPts val="1124"/>
              </a:spcAft>
              <a:buFont typeface="Arial"/>
              <a:buNone/>
              <a:defRPr/>
            </a:pPr>
            <a:r>
              <a:rPr sz="2400">
                <a:solidFill>
                  <a:srgbClr val="434343"/>
                </a:solidFill>
                <a:latin typeface="Arial"/>
                <a:ea typeface="Arial"/>
                <a:cs typeface="Arial"/>
              </a:rPr>
              <a:t>Личное информационное пространство позволяет вам хранить и организовывать свои данные так, чтобы они были легко доступны и удобны в использовании. Вы можете создавать папки, разделять файлы по категориям, добавлять теги и использовать другие инструменты для упорядочивания информации. Это помогает вам быстро находить нужные данные и эффективно работать с ними.</a:t>
            </a:r>
            <a:endParaRPr sz="2400">
              <a:latin typeface="Arial"/>
              <a:ea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664134634" name="Заголовок 1"/>
          <p:cNvSpPr>
            <a:spLocks noGrp="1"/>
          </p:cNvSpPr>
          <p:nvPr>
            <p:ph type="title"/>
          </p:nvPr>
        </p:nvSpPr>
        <p:spPr bwMode="auto"/>
        <p:txBody>
          <a:bodyPr/>
          <a:lstStyle/>
          <a:p>
            <a:pPr>
              <a:defRPr/>
            </a:pPr>
            <a:r>
              <a:rPr b="1">
                <a:solidFill>
                  <a:srgbClr val="434343"/>
                </a:solidFill>
                <a:latin typeface="Arial"/>
                <a:ea typeface="Arial"/>
                <a:cs typeface="Arial"/>
              </a:rPr>
              <a:t>Преимущества личного информационного пространства</a:t>
            </a:r>
            <a:endParaRPr/>
          </a:p>
        </p:txBody>
      </p:sp>
      <p:sp>
        <p:nvSpPr>
          <p:cNvPr id="1366012847" name="Объект 2"/>
          <p:cNvSpPr>
            <a:spLocks noGrp="1"/>
          </p:cNvSpPr>
          <p:nvPr>
            <p:ph idx="1"/>
          </p:nvPr>
        </p:nvSpPr>
        <p:spPr bwMode="auto">
          <a:xfrm>
            <a:off x="724546" y="1917703"/>
            <a:ext cx="10577333" cy="4525962"/>
          </a:xfrm>
        </p:spPr>
        <p:txBody>
          <a:bodyPr vertOverflow="overflow" horzOverflow="overflow" vert="horz" wrap="square" lIns="91440" tIns="45720" rIns="91440" bIns="45720" numCol="1" spcCol="0" rtlCol="0" fromWordArt="0" anchor="t" anchorCtr="0" forceAA="0" compatLnSpc="0">
            <a:normAutofit/>
          </a:bodyPr>
          <a:lstStyle/>
          <a:p>
            <a:pPr marL="0" marR="0" indent="0">
              <a:spcBef>
                <a:spcPts val="1199"/>
              </a:spcBef>
              <a:spcAft>
                <a:spcPts val="1199"/>
              </a:spcAft>
              <a:buFont typeface="Arial"/>
              <a:buNone/>
              <a:defRPr/>
            </a:pPr>
            <a:r>
              <a:rPr sz="2000" b="1">
                <a:solidFill>
                  <a:srgbClr val="434343"/>
                </a:solidFill>
                <a:latin typeface="Arial"/>
                <a:ea typeface="Arial"/>
                <a:cs typeface="Arial"/>
              </a:rPr>
              <a:t>Защита от потери данных</a:t>
            </a:r>
            <a:endParaRPr sz="2000">
              <a:latin typeface="Arial"/>
              <a:ea typeface="Arial"/>
              <a:cs typeface="Arial"/>
            </a:endParaRPr>
          </a:p>
          <a:p>
            <a:pPr marL="0" marR="0" indent="0">
              <a:spcBef>
                <a:spcPts val="749"/>
              </a:spcBef>
              <a:spcAft>
                <a:spcPts val="1124"/>
              </a:spcAft>
              <a:buFont typeface="Arial"/>
              <a:buNone/>
              <a:defRPr/>
            </a:pPr>
            <a:r>
              <a:rPr sz="2000">
                <a:solidFill>
                  <a:srgbClr val="434343"/>
                </a:solidFill>
                <a:latin typeface="Arial"/>
                <a:ea typeface="Arial"/>
                <a:cs typeface="Arial"/>
              </a:rPr>
              <a:t>Личное информационное пространство позволяет вам создавать резервные копии ваших данных и защищать их от потери. Вы можете использовать облачные хранилища или внешние носители для резервного копирования важных файлов. Это помогает вам избежать непредвиденных ситуаций, таких как сбой жесткого диска или утеря устройства.</a:t>
            </a:r>
            <a:endParaRPr sz="2000">
              <a:latin typeface="Arial"/>
              <a:ea typeface="Arial"/>
              <a:cs typeface="Arial"/>
            </a:endParaRPr>
          </a:p>
          <a:p>
            <a:pPr marL="0" marR="0" indent="0">
              <a:spcBef>
                <a:spcPts val="1199"/>
              </a:spcBef>
              <a:spcAft>
                <a:spcPts val="1199"/>
              </a:spcAft>
              <a:buFont typeface="Arial"/>
              <a:buNone/>
              <a:defRPr/>
            </a:pPr>
            <a:r>
              <a:rPr sz="2000" b="1">
                <a:solidFill>
                  <a:srgbClr val="434343"/>
                </a:solidFill>
                <a:latin typeface="Arial"/>
                <a:ea typeface="Arial"/>
                <a:cs typeface="Arial"/>
              </a:rPr>
              <a:t>Улучшение продуктивности</a:t>
            </a:r>
            <a:endParaRPr sz="2000">
              <a:latin typeface="Arial"/>
              <a:ea typeface="Arial"/>
              <a:cs typeface="Arial"/>
            </a:endParaRPr>
          </a:p>
          <a:p>
            <a:pPr marL="0" indent="0">
              <a:buFont typeface="Arial"/>
              <a:buNone/>
              <a:defRPr/>
            </a:pPr>
            <a:r>
              <a:rPr sz="2000">
                <a:solidFill>
                  <a:srgbClr val="434343"/>
                </a:solidFill>
                <a:latin typeface="Arial"/>
                <a:ea typeface="Arial"/>
                <a:cs typeface="Arial"/>
              </a:rPr>
              <a:t>Личное информационное пространство помогает вам организовывать и структурировать вашу работу. Вы можете создавать задачи, планировать события, устанавливать напоминания и делиться информацией с коллегами. Это помогает вам быть более организованным, эффективным и продуктивным в своей работе.</a:t>
            </a:r>
            <a:endParaRPr sz="80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671531509" name="Заголовок 1"/>
          <p:cNvSpPr>
            <a:spLocks noGrp="1"/>
          </p:cNvSpPr>
          <p:nvPr>
            <p:ph type="title"/>
          </p:nvPr>
        </p:nvSpPr>
        <p:spPr bwMode="auto"/>
        <p:txBody>
          <a:bodyPr/>
          <a:lstStyle/>
          <a:p>
            <a:pPr>
              <a:defRPr/>
            </a:pPr>
            <a:r>
              <a:rPr b="1">
                <a:solidFill>
                  <a:srgbClr val="434343"/>
                </a:solidFill>
                <a:latin typeface="Arial"/>
                <a:ea typeface="Arial"/>
                <a:cs typeface="Arial"/>
              </a:rPr>
              <a:t>Недостатки личного информационного пространства</a:t>
            </a:r>
            <a:endParaRPr/>
          </a:p>
        </p:txBody>
      </p:sp>
      <p:sp>
        <p:nvSpPr>
          <p:cNvPr id="2008556467" name="Объект 2"/>
          <p:cNvSpPr>
            <a:spLocks noGrp="1"/>
          </p:cNvSpPr>
          <p:nvPr>
            <p:ph idx="1"/>
          </p:nvPr>
        </p:nvSpPr>
        <p:spPr bwMode="auto">
          <a:xfrm>
            <a:off x="807333" y="2048439"/>
            <a:ext cx="10577333" cy="4525962"/>
          </a:xfrm>
        </p:spPr>
        <p:txBody>
          <a:bodyPr/>
          <a:lstStyle/>
          <a:p>
            <a:pPr marL="0" marR="0" indent="0">
              <a:spcBef>
                <a:spcPts val="749"/>
              </a:spcBef>
              <a:spcAft>
                <a:spcPts val="1124"/>
              </a:spcAft>
              <a:buFont typeface="Arial"/>
              <a:buNone/>
              <a:defRPr/>
            </a:pPr>
            <a:r>
              <a:rPr sz="2400">
                <a:solidFill>
                  <a:srgbClr val="434343"/>
                </a:solidFill>
                <a:latin typeface="Arial"/>
                <a:ea typeface="Arial"/>
                <a:cs typeface="Arial"/>
              </a:rPr>
              <a:t>Несмотря на все преимущества, личное информационное пространство также имеет некоторые недостатки, о которых следует помнить:</a:t>
            </a:r>
            <a:endParaRPr sz="2400">
              <a:latin typeface="Arial"/>
              <a:ea typeface="Arial"/>
              <a:cs typeface="Arial"/>
            </a:endParaRPr>
          </a:p>
          <a:p>
            <a:pPr marL="0" marR="0" indent="0">
              <a:spcBef>
                <a:spcPts val="1199"/>
              </a:spcBef>
              <a:spcAft>
                <a:spcPts val="1199"/>
              </a:spcAft>
              <a:buFont typeface="Arial"/>
              <a:buNone/>
              <a:defRPr/>
            </a:pPr>
            <a:r>
              <a:rPr sz="2400" b="1">
                <a:solidFill>
                  <a:srgbClr val="434343"/>
                </a:solidFill>
                <a:latin typeface="Arial"/>
                <a:ea typeface="Arial"/>
                <a:cs typeface="Arial"/>
              </a:rPr>
              <a:t>Уязвимость к кибератакам</a:t>
            </a:r>
            <a:endParaRPr sz="2400">
              <a:latin typeface="Arial"/>
              <a:ea typeface="Arial"/>
              <a:cs typeface="Arial"/>
            </a:endParaRPr>
          </a:p>
          <a:p>
            <a:pPr marL="0" marR="0" indent="0">
              <a:spcBef>
                <a:spcPts val="749"/>
              </a:spcBef>
              <a:spcAft>
                <a:spcPts val="1124"/>
              </a:spcAft>
              <a:buFont typeface="Arial"/>
              <a:buNone/>
              <a:defRPr/>
            </a:pPr>
            <a:r>
              <a:rPr sz="2400">
                <a:solidFill>
                  <a:srgbClr val="434343"/>
                </a:solidFill>
                <a:latin typeface="Arial"/>
                <a:ea typeface="Arial"/>
                <a:cs typeface="Arial"/>
              </a:rPr>
              <a:t>Личное информационное пространство может стать объектом кибератак. Злоумышленники могут попытаться получить доступ к вашим личным данным, взломать вашу учетную запись или использовать другие методы для получения информации. Поэтому важно принимать меры безопасности, чтобы защитить свои данные.</a:t>
            </a:r>
            <a:endParaRPr sz="2400">
              <a:latin typeface="Arial"/>
              <a:ea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69697448" name="Заголовок 1"/>
          <p:cNvSpPr>
            <a:spLocks noGrp="1"/>
          </p:cNvSpPr>
          <p:nvPr>
            <p:ph type="title"/>
          </p:nvPr>
        </p:nvSpPr>
        <p:spPr bwMode="auto"/>
        <p:txBody>
          <a:bodyPr/>
          <a:lstStyle/>
          <a:p>
            <a:pPr>
              <a:defRPr/>
            </a:pPr>
            <a:r>
              <a:rPr b="1">
                <a:solidFill>
                  <a:srgbClr val="434343"/>
                </a:solidFill>
                <a:latin typeface="Arial"/>
                <a:ea typeface="Arial"/>
                <a:cs typeface="Arial"/>
              </a:rPr>
              <a:t>Недостатки личного информационного пространства</a:t>
            </a:r>
            <a:endParaRPr/>
          </a:p>
        </p:txBody>
      </p:sp>
      <p:sp>
        <p:nvSpPr>
          <p:cNvPr id="1644887023" name="Объект 2"/>
          <p:cNvSpPr>
            <a:spLocks noGrp="1"/>
          </p:cNvSpPr>
          <p:nvPr>
            <p:ph idx="1"/>
          </p:nvPr>
        </p:nvSpPr>
        <p:spPr bwMode="auto">
          <a:xfrm>
            <a:off x="787829" y="1880350"/>
            <a:ext cx="10577333" cy="4851635"/>
          </a:xfrm>
        </p:spPr>
        <p:txBody>
          <a:bodyPr vertOverflow="overflow" horzOverflow="overflow" vert="horz" wrap="square" lIns="91440" tIns="45720" rIns="91440" bIns="45720" numCol="1" spcCol="0" rtlCol="0" fromWordArt="0" anchor="t" anchorCtr="0" forceAA="0" compatLnSpc="0">
            <a:normAutofit fontScale="80000" lnSpcReduction="4000"/>
          </a:bodyPr>
          <a:lstStyle/>
          <a:p>
            <a:pPr marL="0" marR="0" indent="0">
              <a:spcBef>
                <a:spcPts val="1199"/>
              </a:spcBef>
              <a:spcAft>
                <a:spcPts val="1199"/>
              </a:spcAft>
              <a:buFont typeface="Arial"/>
              <a:buNone/>
              <a:defRPr/>
            </a:pPr>
            <a:r>
              <a:rPr sz="2400" b="1">
                <a:solidFill>
                  <a:srgbClr val="434343"/>
                </a:solidFill>
                <a:latin typeface="Arial"/>
                <a:ea typeface="Arial"/>
                <a:cs typeface="Arial"/>
              </a:rPr>
              <a:t>Ограниченный доступ к данным</a:t>
            </a:r>
            <a:endParaRPr sz="2400">
              <a:latin typeface="Arial"/>
              <a:ea typeface="Arial"/>
              <a:cs typeface="Arial"/>
            </a:endParaRPr>
          </a:p>
          <a:p>
            <a:pPr marL="0" marR="0" indent="0">
              <a:spcBef>
                <a:spcPts val="749"/>
              </a:spcBef>
              <a:spcAft>
                <a:spcPts val="1124"/>
              </a:spcAft>
              <a:buFont typeface="Arial"/>
              <a:buNone/>
              <a:defRPr/>
            </a:pPr>
            <a:r>
              <a:rPr sz="2400">
                <a:solidFill>
                  <a:srgbClr val="434343"/>
                </a:solidFill>
                <a:latin typeface="Arial"/>
                <a:ea typeface="Arial"/>
                <a:cs typeface="Arial"/>
              </a:rPr>
              <a:t>Личное информационное пространство может ограничивать доступ к вашим данным. Если вы храните информацию в облачном хранилище, то вам может потребоваться доступ к интернету, чтобы получить к ней доступ. Кроме того, если вы забудете пароль или потеряете доступ к устройству, то можете потерять доступ к своим данным.</a:t>
            </a:r>
            <a:endParaRPr sz="2400">
              <a:latin typeface="Arial"/>
              <a:ea typeface="Arial"/>
              <a:cs typeface="Arial"/>
            </a:endParaRPr>
          </a:p>
          <a:p>
            <a:pPr marL="0" marR="0" indent="0">
              <a:spcBef>
                <a:spcPts val="1199"/>
              </a:spcBef>
              <a:spcAft>
                <a:spcPts val="1199"/>
              </a:spcAft>
              <a:buFont typeface="Arial"/>
              <a:buNone/>
              <a:defRPr/>
            </a:pPr>
            <a:r>
              <a:rPr sz="2400" b="1">
                <a:solidFill>
                  <a:srgbClr val="434343"/>
                </a:solidFill>
                <a:latin typeface="Arial"/>
                <a:ea typeface="Arial"/>
                <a:cs typeface="Arial"/>
              </a:rPr>
              <a:t>Зависимость от технических средств</a:t>
            </a:r>
            <a:endParaRPr sz="2400">
              <a:latin typeface="Arial"/>
              <a:ea typeface="Arial"/>
              <a:cs typeface="Arial"/>
            </a:endParaRPr>
          </a:p>
          <a:p>
            <a:pPr marL="0" marR="0" indent="0">
              <a:spcBef>
                <a:spcPts val="749"/>
              </a:spcBef>
              <a:spcAft>
                <a:spcPts val="1124"/>
              </a:spcAft>
              <a:buFont typeface="Arial"/>
              <a:buNone/>
              <a:defRPr/>
            </a:pPr>
            <a:r>
              <a:rPr sz="2400">
                <a:solidFill>
                  <a:srgbClr val="434343"/>
                </a:solidFill>
                <a:latin typeface="Arial"/>
                <a:ea typeface="Arial"/>
                <a:cs typeface="Arial"/>
              </a:rPr>
              <a:t>Личное информационное пространство требует наличия технических средств, таких как компьютеры, смартфоны, интернет-соединение и другие устройства. Если у вас возникнут проблемы с техникой или вы останетесь без доступа к устройству, то можете временно потерять доступ к своим данным.</a:t>
            </a:r>
            <a:endParaRPr sz="2400">
              <a:latin typeface="Arial"/>
              <a:ea typeface="Arial"/>
              <a:cs typeface="Arial"/>
            </a:endParaRPr>
          </a:p>
          <a:p>
            <a:pPr marL="0" indent="0">
              <a:buFont typeface="Arial"/>
              <a:buNone/>
              <a:defRPr/>
            </a:pPr>
            <a:r>
              <a:rPr sz="2400">
                <a:solidFill>
                  <a:srgbClr val="434343"/>
                </a:solidFill>
                <a:latin typeface="Arial"/>
                <a:ea typeface="Arial"/>
                <a:cs typeface="Arial"/>
              </a:rPr>
              <a:t>В целом, личное информационное пространство является полезным инструментом для хранения, организации и защиты ваших личных данных. Однако, необходимо быть внимательным и принимать меры безопасности, чтобы избежать уязвимостей и потери данных.</a:t>
            </a:r>
            <a:endParaRPr sz="100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739313570" name="Заголовок 1"/>
          <p:cNvSpPr>
            <a:spLocks noGrp="1"/>
          </p:cNvSpPr>
          <p:nvPr>
            <p:ph type="title"/>
          </p:nvPr>
        </p:nvSpPr>
        <p:spPr bwMode="auto"/>
        <p:txBody>
          <a:bodyPr/>
          <a:lstStyle/>
          <a:p>
            <a:pPr>
              <a:defRPr/>
            </a:pPr>
            <a:r>
              <a:rPr b="1">
                <a:solidFill>
                  <a:srgbClr val="434343"/>
                </a:solidFill>
                <a:latin typeface="Arial"/>
                <a:ea typeface="Arial"/>
                <a:cs typeface="Arial"/>
              </a:rPr>
              <a:t>Таблица сравнения личного информационного пространства</a:t>
            </a:r>
            <a:endParaRPr/>
          </a:p>
        </p:txBody>
      </p:sp>
      <p:graphicFrame>
        <p:nvGraphicFramePr>
          <p:cNvPr id="907505020" name="Таблица 907505019"/>
          <p:cNvGraphicFramePr>
            <a:graphicFrameLocks/>
          </p:cNvGraphicFramePr>
          <p:nvPr/>
        </p:nvGraphicFramePr>
        <p:xfrm>
          <a:off x="787829" y="1676639"/>
          <a:ext cx="10739138" cy="4851590"/>
        </p:xfrm>
        <a:graphic>
          <a:graphicData uri="http://schemas.openxmlformats.org/drawingml/2006/table">
            <a:tbl>
              <a:tblPr firstRow="1" firstCol="1" bandRow="1">
                <a:tableStyleId>{5C22544A-7EE6-4342-B048-85BDC9FD1C3A}</a:tableStyleId>
              </a:tblPr>
              <a:tblGrid>
                <a:gridCol w="2385709"/>
                <a:gridCol w="6118118"/>
                <a:gridCol w="2235311"/>
              </a:tblGrid>
              <a:tr h="308441">
                <a:tc>
                  <a:txBody>
                    <a:bodyPr/>
                    <a:lstStyle/>
                    <a:p>
                      <a:pPr>
                        <a:spcBef>
                          <a:spcPts val="0"/>
                        </a:spcBef>
                        <a:spcAft>
                          <a:spcPts val="0"/>
                        </a:spcAft>
                        <a:defRPr/>
                      </a:pPr>
                      <a:r>
                        <a:rPr sz="1800" b="1">
                          <a:solidFill>
                            <a:srgbClr val="434343"/>
                          </a:solidFill>
                          <a:latin typeface="Arial"/>
                          <a:ea typeface="Arial"/>
                          <a:cs typeface="Arial"/>
                        </a:rPr>
                        <a:t>Компонент</a:t>
                      </a:r>
                      <a:endParaRPr sz="2800"/>
                    </a:p>
                  </a:txBody>
                  <a:tcPr anchor="b"/>
                </a:tc>
                <a:tc>
                  <a:txBody>
                    <a:bodyPr/>
                    <a:lstStyle/>
                    <a:p>
                      <a:pPr>
                        <a:spcBef>
                          <a:spcPts val="0"/>
                        </a:spcBef>
                        <a:spcAft>
                          <a:spcPts val="0"/>
                        </a:spcAft>
                        <a:defRPr/>
                      </a:pPr>
                      <a:r>
                        <a:rPr sz="1800" b="1">
                          <a:solidFill>
                            <a:srgbClr val="434343"/>
                          </a:solidFill>
                          <a:latin typeface="Arial"/>
                          <a:ea typeface="Arial"/>
                          <a:cs typeface="Arial"/>
                        </a:rPr>
                        <a:t>Определение</a:t>
                      </a:r>
                      <a:endParaRPr sz="2800"/>
                    </a:p>
                  </a:txBody>
                  <a:tcPr anchor="b"/>
                </a:tc>
                <a:tc>
                  <a:txBody>
                    <a:bodyPr/>
                    <a:lstStyle/>
                    <a:p>
                      <a:pPr>
                        <a:spcBef>
                          <a:spcPts val="0"/>
                        </a:spcBef>
                        <a:spcAft>
                          <a:spcPts val="0"/>
                        </a:spcAft>
                        <a:defRPr/>
                      </a:pPr>
                      <a:r>
                        <a:rPr sz="1800" b="1">
                          <a:solidFill>
                            <a:srgbClr val="434343"/>
                          </a:solidFill>
                          <a:latin typeface="Arial"/>
                          <a:ea typeface="Arial"/>
                          <a:cs typeface="Arial"/>
                        </a:rPr>
                        <a:t>Свойства</a:t>
                      </a:r>
                      <a:endParaRPr sz="2800"/>
                    </a:p>
                  </a:txBody>
                  <a:tcPr anchor="b"/>
                </a:tc>
              </a:tr>
              <a:tr h="1193990">
                <a:tc>
                  <a:txBody>
                    <a:bodyPr/>
                    <a:lstStyle/>
                    <a:p>
                      <a:pPr>
                        <a:spcBef>
                          <a:spcPts val="0"/>
                        </a:spcBef>
                        <a:spcAft>
                          <a:spcPts val="0"/>
                        </a:spcAft>
                        <a:defRPr/>
                      </a:pPr>
                      <a:r>
                        <a:rPr sz="1800">
                          <a:solidFill>
                            <a:srgbClr val="434343"/>
                          </a:solidFill>
                          <a:latin typeface="Arial"/>
                          <a:ea typeface="Arial"/>
                          <a:cs typeface="Arial"/>
                        </a:rPr>
                        <a:t>Персональные данные</a:t>
                      </a:r>
                      <a:endParaRPr sz="2800"/>
                    </a:p>
                  </a:txBody>
                  <a:tcPr/>
                </a:tc>
                <a:tc>
                  <a:txBody>
                    <a:bodyPr/>
                    <a:lstStyle/>
                    <a:p>
                      <a:pPr>
                        <a:spcBef>
                          <a:spcPts val="0"/>
                        </a:spcBef>
                        <a:spcAft>
                          <a:spcPts val="0"/>
                        </a:spcAft>
                        <a:defRPr/>
                      </a:pPr>
                      <a:r>
                        <a:rPr sz="1800">
                          <a:solidFill>
                            <a:srgbClr val="434343"/>
                          </a:solidFill>
                          <a:latin typeface="Arial"/>
                          <a:ea typeface="Arial"/>
                          <a:cs typeface="Arial"/>
                        </a:rPr>
                        <a:t>Информация, относящаяся к конкретному человеку, такая как имя, адрес, номер телефона и т.д.</a:t>
                      </a:r>
                      <a:endParaRPr sz="2800"/>
                    </a:p>
                  </a:txBody>
                  <a:tcPr/>
                </a:tc>
                <a:tc>
                  <a:txBody>
                    <a:bodyPr/>
                    <a:lstStyle/>
                    <a:p>
                      <a:pPr marR="0">
                        <a:spcBef>
                          <a:spcPts val="0"/>
                        </a:spcBef>
                        <a:spcAft>
                          <a:spcPts val="0"/>
                        </a:spcAft>
                        <a:defRPr/>
                      </a:pPr>
                      <a:r>
                        <a:rPr sz="1800">
                          <a:solidFill>
                            <a:srgbClr val="434343"/>
                          </a:solidFill>
                          <a:latin typeface="Arial"/>
                          <a:ea typeface="Arial"/>
                          <a:cs typeface="Arial"/>
                        </a:rPr>
                        <a:t>Чувствительность</a:t>
                      </a:r>
                      <a:endParaRPr sz="1800">
                        <a:latin typeface="Arial"/>
                        <a:ea typeface="Arial"/>
                        <a:cs typeface="Arial"/>
                      </a:endParaRPr>
                    </a:p>
                    <a:p>
                      <a:pPr marR="0">
                        <a:spcBef>
                          <a:spcPts val="0"/>
                        </a:spcBef>
                        <a:spcAft>
                          <a:spcPts val="0"/>
                        </a:spcAft>
                        <a:defRPr/>
                      </a:pPr>
                      <a:r>
                        <a:rPr sz="1800">
                          <a:solidFill>
                            <a:srgbClr val="434343"/>
                          </a:solidFill>
                          <a:latin typeface="Arial"/>
                          <a:ea typeface="Arial"/>
                          <a:cs typeface="Arial"/>
                        </a:rPr>
                        <a:t>Уникальность</a:t>
                      </a:r>
                      <a:endParaRPr sz="1800">
                        <a:latin typeface="Arial"/>
                        <a:ea typeface="Arial"/>
                        <a:cs typeface="Arial"/>
                      </a:endParaRPr>
                    </a:p>
                    <a:p>
                      <a:pPr marR="0">
                        <a:spcBef>
                          <a:spcPts val="0"/>
                        </a:spcBef>
                        <a:spcAft>
                          <a:spcPts val="0"/>
                        </a:spcAft>
                        <a:defRPr/>
                      </a:pPr>
                      <a:r>
                        <a:rPr sz="1800">
                          <a:solidFill>
                            <a:srgbClr val="434343"/>
                          </a:solidFill>
                          <a:latin typeface="Arial"/>
                          <a:ea typeface="Arial"/>
                          <a:cs typeface="Arial"/>
                        </a:rPr>
                        <a:t>Идентификация</a:t>
                      </a:r>
                      <a:endParaRPr sz="1800">
                        <a:latin typeface="Arial"/>
                        <a:ea typeface="Arial"/>
                        <a:cs typeface="Arial"/>
                      </a:endParaRPr>
                    </a:p>
                  </a:txBody>
                  <a:tcPr/>
                </a:tc>
              </a:tr>
              <a:tr h="886667">
                <a:tc>
                  <a:txBody>
                    <a:bodyPr/>
                    <a:lstStyle/>
                    <a:p>
                      <a:pPr>
                        <a:spcBef>
                          <a:spcPts val="0"/>
                        </a:spcBef>
                        <a:spcAft>
                          <a:spcPts val="0"/>
                        </a:spcAft>
                        <a:defRPr/>
                      </a:pPr>
                      <a:r>
                        <a:rPr sz="1800">
                          <a:solidFill>
                            <a:srgbClr val="434343"/>
                          </a:solidFill>
                          <a:latin typeface="Arial"/>
                          <a:ea typeface="Arial"/>
                          <a:cs typeface="Arial"/>
                        </a:rPr>
                        <a:t>Цифровые следы</a:t>
                      </a:r>
                      <a:endParaRPr sz="2800"/>
                    </a:p>
                  </a:txBody>
                  <a:tcPr/>
                </a:tc>
                <a:tc>
                  <a:txBody>
                    <a:bodyPr/>
                    <a:lstStyle/>
                    <a:p>
                      <a:pPr>
                        <a:spcBef>
                          <a:spcPts val="0"/>
                        </a:spcBef>
                        <a:spcAft>
                          <a:spcPts val="0"/>
                        </a:spcAft>
                        <a:defRPr/>
                      </a:pPr>
                      <a:r>
                        <a:rPr sz="1800">
                          <a:solidFill>
                            <a:srgbClr val="434343"/>
                          </a:solidFill>
                          <a:latin typeface="Arial"/>
                          <a:ea typeface="Arial"/>
                          <a:cs typeface="Arial"/>
                        </a:rPr>
                        <a:t>Информация, оставляемая пользователями в Интернете, такая как посещенные веб-сайты, посты в социальных сетях и т.д.</a:t>
                      </a:r>
                      <a:endParaRPr sz="2800"/>
                    </a:p>
                  </a:txBody>
                  <a:tcPr/>
                </a:tc>
                <a:tc>
                  <a:txBody>
                    <a:bodyPr/>
                    <a:lstStyle/>
                    <a:p>
                      <a:pPr marR="0">
                        <a:spcBef>
                          <a:spcPts val="0"/>
                        </a:spcBef>
                        <a:spcAft>
                          <a:spcPts val="0"/>
                        </a:spcAft>
                        <a:defRPr/>
                      </a:pPr>
                      <a:r>
                        <a:rPr sz="1800">
                          <a:solidFill>
                            <a:srgbClr val="434343"/>
                          </a:solidFill>
                          <a:latin typeface="Arial"/>
                          <a:ea typeface="Arial"/>
                          <a:cs typeface="Arial"/>
                        </a:rPr>
                        <a:t>Накопление</a:t>
                      </a:r>
                      <a:endParaRPr sz="1800">
                        <a:latin typeface="Arial"/>
                        <a:ea typeface="Arial"/>
                        <a:cs typeface="Arial"/>
                      </a:endParaRPr>
                    </a:p>
                    <a:p>
                      <a:pPr marR="0">
                        <a:spcBef>
                          <a:spcPts val="0"/>
                        </a:spcBef>
                        <a:spcAft>
                          <a:spcPts val="0"/>
                        </a:spcAft>
                        <a:defRPr/>
                      </a:pPr>
                      <a:r>
                        <a:rPr sz="1800">
                          <a:solidFill>
                            <a:srgbClr val="434343"/>
                          </a:solidFill>
                          <a:latin typeface="Arial"/>
                          <a:ea typeface="Arial"/>
                          <a:cs typeface="Arial"/>
                        </a:rPr>
                        <a:t>Отслеживание</a:t>
                      </a:r>
                      <a:endParaRPr sz="1800">
                        <a:latin typeface="Arial"/>
                        <a:ea typeface="Arial"/>
                        <a:cs typeface="Arial"/>
                      </a:endParaRPr>
                    </a:p>
                    <a:p>
                      <a:pPr marR="0">
                        <a:spcBef>
                          <a:spcPts val="0"/>
                        </a:spcBef>
                        <a:spcAft>
                          <a:spcPts val="0"/>
                        </a:spcAft>
                        <a:defRPr/>
                      </a:pPr>
                      <a:r>
                        <a:rPr sz="1800">
                          <a:solidFill>
                            <a:srgbClr val="434343"/>
                          </a:solidFill>
                          <a:latin typeface="Arial"/>
                          <a:ea typeface="Arial"/>
                          <a:cs typeface="Arial"/>
                        </a:rPr>
                        <a:t>Анализ</a:t>
                      </a:r>
                      <a:endParaRPr sz="1800">
                        <a:latin typeface="Arial"/>
                        <a:ea typeface="Arial"/>
                        <a:cs typeface="Arial"/>
                      </a:endParaRPr>
                    </a:p>
                  </a:txBody>
                  <a:tcPr/>
                </a:tc>
              </a:tr>
              <a:tr h="886667">
                <a:tc>
                  <a:txBody>
                    <a:bodyPr/>
                    <a:lstStyle/>
                    <a:p>
                      <a:pPr>
                        <a:spcBef>
                          <a:spcPts val="0"/>
                        </a:spcBef>
                        <a:spcAft>
                          <a:spcPts val="0"/>
                        </a:spcAft>
                        <a:defRPr/>
                      </a:pPr>
                      <a:r>
                        <a:rPr sz="1800">
                          <a:solidFill>
                            <a:srgbClr val="434343"/>
                          </a:solidFill>
                          <a:latin typeface="Arial"/>
                          <a:ea typeface="Arial"/>
                          <a:cs typeface="Arial"/>
                        </a:rPr>
                        <a:t>Конфиденциальность</a:t>
                      </a:r>
                      <a:endParaRPr sz="2800"/>
                    </a:p>
                  </a:txBody>
                  <a:tcPr/>
                </a:tc>
                <a:tc>
                  <a:txBody>
                    <a:bodyPr/>
                    <a:lstStyle/>
                    <a:p>
                      <a:pPr>
                        <a:spcBef>
                          <a:spcPts val="0"/>
                        </a:spcBef>
                        <a:spcAft>
                          <a:spcPts val="0"/>
                        </a:spcAft>
                        <a:defRPr/>
                      </a:pPr>
                      <a:r>
                        <a:rPr sz="1800">
                          <a:solidFill>
                            <a:srgbClr val="434343"/>
                          </a:solidFill>
                          <a:latin typeface="Arial"/>
                          <a:ea typeface="Arial"/>
                          <a:cs typeface="Arial"/>
                        </a:rPr>
                        <a:t>Состояние, когда информация доступна только авторизованным пользователям и защищена от несанкционированного доступа.</a:t>
                      </a:r>
                      <a:endParaRPr sz="2800"/>
                    </a:p>
                  </a:txBody>
                  <a:tcPr/>
                </a:tc>
                <a:tc>
                  <a:txBody>
                    <a:bodyPr/>
                    <a:lstStyle/>
                    <a:p>
                      <a:pPr marR="0">
                        <a:spcBef>
                          <a:spcPts val="0"/>
                        </a:spcBef>
                        <a:spcAft>
                          <a:spcPts val="0"/>
                        </a:spcAft>
                        <a:defRPr/>
                      </a:pPr>
                      <a:r>
                        <a:rPr sz="1800">
                          <a:solidFill>
                            <a:srgbClr val="434343"/>
                          </a:solidFill>
                          <a:latin typeface="Arial"/>
                          <a:ea typeface="Arial"/>
                          <a:cs typeface="Arial"/>
                        </a:rPr>
                        <a:t>Шифрование</a:t>
                      </a:r>
                      <a:endParaRPr sz="1800">
                        <a:latin typeface="Arial"/>
                        <a:ea typeface="Arial"/>
                        <a:cs typeface="Arial"/>
                      </a:endParaRPr>
                    </a:p>
                    <a:p>
                      <a:pPr marR="0">
                        <a:spcBef>
                          <a:spcPts val="0"/>
                        </a:spcBef>
                        <a:spcAft>
                          <a:spcPts val="0"/>
                        </a:spcAft>
                        <a:defRPr/>
                      </a:pPr>
                      <a:r>
                        <a:rPr sz="1800">
                          <a:solidFill>
                            <a:srgbClr val="434343"/>
                          </a:solidFill>
                          <a:latin typeface="Arial"/>
                          <a:ea typeface="Arial"/>
                          <a:cs typeface="Arial"/>
                        </a:rPr>
                        <a:t>Аутентификация</a:t>
                      </a:r>
                      <a:endParaRPr sz="1800">
                        <a:latin typeface="Arial"/>
                        <a:ea typeface="Arial"/>
                        <a:cs typeface="Arial"/>
                      </a:endParaRPr>
                    </a:p>
                    <a:p>
                      <a:pPr marR="0">
                        <a:spcBef>
                          <a:spcPts val="0"/>
                        </a:spcBef>
                        <a:spcAft>
                          <a:spcPts val="0"/>
                        </a:spcAft>
                        <a:defRPr/>
                      </a:pPr>
                      <a:r>
                        <a:rPr sz="1800">
                          <a:solidFill>
                            <a:srgbClr val="434343"/>
                          </a:solidFill>
                          <a:latin typeface="Arial"/>
                          <a:ea typeface="Arial"/>
                          <a:cs typeface="Arial"/>
                        </a:rPr>
                        <a:t>Авторизация</a:t>
                      </a:r>
                      <a:endParaRPr sz="1800">
                        <a:latin typeface="Arial"/>
                        <a:ea typeface="Arial"/>
                        <a:cs typeface="Arial"/>
                      </a:endParaRPr>
                    </a:p>
                  </a:txBody>
                  <a:tcPr/>
                </a:tc>
              </a:tr>
              <a:tr h="1391603">
                <a:tc>
                  <a:txBody>
                    <a:bodyPr/>
                    <a:lstStyle/>
                    <a:p>
                      <a:pPr>
                        <a:spcBef>
                          <a:spcPts val="0"/>
                        </a:spcBef>
                        <a:spcAft>
                          <a:spcPts val="0"/>
                        </a:spcAft>
                        <a:defRPr/>
                      </a:pPr>
                      <a:r>
                        <a:rPr sz="1800">
                          <a:solidFill>
                            <a:srgbClr val="434343"/>
                          </a:solidFill>
                          <a:latin typeface="Arial"/>
                          <a:ea typeface="Arial"/>
                          <a:cs typeface="Arial"/>
                        </a:rPr>
                        <a:t>Контроль доступа</a:t>
                      </a:r>
                      <a:endParaRPr sz="2800"/>
                    </a:p>
                  </a:txBody>
                  <a:tcPr/>
                </a:tc>
                <a:tc>
                  <a:txBody>
                    <a:bodyPr/>
                    <a:lstStyle/>
                    <a:p>
                      <a:pPr>
                        <a:spcBef>
                          <a:spcPts val="0"/>
                        </a:spcBef>
                        <a:spcAft>
                          <a:spcPts val="0"/>
                        </a:spcAft>
                        <a:defRPr/>
                      </a:pPr>
                      <a:r>
                        <a:rPr sz="1800">
                          <a:solidFill>
                            <a:srgbClr val="434343"/>
                          </a:solidFill>
                          <a:latin typeface="Arial"/>
                          <a:ea typeface="Arial"/>
                          <a:cs typeface="Arial"/>
                        </a:rPr>
                        <a:t>Механизмы и политики, регулирующие доступ к информации и определяющие, кто может получить к ней доступ.</a:t>
                      </a:r>
                      <a:endParaRPr sz="2800"/>
                    </a:p>
                  </a:txBody>
                  <a:tcPr/>
                </a:tc>
                <a:tc>
                  <a:txBody>
                    <a:bodyPr/>
                    <a:lstStyle/>
                    <a:p>
                      <a:pPr marR="0">
                        <a:spcBef>
                          <a:spcPts val="0"/>
                        </a:spcBef>
                        <a:spcAft>
                          <a:spcPts val="0"/>
                        </a:spcAft>
                        <a:defRPr/>
                      </a:pPr>
                      <a:r>
                        <a:rPr sz="1800">
                          <a:solidFill>
                            <a:srgbClr val="434343"/>
                          </a:solidFill>
                          <a:latin typeface="Arial"/>
                          <a:ea typeface="Arial"/>
                          <a:cs typeface="Arial"/>
                        </a:rPr>
                        <a:t>Ролевая модель доступа</a:t>
                      </a:r>
                      <a:endParaRPr sz="1800">
                        <a:latin typeface="Arial"/>
                        <a:ea typeface="Arial"/>
                        <a:cs typeface="Arial"/>
                      </a:endParaRPr>
                    </a:p>
                    <a:p>
                      <a:pPr marR="0">
                        <a:spcBef>
                          <a:spcPts val="0"/>
                        </a:spcBef>
                        <a:spcAft>
                          <a:spcPts val="0"/>
                        </a:spcAft>
                        <a:defRPr/>
                      </a:pPr>
                      <a:r>
                        <a:rPr sz="1800">
                          <a:solidFill>
                            <a:srgbClr val="434343"/>
                          </a:solidFill>
                          <a:latin typeface="Arial"/>
                          <a:ea typeface="Arial"/>
                          <a:cs typeface="Arial"/>
                        </a:rPr>
                        <a:t>Многоуровневая аутентификация</a:t>
                      </a:r>
                      <a:endParaRPr sz="1800">
                        <a:latin typeface="Arial"/>
                        <a:ea typeface="Arial"/>
                        <a:cs typeface="Arial"/>
                      </a:endParaRPr>
                    </a:p>
                    <a:p>
                      <a:pPr marR="0">
                        <a:spcBef>
                          <a:spcPts val="0"/>
                        </a:spcBef>
                        <a:spcAft>
                          <a:spcPts val="0"/>
                        </a:spcAft>
                        <a:defRPr/>
                      </a:pPr>
                      <a:r>
                        <a:rPr sz="1800">
                          <a:solidFill>
                            <a:srgbClr val="434343"/>
                          </a:solidFill>
                          <a:latin typeface="Arial"/>
                          <a:ea typeface="Arial"/>
                          <a:cs typeface="Arial"/>
                        </a:rPr>
                        <a:t>Аудит доступа</a:t>
                      </a:r>
                      <a:endParaRPr sz="1800">
                        <a:latin typeface="Arial"/>
                        <a:ea typeface="Arial"/>
                        <a:cs typeface="Arial"/>
                      </a:endParaRPr>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accent3">
            <a:lumMod val="60000"/>
            <a:lumOff val="40000"/>
          </a:schemeClr>
        </a:solidFill>
        <a:effectLst/>
      </p:bgPr>
    </p:bg>
    <p:spTree>
      <p:nvGrpSpPr>
        <p:cNvPr id="1" name=""/>
        <p:cNvGrpSpPr/>
        <p:nvPr/>
      </p:nvGrpSpPr>
      <p:grpSpPr bwMode="auto">
        <a:xfrm>
          <a:off x="0" y="0"/>
          <a:ext cx="0" cy="0"/>
          <a:chOff x="0" y="0"/>
          <a:chExt cx="0" cy="0"/>
        </a:xfrm>
      </p:grpSpPr>
      <p:sp>
        <p:nvSpPr>
          <p:cNvPr id="1270216476" name="Заголовок 1"/>
          <p:cNvSpPr>
            <a:spLocks noGrp="1"/>
          </p:cNvSpPr>
          <p:nvPr>
            <p:ph type="title"/>
          </p:nvPr>
        </p:nvSpPr>
        <p:spPr bwMode="auto"/>
        <p:txBody>
          <a:bodyPr/>
          <a:lstStyle/>
          <a:p>
            <a:pPr marL="0" marR="0" indent="0">
              <a:spcBef>
                <a:spcPts val="3749"/>
              </a:spcBef>
              <a:spcAft>
                <a:spcPts val="1124"/>
              </a:spcAft>
              <a:defRPr/>
            </a:pPr>
            <a:r>
              <a:rPr b="1">
                <a:solidFill>
                  <a:srgbClr val="434343"/>
                </a:solidFill>
                <a:latin typeface="Arial"/>
                <a:ea typeface="Arial"/>
                <a:cs typeface="Arial"/>
              </a:rPr>
              <a:t>Заключение</a:t>
            </a:r>
            <a:endParaRPr>
              <a:latin typeface="Arial"/>
              <a:ea typeface="Arial"/>
              <a:cs typeface="Arial"/>
            </a:endParaRPr>
          </a:p>
          <a:p>
            <a:pPr>
              <a:defRPr/>
            </a:pPr>
            <a:endParaRPr/>
          </a:p>
        </p:txBody>
      </p:sp>
      <p:sp>
        <p:nvSpPr>
          <p:cNvPr id="1524581697" name="Объект 2"/>
          <p:cNvSpPr>
            <a:spLocks noGrp="1"/>
          </p:cNvSpPr>
          <p:nvPr>
            <p:ph idx="1"/>
          </p:nvPr>
        </p:nvSpPr>
        <p:spPr bwMode="auto">
          <a:xfrm>
            <a:off x="787829" y="1186131"/>
            <a:ext cx="10577333" cy="5227581"/>
          </a:xfrm>
        </p:spPr>
        <p:txBody>
          <a:bodyPr vertOverflow="overflow" horzOverflow="overflow" vert="horz" wrap="square" lIns="91440" tIns="45720" rIns="91440" bIns="45720" numCol="1" spcCol="0" rtlCol="0" fromWordArt="0" anchor="t" anchorCtr="0" forceAA="0" compatLnSpc="0">
            <a:normAutofit fontScale="55000" lnSpcReduction="9000"/>
          </a:bodyPr>
          <a:lstStyle/>
          <a:p>
            <a:pPr marL="0" marR="0" indent="457200" algn="l">
              <a:spcBef>
                <a:spcPts val="749"/>
              </a:spcBef>
              <a:spcAft>
                <a:spcPts val="1124"/>
              </a:spcAft>
              <a:buFont typeface="Arial"/>
              <a:buNone/>
              <a:defRPr/>
            </a:pPr>
            <a:r>
              <a:rPr sz="3600">
                <a:solidFill>
                  <a:srgbClr val="434343"/>
                </a:solidFill>
                <a:latin typeface="Arial"/>
                <a:ea typeface="Arial"/>
                <a:cs typeface="Arial"/>
              </a:rPr>
              <a:t>Личное информационное пространство является важным аспектом в современном мире, где информация играет ключевую роль. Оно представляет собой совокупность данных, которые относятся к конкретному человеку и хранятся в различных форматах и местах. Формирование личного информационного пространства происходит через активное взаимодействие человека с различными информационными системами и платформами. </a:t>
            </a:r>
          </a:p>
          <a:p>
            <a:pPr marL="0" marR="0" indent="457200" algn="l">
              <a:spcBef>
                <a:spcPts val="749"/>
              </a:spcBef>
              <a:spcAft>
                <a:spcPts val="1124"/>
              </a:spcAft>
              <a:buFont typeface="Arial"/>
              <a:buNone/>
              <a:defRPr/>
            </a:pPr>
            <a:r>
              <a:rPr sz="3600">
                <a:solidFill>
                  <a:srgbClr val="434343"/>
                </a:solidFill>
                <a:latin typeface="Arial"/>
                <a:ea typeface="Arial"/>
                <a:cs typeface="Arial"/>
              </a:rPr>
              <a:t>Основными компонентами личного информационного пространства являются персональные данные, коммуникационные средства и цифровые следы. Защита личного информационного пространства является важной задачей, чтобы предотвратить несанкционированный доступ к личным данным и сохранить конфиденциальность. </a:t>
            </a:r>
          </a:p>
          <a:p>
            <a:pPr marL="0" marR="0" indent="457200" algn="l">
              <a:spcBef>
                <a:spcPts val="749"/>
              </a:spcBef>
              <a:spcAft>
                <a:spcPts val="1124"/>
              </a:spcAft>
              <a:buFont typeface="Arial"/>
              <a:buNone/>
              <a:defRPr/>
            </a:pPr>
            <a:r>
              <a:rPr sz="3600">
                <a:solidFill>
                  <a:srgbClr val="434343"/>
                </a:solidFill>
                <a:latin typeface="Arial"/>
                <a:ea typeface="Arial"/>
                <a:cs typeface="Arial"/>
              </a:rPr>
              <a:t>Личное информационное пространство имеет свои преимущества, такие как удобство доступа к информации и возможность персонализации, но также сопровождается некоторыми недостатками, включая угрозу конфиденциальности и потенциальную зависимость от технологий.</a:t>
            </a:r>
          </a:p>
          <a:p>
            <a:pPr marL="0" marR="0" indent="457200" algn="l">
              <a:spcBef>
                <a:spcPts val="749"/>
              </a:spcBef>
              <a:spcAft>
                <a:spcPts val="1124"/>
              </a:spcAft>
              <a:buFont typeface="Arial"/>
              <a:buNone/>
              <a:defRPr/>
            </a:pPr>
            <a:r>
              <a:rPr sz="3600">
                <a:solidFill>
                  <a:srgbClr val="434343"/>
                </a:solidFill>
                <a:latin typeface="Arial"/>
                <a:ea typeface="Arial"/>
                <a:cs typeface="Arial"/>
              </a:rPr>
              <a:t> В целом, понимание и управление личным информационным пространством является важным навыком в современном информационном обществе.</a:t>
            </a:r>
            <a:endParaRPr sz="3600">
              <a:latin typeface="Arial"/>
              <a:ea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929590826" name="Заголовок 1"/>
          <p:cNvSpPr>
            <a:spLocks noGrp="1"/>
          </p:cNvSpPr>
          <p:nvPr>
            <p:ph type="title"/>
          </p:nvPr>
        </p:nvSpPr>
        <p:spPr bwMode="auto"/>
        <p:txBody>
          <a:bodyPr/>
          <a:lstStyle/>
          <a:p>
            <a:pPr>
              <a:defRPr/>
            </a:pPr>
            <a:endParaRPr/>
          </a:p>
        </p:txBody>
      </p:sp>
      <p:sp>
        <p:nvSpPr>
          <p:cNvPr id="256900466" name="Объект 2"/>
          <p:cNvSpPr>
            <a:spLocks noGrp="1"/>
          </p:cNvSpPr>
          <p:nvPr>
            <p:ph idx="1"/>
          </p:nvPr>
        </p:nvSpPr>
        <p:spPr bwMode="auto">
          <a:xfrm>
            <a:off x="799253" y="1600203"/>
            <a:ext cx="10577333" cy="4815691"/>
          </a:xfrm>
        </p:spPr>
        <p:txBody>
          <a:bodyPr/>
          <a:lstStyle/>
          <a:p>
            <a:pPr marL="0" indent="0" algn="just">
              <a:buFont typeface="Arial"/>
              <a:buNone/>
              <a:defRPr/>
            </a:pPr>
            <a:r>
              <a:rPr sz="2800">
                <a:solidFill>
                  <a:srgbClr val="434343"/>
                </a:solidFill>
                <a:latin typeface="Arial"/>
                <a:ea typeface="Arial"/>
                <a:cs typeface="Arial"/>
              </a:rPr>
              <a:t>В современном информационном обществе все больше людей сталкиваются с необходимостью управления своей личной информацией. Личное информационное пространство – это концепция, которая помогает нам понять, как мы можем контролировать и защищать нашу личную информацию в цифровой эпохе. </a:t>
            </a:r>
            <a:endParaRPr sz="120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88648575" name="Заголовок 1"/>
          <p:cNvSpPr>
            <a:spLocks noGrp="1"/>
          </p:cNvSpPr>
          <p:nvPr>
            <p:ph type="title"/>
          </p:nvPr>
        </p:nvSpPr>
        <p:spPr bwMode="auto">
          <a:xfrm>
            <a:off x="801621" y="485788"/>
            <a:ext cx="10588757" cy="1143000"/>
          </a:xfrm>
        </p:spPr>
        <p:txBody>
          <a:bodyPr>
            <a:normAutofit fontScale="90000"/>
          </a:bodyPr>
          <a:lstStyle/>
          <a:p>
            <a:pPr marL="0" marR="0" indent="0">
              <a:spcBef>
                <a:spcPts val="3749"/>
              </a:spcBef>
              <a:spcAft>
                <a:spcPts val="1124"/>
              </a:spcAft>
              <a:defRPr/>
            </a:pPr>
            <a:r>
              <a:rPr b="1">
                <a:solidFill>
                  <a:srgbClr val="434343"/>
                </a:solidFill>
                <a:latin typeface="Arial"/>
                <a:ea typeface="Arial"/>
                <a:cs typeface="Arial"/>
              </a:rPr>
              <a:t>Значение личного информационного пространства</a:t>
            </a:r>
            <a:endParaRPr>
              <a:latin typeface="Arial"/>
              <a:ea typeface="Arial"/>
              <a:cs typeface="Arial"/>
            </a:endParaRPr>
          </a:p>
          <a:p>
            <a:pPr>
              <a:defRPr/>
            </a:pPr>
            <a:endParaRPr/>
          </a:p>
        </p:txBody>
      </p:sp>
      <p:sp>
        <p:nvSpPr>
          <p:cNvPr id="837043945" name="Объект 2"/>
          <p:cNvSpPr>
            <a:spLocks noGrp="1"/>
          </p:cNvSpPr>
          <p:nvPr>
            <p:ph idx="1"/>
          </p:nvPr>
        </p:nvSpPr>
        <p:spPr bwMode="auto">
          <a:xfrm>
            <a:off x="508088" y="1367317"/>
            <a:ext cx="10868498" cy="5280027"/>
          </a:xfrm>
        </p:spPr>
        <p:txBody>
          <a:bodyPr vertOverflow="overflow" horzOverflow="overflow" vert="horz" wrap="square" lIns="91440" tIns="45720" rIns="91440" bIns="45720" numCol="1" spcCol="0" rtlCol="0" fromWordArt="0" anchor="t" anchorCtr="0" forceAA="0" compatLnSpc="0">
            <a:normAutofit/>
          </a:bodyPr>
          <a:lstStyle/>
          <a:p>
            <a:pPr marL="0" marR="0" indent="0">
              <a:spcBef>
                <a:spcPts val="749"/>
              </a:spcBef>
              <a:spcAft>
                <a:spcPts val="1124"/>
              </a:spcAft>
              <a:buFont typeface="Arial"/>
              <a:buNone/>
              <a:defRPr/>
            </a:pPr>
            <a:r>
              <a:rPr sz="1800" b="1" i="1" u="sng">
                <a:solidFill>
                  <a:srgbClr val="434343"/>
                </a:solidFill>
                <a:latin typeface="Arial"/>
                <a:ea typeface="Arial"/>
                <a:cs typeface="Arial"/>
              </a:rPr>
              <a:t>Личное информационное пространство</a:t>
            </a:r>
            <a:r>
              <a:rPr sz="1800">
                <a:solidFill>
                  <a:srgbClr val="434343"/>
                </a:solidFill>
                <a:latin typeface="Arial"/>
                <a:ea typeface="Arial"/>
                <a:cs typeface="Arial"/>
              </a:rPr>
              <a:t> – это совокупность данных, информации и ресурсов, которые принадлежат и управляются отдельным человеком. Оно играет важную роль в нашей жизни, поскольку позволяет нам хранить, обрабатывать и передавать информацию, которая имеет для нас личное значение.</a:t>
            </a:r>
            <a:endParaRPr sz="1800">
              <a:latin typeface="Arial"/>
              <a:ea typeface="Arial"/>
              <a:cs typeface="Arial"/>
            </a:endParaRPr>
          </a:p>
          <a:p>
            <a:pPr marL="0" indent="0">
              <a:buFont typeface="Arial"/>
              <a:buNone/>
              <a:defRPr/>
            </a:pPr>
            <a:r>
              <a:rPr sz="1800">
                <a:solidFill>
                  <a:srgbClr val="434343"/>
                </a:solidFill>
                <a:latin typeface="Arial"/>
                <a:ea typeface="Arial"/>
                <a:cs typeface="Arial"/>
              </a:rPr>
              <a:t>Значение личного информационного пространства заключается в следующем:</a:t>
            </a:r>
            <a:endParaRPr sz="7200"/>
          </a:p>
          <a:p>
            <a:pPr marL="0" marR="0" indent="0">
              <a:spcBef>
                <a:spcPts val="1199"/>
              </a:spcBef>
              <a:spcAft>
                <a:spcPts val="1199"/>
              </a:spcAft>
              <a:buFont typeface="Arial"/>
              <a:buNone/>
              <a:defRPr/>
            </a:pPr>
            <a:r>
              <a:rPr sz="1800" b="1">
                <a:solidFill>
                  <a:srgbClr val="434343"/>
                </a:solidFill>
                <a:latin typeface="Arial"/>
                <a:ea typeface="Arial"/>
                <a:cs typeface="Arial"/>
              </a:rPr>
              <a:t>Контроль над информацией</a:t>
            </a:r>
            <a:endParaRPr sz="1800">
              <a:latin typeface="Arial"/>
              <a:ea typeface="Arial"/>
              <a:cs typeface="Arial"/>
            </a:endParaRPr>
          </a:p>
          <a:p>
            <a:pPr marL="0" marR="0" indent="0">
              <a:spcBef>
                <a:spcPts val="749"/>
              </a:spcBef>
              <a:spcAft>
                <a:spcPts val="1124"/>
              </a:spcAft>
              <a:buFont typeface="Arial"/>
              <a:buNone/>
              <a:defRPr/>
            </a:pPr>
            <a:r>
              <a:rPr sz="1800">
                <a:solidFill>
                  <a:srgbClr val="434343"/>
                </a:solidFill>
                <a:latin typeface="Arial"/>
                <a:ea typeface="Arial"/>
                <a:cs typeface="Arial"/>
              </a:rPr>
              <a:t>Личное информационное пространство дает нам возможность контролировать, какая информация о нас доступна другим людям. Мы можем решать, какую информацию делить с другими, а какую оставить приватной. Это позволяет нам сохранять конфиденциальность и защищать свою личную жизнь.</a:t>
            </a:r>
            <a:endParaRPr sz="1800">
              <a:latin typeface="Arial"/>
              <a:ea typeface="Arial"/>
              <a:cs typeface="Arial"/>
            </a:endParaRPr>
          </a:p>
          <a:p>
            <a:pPr marL="0" marR="0" indent="0">
              <a:spcBef>
                <a:spcPts val="1199"/>
              </a:spcBef>
              <a:spcAft>
                <a:spcPts val="1199"/>
              </a:spcAft>
              <a:buFont typeface="Arial"/>
              <a:buNone/>
              <a:defRPr/>
            </a:pPr>
            <a:r>
              <a:rPr sz="1800" b="1">
                <a:solidFill>
                  <a:srgbClr val="434343"/>
                </a:solidFill>
                <a:latin typeface="Arial"/>
                <a:ea typeface="Arial"/>
                <a:cs typeface="Arial"/>
              </a:rPr>
              <a:t>Хранение и организация данных</a:t>
            </a:r>
            <a:endParaRPr sz="1800">
              <a:latin typeface="Arial"/>
              <a:ea typeface="Arial"/>
              <a:cs typeface="Arial"/>
            </a:endParaRPr>
          </a:p>
          <a:p>
            <a:pPr marL="0" marR="0" indent="0">
              <a:spcBef>
                <a:spcPts val="749"/>
              </a:spcBef>
              <a:spcAft>
                <a:spcPts val="1124"/>
              </a:spcAft>
              <a:buFont typeface="Arial"/>
              <a:buNone/>
              <a:defRPr/>
            </a:pPr>
            <a:r>
              <a:rPr sz="1800">
                <a:solidFill>
                  <a:srgbClr val="434343"/>
                </a:solidFill>
                <a:latin typeface="Arial"/>
                <a:ea typeface="Arial"/>
                <a:cs typeface="Arial"/>
              </a:rPr>
              <a:t>Личное информационное пространство позволяет нам хранить и организовывать наши данные и информацию в удобной форме. Мы можем создавать папки, файлы и каталоги для различных типов информации, чтобы легко находить нужные нам данные в будущем.</a:t>
            </a:r>
            <a:endParaRPr sz="1800">
              <a:latin typeface="Arial"/>
              <a:ea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86906588" name="Заголовок 1"/>
          <p:cNvSpPr>
            <a:spLocks noGrp="1"/>
          </p:cNvSpPr>
          <p:nvPr>
            <p:ph type="title"/>
          </p:nvPr>
        </p:nvSpPr>
        <p:spPr bwMode="auto"/>
        <p:txBody>
          <a:bodyPr/>
          <a:lstStyle/>
          <a:p>
            <a:pPr>
              <a:defRPr/>
            </a:pPr>
            <a:endParaRPr/>
          </a:p>
        </p:txBody>
      </p:sp>
      <p:sp>
        <p:nvSpPr>
          <p:cNvPr id="1636515737" name="Объект 2"/>
          <p:cNvSpPr>
            <a:spLocks noGrp="1"/>
          </p:cNvSpPr>
          <p:nvPr>
            <p:ph idx="1"/>
          </p:nvPr>
        </p:nvSpPr>
        <p:spPr bwMode="auto">
          <a:xfrm>
            <a:off x="807333" y="1815141"/>
            <a:ext cx="10577333" cy="4798443"/>
          </a:xfrm>
        </p:spPr>
        <p:txBody>
          <a:bodyPr vertOverflow="overflow" horzOverflow="overflow" vert="horz" wrap="square" lIns="91440" tIns="45720" rIns="91440" bIns="45720" numCol="1" spcCol="0" rtlCol="0" fromWordArt="0" anchor="t" anchorCtr="0" forceAA="0" compatLnSpc="0">
            <a:normAutofit fontScale="27500" lnSpcReduction="20000"/>
          </a:bodyPr>
          <a:lstStyle/>
          <a:p>
            <a:pPr marL="0" marR="0" indent="0">
              <a:spcBef>
                <a:spcPts val="1198"/>
              </a:spcBef>
              <a:spcAft>
                <a:spcPts val="1198"/>
              </a:spcAft>
              <a:buFont typeface="Arial"/>
              <a:buNone/>
              <a:defRPr/>
            </a:pPr>
            <a:r>
              <a:rPr lang="ru-RU" sz="4800" b="1" i="0" u="none" strike="noStrike" cap="none" spc="0">
                <a:solidFill>
                  <a:srgbClr val="434343"/>
                </a:solidFill>
                <a:latin typeface="Arial"/>
                <a:ea typeface="Arial"/>
                <a:cs typeface="Arial"/>
              </a:rPr>
              <a:t>Управление ресурсами</a:t>
            </a:r>
            <a:endParaRPr sz="4800">
              <a:latin typeface="Arial"/>
              <a:ea typeface="Arial"/>
              <a:cs typeface="Arial"/>
            </a:endParaRPr>
          </a:p>
          <a:p>
            <a:pPr marL="0" marR="0" indent="0">
              <a:spcBef>
                <a:spcPts val="748"/>
              </a:spcBef>
              <a:spcAft>
                <a:spcPts val="1123"/>
              </a:spcAft>
              <a:buFont typeface="Arial"/>
              <a:buNone/>
              <a:defRPr/>
            </a:pPr>
            <a:r>
              <a:rPr lang="ru-RU" sz="4800" b="0" i="0" u="none" strike="noStrike" cap="none" spc="0">
                <a:solidFill>
                  <a:srgbClr val="434343"/>
                </a:solidFill>
                <a:latin typeface="Arial"/>
                <a:ea typeface="Arial"/>
                <a:cs typeface="Arial"/>
              </a:rPr>
              <a:t>Личное информационное пространство также позволяет нам управлять нашими ресурсами, такими как фотографии, видео, документы и другие файлы. Мы можем редактировать, перемещать, копировать и удалять файлы по своему усмотрению.</a:t>
            </a:r>
            <a:endParaRPr sz="4800">
              <a:latin typeface="Arial"/>
              <a:ea typeface="Arial"/>
              <a:cs typeface="Arial"/>
            </a:endParaRPr>
          </a:p>
          <a:p>
            <a:pPr marL="0" marR="0" indent="0">
              <a:spcBef>
                <a:spcPts val="1198"/>
              </a:spcBef>
              <a:spcAft>
                <a:spcPts val="1198"/>
              </a:spcAft>
              <a:buFont typeface="Arial"/>
              <a:buNone/>
              <a:defRPr/>
            </a:pPr>
            <a:r>
              <a:rPr lang="ru-RU" sz="4800" b="1" i="0" u="none" strike="noStrike" cap="none" spc="0">
                <a:solidFill>
                  <a:srgbClr val="434343"/>
                </a:solidFill>
                <a:latin typeface="Arial"/>
                <a:ea typeface="Arial"/>
                <a:cs typeface="Arial"/>
              </a:rPr>
              <a:t>Обмен информацией</a:t>
            </a:r>
            <a:endParaRPr sz="4800">
              <a:latin typeface="Arial"/>
              <a:ea typeface="Arial"/>
              <a:cs typeface="Arial"/>
            </a:endParaRPr>
          </a:p>
          <a:p>
            <a:pPr marL="0" marR="0" indent="0">
              <a:spcBef>
                <a:spcPts val="748"/>
              </a:spcBef>
              <a:spcAft>
                <a:spcPts val="1123"/>
              </a:spcAft>
              <a:buFont typeface="Arial"/>
              <a:buNone/>
              <a:defRPr/>
            </a:pPr>
            <a:r>
              <a:rPr lang="ru-RU" sz="4800" b="0" i="0" u="none" strike="noStrike" cap="none" spc="0">
                <a:solidFill>
                  <a:srgbClr val="434343"/>
                </a:solidFill>
                <a:latin typeface="Arial"/>
                <a:ea typeface="Arial"/>
                <a:cs typeface="Arial"/>
              </a:rPr>
              <a:t>Личное информационное пространство позволяет нам обмениваться информацией с другими людьми. Мы можем отправлять файлы, документы и сообщения через электронную почту, мессенджеры и другие средства связи. Это удобно для работы, учебы и общения с друзьями и семьей.</a:t>
            </a:r>
            <a:endParaRPr sz="4800">
              <a:latin typeface="Arial"/>
              <a:ea typeface="Arial"/>
              <a:cs typeface="Arial"/>
            </a:endParaRPr>
          </a:p>
          <a:p>
            <a:pPr marL="0" marR="0" indent="0">
              <a:spcBef>
                <a:spcPts val="1198"/>
              </a:spcBef>
              <a:spcAft>
                <a:spcPts val="1198"/>
              </a:spcAft>
              <a:buFont typeface="Arial"/>
              <a:buNone/>
              <a:defRPr/>
            </a:pPr>
            <a:r>
              <a:rPr lang="ru-RU" sz="4800" b="1" i="0" u="none" strike="noStrike" cap="none" spc="0">
                <a:solidFill>
                  <a:srgbClr val="434343"/>
                </a:solidFill>
                <a:latin typeface="Arial"/>
                <a:ea typeface="Arial"/>
                <a:cs typeface="Arial"/>
              </a:rPr>
              <a:t>Защита данных</a:t>
            </a:r>
            <a:endParaRPr sz="4800">
              <a:latin typeface="Arial"/>
              <a:ea typeface="Arial"/>
              <a:cs typeface="Arial"/>
            </a:endParaRPr>
          </a:p>
          <a:p>
            <a:pPr marL="0" marR="0" indent="0">
              <a:spcBef>
                <a:spcPts val="748"/>
              </a:spcBef>
              <a:spcAft>
                <a:spcPts val="1123"/>
              </a:spcAft>
              <a:buFont typeface="Arial"/>
              <a:buNone/>
              <a:defRPr/>
            </a:pPr>
            <a:r>
              <a:rPr lang="ru-RU" sz="4800" b="0" i="0" u="none" strike="noStrike" cap="none" spc="0">
                <a:solidFill>
                  <a:srgbClr val="434343"/>
                </a:solidFill>
                <a:latin typeface="Arial"/>
                <a:ea typeface="Arial"/>
                <a:cs typeface="Arial"/>
              </a:rPr>
              <a:t>Личное информационное пространство позволяет нам защищать наши данные и информацию от несанкционированного доступа. Мы можем использовать пароли, шифрование и другие методы безопасности, чтобы предотвратить утечку и злоупотребление нашей личной информацией.</a:t>
            </a:r>
            <a:endParaRPr sz="4800">
              <a:latin typeface="Arial"/>
              <a:ea typeface="Arial"/>
              <a:cs typeface="Arial"/>
            </a:endParaRPr>
          </a:p>
          <a:p>
            <a:pPr algn="ctr">
              <a:defRPr/>
            </a:pPr>
            <a:endParaRPr sz="4800"/>
          </a:p>
          <a:p>
            <a:pPr marL="0" indent="0" algn="ctr">
              <a:buFont typeface="Arial"/>
              <a:buNone/>
              <a:defRPr/>
            </a:pPr>
            <a:r>
              <a:rPr lang="ru-RU" sz="4800" b="0" i="1" u="none" strike="noStrike" cap="none" spc="0">
                <a:solidFill>
                  <a:srgbClr val="434343"/>
                </a:solidFill>
                <a:latin typeface="Arial"/>
                <a:ea typeface="Arial"/>
                <a:cs typeface="Arial"/>
              </a:rPr>
              <a:t>В целом, личное информационное пространство играет важную роль в нашей жизни, предоставляя нам контроль, удобство и безопасность при работе с нашей личной информацией и данными.</a:t>
            </a:r>
            <a:endParaRPr sz="4800" b="0" i="1" u="none" strike="noStrike" cap="none" spc="0">
              <a:solidFill>
                <a:srgbClr val="434343"/>
              </a:solidFill>
              <a:latin typeface="Times New Roman"/>
              <a:cs typeface="Times New Roman"/>
            </a:endParaRPr>
          </a:p>
        </p:txBody>
      </p:sp>
      <p:sp>
        <p:nvSpPr>
          <p:cNvPr id="711267200" name="Заголовок 1"/>
          <p:cNvSpPr>
            <a:spLocks noGrp="1"/>
          </p:cNvSpPr>
          <p:nvPr/>
        </p:nvSpPr>
        <p:spPr bwMode="auto">
          <a:xfrm>
            <a:off x="990599" y="625354"/>
            <a:ext cx="10515600" cy="1325562"/>
          </a:xfrm>
        </p:spPr>
        <p:txBody>
          <a:bodyPr vert="horz" lIns="91440" tIns="45720" rIns="91440" bIns="45720" rtlCol="0" anchor="ctr">
            <a:normAutofit lnSpcReduction="10000"/>
          </a:bodyPr>
          <a:lstStyle>
            <a:lvl1pPr algn="l" defTabSz="914400">
              <a:lnSpc>
                <a:spcPct val="90000"/>
              </a:lnSpc>
              <a:spcBef>
                <a:spcPts val="0"/>
              </a:spcBef>
              <a:buNone/>
              <a:defRPr sz="4400">
                <a:solidFill>
                  <a:schemeClr val="tx1"/>
                </a:solidFill>
                <a:latin typeface="+mj-lt"/>
                <a:ea typeface="+mj-ea"/>
                <a:cs typeface="+mj-cs"/>
              </a:defRPr>
            </a:lvl1pPr>
          </a:lstStyle>
          <a:p>
            <a:pPr marL="0" marR="0" indent="0" algn="ctr">
              <a:spcBef>
                <a:spcPts val="3748"/>
              </a:spcBef>
              <a:spcAft>
                <a:spcPts val="1123"/>
              </a:spcAft>
              <a:defRPr/>
            </a:pPr>
            <a:r>
              <a:rPr b="1">
                <a:solidFill>
                  <a:srgbClr val="434343"/>
                </a:solidFill>
                <a:latin typeface="Arial"/>
                <a:ea typeface="Arial"/>
                <a:cs typeface="Arial"/>
              </a:rPr>
              <a:t>Значение личного информационного пространства</a:t>
            </a:r>
            <a:endParaRPr>
              <a:latin typeface="Arial"/>
              <a:ea typeface="Arial"/>
              <a:cs typeface="Arial"/>
            </a:endParaRPr>
          </a:p>
          <a:p>
            <a:pPr>
              <a:defRPr/>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439672002" name="Заголовок 1"/>
          <p:cNvSpPr>
            <a:spLocks noGrp="1"/>
          </p:cNvSpPr>
          <p:nvPr>
            <p:ph type="title"/>
          </p:nvPr>
        </p:nvSpPr>
        <p:spPr bwMode="auto"/>
        <p:txBody>
          <a:bodyPr>
            <a:normAutofit fontScale="90000"/>
          </a:bodyPr>
          <a:lstStyle/>
          <a:p>
            <a:pPr>
              <a:defRPr/>
            </a:pPr>
            <a:r>
              <a:rPr b="1">
                <a:solidFill>
                  <a:srgbClr val="434343"/>
                </a:solidFill>
                <a:latin typeface="Arial"/>
                <a:ea typeface="Arial"/>
                <a:cs typeface="Arial"/>
              </a:rPr>
              <a:t>Как формируется личное информационное пространство</a:t>
            </a:r>
            <a:endParaRPr/>
          </a:p>
        </p:txBody>
      </p:sp>
      <p:sp>
        <p:nvSpPr>
          <p:cNvPr id="812405091" name="Объект 2"/>
          <p:cNvSpPr>
            <a:spLocks noGrp="1"/>
          </p:cNvSpPr>
          <p:nvPr>
            <p:ph idx="1"/>
          </p:nvPr>
        </p:nvSpPr>
        <p:spPr bwMode="auto">
          <a:xfrm>
            <a:off x="694649" y="1522941"/>
            <a:ext cx="10775115" cy="5229411"/>
          </a:xfrm>
        </p:spPr>
        <p:txBody>
          <a:bodyPr vertOverflow="overflow" horzOverflow="overflow" vert="horz" wrap="square" lIns="91440" tIns="45720" rIns="91440" bIns="45720" numCol="1" spcCol="0" rtlCol="0" fromWordArt="0" anchor="t" anchorCtr="0" forceAA="0" compatLnSpc="0">
            <a:normAutofit/>
          </a:bodyPr>
          <a:lstStyle/>
          <a:p>
            <a:pPr marL="0" marR="0" indent="0">
              <a:spcBef>
                <a:spcPts val="749"/>
              </a:spcBef>
              <a:spcAft>
                <a:spcPts val="1124"/>
              </a:spcAft>
              <a:buFont typeface="Arial"/>
              <a:buNone/>
              <a:defRPr/>
            </a:pPr>
            <a:r>
              <a:rPr sz="1800">
                <a:solidFill>
                  <a:srgbClr val="434343"/>
                </a:solidFill>
                <a:latin typeface="Arial"/>
                <a:ea typeface="Arial"/>
                <a:cs typeface="Arial"/>
              </a:rPr>
              <a:t>Личное информационное пространство формируется на основе наших личных данных, которые мы создаем и собираем в процессе использования различных информационных технологий и сервисов. Вот несколько ключевых аспектов, которые помогают сформировать личное информационное пространство:</a:t>
            </a:r>
            <a:endParaRPr sz="1800">
              <a:latin typeface="Arial"/>
              <a:ea typeface="Arial"/>
              <a:cs typeface="Arial"/>
            </a:endParaRPr>
          </a:p>
          <a:p>
            <a:pPr marL="0" marR="0" indent="0">
              <a:spcBef>
                <a:spcPts val="1199"/>
              </a:spcBef>
              <a:spcAft>
                <a:spcPts val="1199"/>
              </a:spcAft>
              <a:buFont typeface="Arial"/>
              <a:buNone/>
              <a:defRPr/>
            </a:pPr>
            <a:r>
              <a:rPr sz="1800" b="1">
                <a:solidFill>
                  <a:srgbClr val="434343"/>
                </a:solidFill>
                <a:latin typeface="Arial"/>
                <a:ea typeface="Arial"/>
                <a:cs typeface="Arial"/>
              </a:rPr>
              <a:t>Регистрация и создание аккаунтов</a:t>
            </a:r>
            <a:endParaRPr sz="1800">
              <a:latin typeface="Arial"/>
              <a:ea typeface="Arial"/>
              <a:cs typeface="Arial"/>
            </a:endParaRPr>
          </a:p>
          <a:p>
            <a:pPr marL="0" marR="0" indent="0">
              <a:spcBef>
                <a:spcPts val="749"/>
              </a:spcBef>
              <a:spcAft>
                <a:spcPts val="1124"/>
              </a:spcAft>
              <a:buFont typeface="Arial"/>
              <a:buNone/>
              <a:defRPr/>
            </a:pPr>
            <a:r>
              <a:rPr sz="1800">
                <a:solidFill>
                  <a:srgbClr val="434343"/>
                </a:solidFill>
                <a:latin typeface="Arial"/>
                <a:ea typeface="Arial"/>
                <a:cs typeface="Arial"/>
              </a:rPr>
              <a:t>Для начала формирования личного информационного пространства мы регистрируемся и создаем аккаунты на различных платформах и сервисах, таких как социальные сети, электронная почта, онлайн-магазины и другие. При регистрации мы предоставляем свои личные данные, такие как имя, фамилия, адрес электронной почты и т.д., которые становятся частью нашего личного информационного пространства.</a:t>
            </a:r>
            <a:endParaRPr sz="1800">
              <a:latin typeface="Arial"/>
              <a:ea typeface="Arial"/>
              <a:cs typeface="Arial"/>
            </a:endParaRPr>
          </a:p>
          <a:p>
            <a:pPr marL="0" marR="0" indent="0">
              <a:spcBef>
                <a:spcPts val="1199"/>
              </a:spcBef>
              <a:spcAft>
                <a:spcPts val="1199"/>
              </a:spcAft>
              <a:buFont typeface="Arial"/>
              <a:buNone/>
              <a:defRPr/>
            </a:pPr>
            <a:r>
              <a:rPr sz="1800" b="1">
                <a:solidFill>
                  <a:srgbClr val="434343"/>
                </a:solidFill>
                <a:latin typeface="Arial"/>
                <a:ea typeface="Arial"/>
                <a:cs typeface="Arial"/>
              </a:rPr>
              <a:t>Создание и хранение данных</a:t>
            </a:r>
            <a:endParaRPr sz="1800">
              <a:latin typeface="Arial"/>
              <a:ea typeface="Arial"/>
              <a:cs typeface="Arial"/>
            </a:endParaRPr>
          </a:p>
          <a:p>
            <a:pPr marL="0" indent="0">
              <a:buFont typeface="Arial"/>
              <a:buNone/>
              <a:defRPr/>
            </a:pPr>
            <a:r>
              <a:rPr sz="1800">
                <a:solidFill>
                  <a:srgbClr val="434343"/>
                </a:solidFill>
                <a:latin typeface="Arial"/>
                <a:ea typeface="Arial"/>
                <a:cs typeface="Arial"/>
              </a:rPr>
              <a:t>В процессе использования различных сервисов и приложений мы создаем и храним различные данные, такие как фотографии, видео, документы, контакты и другие. Эти данные также становятся частью нашего личного информационного пространства. Мы можем хранить эти данные на наших устройствах или загружать их в облачное хранилище.</a:t>
            </a:r>
            <a:endParaRPr sz="7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003089732" name="Заголовок 1"/>
          <p:cNvSpPr>
            <a:spLocks noGrp="1"/>
          </p:cNvSpPr>
          <p:nvPr>
            <p:ph type="title"/>
          </p:nvPr>
        </p:nvSpPr>
        <p:spPr bwMode="auto"/>
        <p:txBody>
          <a:bodyPr/>
          <a:lstStyle/>
          <a:p>
            <a:pPr>
              <a:defRPr/>
            </a:pPr>
            <a:endParaRPr/>
          </a:p>
        </p:txBody>
      </p:sp>
      <p:sp>
        <p:nvSpPr>
          <p:cNvPr id="1603356605" name="Объект 2"/>
          <p:cNvSpPr>
            <a:spLocks noGrp="1"/>
          </p:cNvSpPr>
          <p:nvPr>
            <p:ph idx="1"/>
          </p:nvPr>
        </p:nvSpPr>
        <p:spPr bwMode="auto">
          <a:xfrm>
            <a:off x="787829" y="1905722"/>
            <a:ext cx="10577333" cy="4525962"/>
          </a:xfrm>
        </p:spPr>
        <p:txBody>
          <a:bodyPr>
            <a:normAutofit lnSpcReduction="10000"/>
          </a:bodyPr>
          <a:lstStyle/>
          <a:p>
            <a:pPr marL="0" marR="0" indent="0">
              <a:spcBef>
                <a:spcPts val="1199"/>
              </a:spcBef>
              <a:spcAft>
                <a:spcPts val="1199"/>
              </a:spcAft>
              <a:buFont typeface="Arial"/>
              <a:buNone/>
              <a:defRPr/>
            </a:pPr>
            <a:r>
              <a:rPr sz="1800" b="1">
                <a:solidFill>
                  <a:srgbClr val="434343"/>
                </a:solidFill>
                <a:latin typeface="Arial"/>
                <a:ea typeface="Arial"/>
                <a:cs typeface="Arial"/>
              </a:rPr>
              <a:t>Взаимодействие с другими пользователями</a:t>
            </a:r>
            <a:endParaRPr sz="1800">
              <a:latin typeface="Arial"/>
              <a:ea typeface="Arial"/>
              <a:cs typeface="Arial"/>
            </a:endParaRPr>
          </a:p>
          <a:p>
            <a:pPr marL="0" marR="0" indent="0">
              <a:spcBef>
                <a:spcPts val="749"/>
              </a:spcBef>
              <a:spcAft>
                <a:spcPts val="1124"/>
              </a:spcAft>
              <a:buFont typeface="Arial"/>
              <a:buNone/>
              <a:defRPr/>
            </a:pPr>
            <a:r>
              <a:rPr sz="1800">
                <a:solidFill>
                  <a:srgbClr val="434343"/>
                </a:solidFill>
                <a:latin typeface="Arial"/>
                <a:ea typeface="Arial"/>
                <a:cs typeface="Arial"/>
              </a:rPr>
              <a:t>В личном информационном пространстве также учитывается взаимодействие с другими пользователями. Мы обмениваемся сообщениями, комментариями, фотографиями и другими данными с нашими друзьями, семьей и коллегами. Эти данные также входят в наше личное информационное пространство.</a:t>
            </a:r>
            <a:endParaRPr sz="1800">
              <a:latin typeface="Arial"/>
              <a:ea typeface="Arial"/>
              <a:cs typeface="Arial"/>
            </a:endParaRPr>
          </a:p>
          <a:p>
            <a:pPr marL="0" marR="0" indent="0">
              <a:spcBef>
                <a:spcPts val="1199"/>
              </a:spcBef>
              <a:spcAft>
                <a:spcPts val="1199"/>
              </a:spcAft>
              <a:buFont typeface="Arial"/>
              <a:buNone/>
              <a:defRPr/>
            </a:pPr>
            <a:r>
              <a:rPr sz="1800" b="1">
                <a:solidFill>
                  <a:srgbClr val="434343"/>
                </a:solidFill>
                <a:latin typeface="Arial"/>
                <a:ea typeface="Arial"/>
                <a:cs typeface="Arial"/>
              </a:rPr>
              <a:t>Персонализация и настройка</a:t>
            </a:r>
            <a:endParaRPr sz="1800">
              <a:latin typeface="Arial"/>
              <a:ea typeface="Arial"/>
              <a:cs typeface="Arial"/>
            </a:endParaRPr>
          </a:p>
          <a:p>
            <a:pPr marL="0" marR="0" indent="0">
              <a:spcBef>
                <a:spcPts val="749"/>
              </a:spcBef>
              <a:spcAft>
                <a:spcPts val="1124"/>
              </a:spcAft>
              <a:buFont typeface="Arial"/>
              <a:buNone/>
              <a:defRPr/>
            </a:pPr>
            <a:r>
              <a:rPr sz="1800">
                <a:solidFill>
                  <a:srgbClr val="434343"/>
                </a:solidFill>
                <a:latin typeface="Arial"/>
                <a:ea typeface="Arial"/>
                <a:cs typeface="Arial"/>
              </a:rPr>
              <a:t>Мы также можем настраивать и персонализировать наше личное информационное пространство в соответствии с нашими предпочтениями и потребностями. Мы можем выбирать настройки конфиденциальности, устанавливать пароли, выбирать темы и дизайн интерфейса, чтобы сделать наше пространство удобным и индивидуальным.</a:t>
            </a:r>
            <a:endParaRPr sz="1800">
              <a:latin typeface="Arial"/>
              <a:ea typeface="Arial"/>
              <a:cs typeface="Arial"/>
            </a:endParaRPr>
          </a:p>
          <a:p>
            <a:pPr marL="0" indent="0">
              <a:buFont typeface="Arial"/>
              <a:buNone/>
              <a:defRPr/>
            </a:pPr>
            <a:r>
              <a:rPr sz="1800">
                <a:solidFill>
                  <a:srgbClr val="434343"/>
                </a:solidFill>
                <a:latin typeface="Arial"/>
                <a:ea typeface="Arial"/>
                <a:cs typeface="Arial"/>
              </a:rPr>
              <a:t>В целом, личное информационное пространство формируется на основе наших личных данных, взаимодействия с другими пользователями и настройки наших предпочтений. Оно предоставляет нам контроль и удобство при работе с нашей личной информацией и данными.</a:t>
            </a:r>
            <a:endParaRPr sz="7200"/>
          </a:p>
        </p:txBody>
      </p:sp>
      <p:sp>
        <p:nvSpPr>
          <p:cNvPr id="44664841" name="Заголовок 1"/>
          <p:cNvSpPr>
            <a:spLocks noGrp="1"/>
          </p:cNvSpPr>
          <p:nvPr/>
        </p:nvSpPr>
        <p:spPr bwMode="auto">
          <a:xfrm>
            <a:off x="990599" y="517524"/>
            <a:ext cx="10515600" cy="1325562"/>
          </a:xfrm>
        </p:spPr>
        <p:txBody>
          <a:bodyPr vert="horz" lIns="91440" tIns="45720" rIns="91440" bIns="45720" rtlCol="0" anchor="ctr">
            <a:normAutofit/>
          </a:bodyPr>
          <a:lstStyle>
            <a:lvl1pPr algn="l" defTabSz="914400">
              <a:lnSpc>
                <a:spcPct val="90000"/>
              </a:lnSpc>
              <a:spcBef>
                <a:spcPts val="0"/>
              </a:spcBef>
              <a:buNone/>
              <a:defRPr sz="4400">
                <a:solidFill>
                  <a:schemeClr val="tx1"/>
                </a:solidFill>
                <a:latin typeface="+mj-lt"/>
                <a:ea typeface="+mj-ea"/>
                <a:cs typeface="+mj-cs"/>
              </a:defRPr>
            </a:lvl1pPr>
          </a:lstStyle>
          <a:p>
            <a:pPr algn="ctr">
              <a:defRPr/>
            </a:pPr>
            <a:r>
              <a:rPr b="1">
                <a:solidFill>
                  <a:srgbClr val="434343"/>
                </a:solidFill>
                <a:latin typeface="Arial"/>
                <a:ea typeface="Arial"/>
                <a:cs typeface="Arial"/>
              </a:rPr>
              <a:t>Как формируется личное информационное пространство</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66206942" name="Заголовок 1"/>
          <p:cNvSpPr>
            <a:spLocks noGrp="1"/>
          </p:cNvSpPr>
          <p:nvPr>
            <p:ph type="title"/>
          </p:nvPr>
        </p:nvSpPr>
        <p:spPr bwMode="auto">
          <a:xfrm>
            <a:off x="787829" y="633940"/>
            <a:ext cx="10588757" cy="1143000"/>
          </a:xfrm>
        </p:spPr>
        <p:txBody>
          <a:bodyPr>
            <a:normAutofit fontScale="90000"/>
          </a:bodyPr>
          <a:lstStyle/>
          <a:p>
            <a:pPr marL="0" marR="0" indent="0">
              <a:spcBef>
                <a:spcPts val="3749"/>
              </a:spcBef>
              <a:spcAft>
                <a:spcPts val="1124"/>
              </a:spcAft>
              <a:defRPr/>
            </a:pPr>
            <a:r>
              <a:rPr b="1">
                <a:solidFill>
                  <a:srgbClr val="434343"/>
                </a:solidFill>
                <a:latin typeface="Arial"/>
                <a:ea typeface="Arial"/>
                <a:cs typeface="Arial"/>
              </a:rPr>
              <a:t>Основные компоненты личного информационного пространства</a:t>
            </a:r>
            <a:endParaRPr>
              <a:latin typeface="Arial"/>
              <a:ea typeface="Arial"/>
              <a:cs typeface="Arial"/>
            </a:endParaRPr>
          </a:p>
          <a:p>
            <a:pPr>
              <a:defRPr/>
            </a:pPr>
            <a:endParaRPr/>
          </a:p>
        </p:txBody>
      </p:sp>
      <p:sp>
        <p:nvSpPr>
          <p:cNvPr id="479419785" name="Объект 2"/>
          <p:cNvSpPr>
            <a:spLocks noGrp="1"/>
          </p:cNvSpPr>
          <p:nvPr>
            <p:ph idx="1"/>
          </p:nvPr>
        </p:nvSpPr>
        <p:spPr bwMode="auto">
          <a:xfrm>
            <a:off x="564117" y="1578970"/>
            <a:ext cx="11261911" cy="4818529"/>
          </a:xfrm>
        </p:spPr>
        <p:txBody>
          <a:bodyPr vertOverflow="overflow" horzOverflow="overflow" vert="horz" wrap="square" lIns="91440" tIns="45720" rIns="91440" bIns="45720" numCol="1" spcCol="0" rtlCol="0" fromWordArt="0" anchor="t" anchorCtr="0" forceAA="0" compatLnSpc="0">
            <a:normAutofit/>
          </a:bodyPr>
          <a:lstStyle/>
          <a:p>
            <a:pPr marL="0" marR="0" indent="0">
              <a:spcBef>
                <a:spcPts val="749"/>
              </a:spcBef>
              <a:spcAft>
                <a:spcPts val="1124"/>
              </a:spcAft>
              <a:buFont typeface="Arial"/>
              <a:buNone/>
              <a:defRPr/>
            </a:pPr>
            <a:r>
              <a:rPr sz="1800">
                <a:solidFill>
                  <a:srgbClr val="434343"/>
                </a:solidFill>
                <a:latin typeface="Arial"/>
                <a:ea typeface="Arial"/>
                <a:cs typeface="Arial"/>
              </a:rPr>
              <a:t>Личное информационное пространство состоит из нескольких основных компонентов, которые помогают нам управлять и организовывать нашу личную информацию. Рассмотрим каждый из них подробнее:</a:t>
            </a:r>
            <a:endParaRPr sz="1800">
              <a:latin typeface="Arial"/>
              <a:ea typeface="Arial"/>
              <a:cs typeface="Arial"/>
            </a:endParaRPr>
          </a:p>
          <a:p>
            <a:pPr marL="0" marR="0" indent="0">
              <a:spcBef>
                <a:spcPts val="1199"/>
              </a:spcBef>
              <a:spcAft>
                <a:spcPts val="1199"/>
              </a:spcAft>
              <a:buFont typeface="Arial"/>
              <a:buNone/>
              <a:defRPr/>
            </a:pPr>
            <a:r>
              <a:rPr sz="1800" b="1" i="1" u="sng">
                <a:solidFill>
                  <a:srgbClr val="434343"/>
                </a:solidFill>
                <a:latin typeface="Arial"/>
                <a:ea typeface="Arial"/>
                <a:cs typeface="Arial"/>
              </a:rPr>
              <a:t>Личные данные</a:t>
            </a:r>
            <a:r>
              <a:rPr sz="1800">
                <a:solidFill>
                  <a:srgbClr val="434343"/>
                </a:solidFill>
                <a:latin typeface="Arial"/>
                <a:ea typeface="Arial"/>
                <a:cs typeface="Arial"/>
              </a:rPr>
              <a:t>  – это информация, которая относится к нам как индивидуальным пользователям. Это может включать наше имя, фамилию, адрес, номер телефона, электронную почту и другие личные идентификационные данные. Личные данные являются основой нашего личного информационного пространства и используются для идентификации и аутентификации на различных платформах и сервисах.</a:t>
            </a:r>
            <a:endParaRPr sz="1800">
              <a:latin typeface="Arial"/>
              <a:ea typeface="Arial"/>
              <a:cs typeface="Arial"/>
            </a:endParaRPr>
          </a:p>
          <a:p>
            <a:pPr marL="0" marR="0" indent="0">
              <a:spcBef>
                <a:spcPts val="749"/>
              </a:spcBef>
              <a:spcAft>
                <a:spcPts val="1124"/>
              </a:spcAft>
              <a:buFont typeface="Arial"/>
              <a:buNone/>
              <a:defRPr/>
            </a:pPr>
            <a:r>
              <a:rPr sz="1800" b="1" i="1" u="sng">
                <a:solidFill>
                  <a:srgbClr val="434343"/>
                </a:solidFill>
                <a:latin typeface="Arial"/>
                <a:ea typeface="Arial"/>
                <a:cs typeface="Arial"/>
              </a:rPr>
              <a:t>Хранилище данных</a:t>
            </a:r>
            <a:r>
              <a:rPr sz="1800">
                <a:solidFill>
                  <a:srgbClr val="434343"/>
                </a:solidFill>
                <a:latin typeface="Arial"/>
                <a:ea typeface="Arial"/>
                <a:cs typeface="Arial"/>
              </a:rPr>
              <a:t> – это место, где мы храним нашу личную информацию. Это может быть наш компьютер, смартфон, облачное хранилище или другие устройства и сервисы. Хранилище данных позволяет нам сохранять, организовывать и обрабатывать нашу информацию в удобной форме.</a:t>
            </a:r>
            <a:endParaRPr sz="1800">
              <a:latin typeface="Arial"/>
              <a:ea typeface="Arial"/>
              <a:cs typeface="Arial"/>
            </a:endParaRPr>
          </a:p>
          <a:p>
            <a:pPr marL="0" indent="0">
              <a:buFont typeface="Arial"/>
              <a:buNone/>
              <a:defRPr/>
            </a:pPr>
            <a:r>
              <a:rPr sz="1800" b="1" i="1" u="sng">
                <a:solidFill>
                  <a:srgbClr val="434343"/>
                </a:solidFill>
                <a:latin typeface="Arial"/>
                <a:ea typeface="Arial"/>
                <a:cs typeface="Arial"/>
              </a:rPr>
              <a:t>Коммуникационные средства</a:t>
            </a:r>
            <a:r>
              <a:rPr sz="1800">
                <a:solidFill>
                  <a:srgbClr val="434343"/>
                </a:solidFill>
                <a:latin typeface="Arial"/>
                <a:ea typeface="Arial"/>
                <a:cs typeface="Arial"/>
              </a:rPr>
              <a:t> – это инструменты, которые позволяют нам общаться и взаимодействовать с другими пользователями. Это может быть электронная почта, мессенджеры, социальные сети и другие средства связи. Коммуникационные средства позволяют нам обмениваться информацией, делиться файлами и поддерживать связь с другими людьми.</a:t>
            </a:r>
            <a:endParaRPr sz="7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54354626" name="Заголовок 1"/>
          <p:cNvSpPr>
            <a:spLocks noGrp="1"/>
          </p:cNvSpPr>
          <p:nvPr>
            <p:ph type="title"/>
          </p:nvPr>
        </p:nvSpPr>
        <p:spPr bwMode="auto">
          <a:xfrm>
            <a:off x="787829" y="418412"/>
            <a:ext cx="10588757" cy="1143000"/>
          </a:xfrm>
        </p:spPr>
        <p:txBody>
          <a:bodyPr/>
          <a:lstStyle/>
          <a:p>
            <a:pPr>
              <a:defRPr/>
            </a:pPr>
            <a:endParaRPr/>
          </a:p>
        </p:txBody>
      </p:sp>
      <p:sp>
        <p:nvSpPr>
          <p:cNvPr id="1247745902" name="Объект 2"/>
          <p:cNvSpPr>
            <a:spLocks noGrp="1"/>
          </p:cNvSpPr>
          <p:nvPr>
            <p:ph idx="1"/>
          </p:nvPr>
        </p:nvSpPr>
        <p:spPr bwMode="auto">
          <a:xfrm>
            <a:off x="799253" y="1728382"/>
            <a:ext cx="10577333" cy="4939117"/>
          </a:xfrm>
        </p:spPr>
        <p:txBody>
          <a:bodyPr vertOverflow="overflow" horzOverflow="overflow" vert="horz" wrap="square" lIns="91440" tIns="45720" rIns="91440" bIns="45720" numCol="1" spcCol="0" rtlCol="0" fromWordArt="0" anchor="t" anchorCtr="0" forceAA="0" compatLnSpc="0">
            <a:normAutofit fontScale="97500" lnSpcReduction="12000"/>
          </a:bodyPr>
          <a:lstStyle/>
          <a:p>
            <a:pPr marL="0" marR="0" indent="0">
              <a:spcBef>
                <a:spcPts val="749"/>
              </a:spcBef>
              <a:spcAft>
                <a:spcPts val="1124"/>
              </a:spcAft>
              <a:buFont typeface="Arial"/>
              <a:buNone/>
              <a:defRPr/>
            </a:pPr>
            <a:r>
              <a:rPr sz="2200" b="1" i="1" u="sng">
                <a:solidFill>
                  <a:srgbClr val="434343"/>
                </a:solidFill>
                <a:latin typeface="Arial"/>
                <a:ea typeface="Arial"/>
                <a:cs typeface="Arial"/>
              </a:rPr>
              <a:t>Приложения и программное обеспечение</a:t>
            </a:r>
            <a:r>
              <a:rPr sz="2200">
                <a:solidFill>
                  <a:srgbClr val="434343"/>
                </a:solidFill>
                <a:latin typeface="Arial"/>
                <a:ea typeface="Arial"/>
                <a:cs typeface="Arial"/>
              </a:rPr>
              <a:t> – это специальные программы, которые помогают нам управлять и обрабатывать нашу личную информацию. Это могут быть текстовые редакторы, таблицы, календари, фото- и видео-редакторы и другие инструменты. Приложения и программное обеспечение позволяют нам работать с нашей информацией, создавать и редактировать файлы, организовывать задачи и события.</a:t>
            </a:r>
            <a:endParaRPr sz="2200">
              <a:latin typeface="Arial"/>
              <a:ea typeface="Arial"/>
              <a:cs typeface="Arial"/>
            </a:endParaRPr>
          </a:p>
          <a:p>
            <a:pPr marL="0" marR="0" indent="0">
              <a:spcBef>
                <a:spcPts val="749"/>
              </a:spcBef>
              <a:spcAft>
                <a:spcPts val="1124"/>
              </a:spcAft>
              <a:buFont typeface="Arial"/>
              <a:buNone/>
              <a:defRPr/>
            </a:pPr>
            <a:r>
              <a:rPr sz="2200" b="1" i="1" u="sng">
                <a:solidFill>
                  <a:srgbClr val="434343"/>
                </a:solidFill>
                <a:latin typeface="Arial"/>
                <a:ea typeface="Arial"/>
                <a:cs typeface="Arial"/>
              </a:rPr>
              <a:t>Настройки конфиденциальности и безопасности</a:t>
            </a:r>
            <a:r>
              <a:rPr sz="2200">
                <a:solidFill>
                  <a:srgbClr val="434343"/>
                </a:solidFill>
                <a:latin typeface="Arial"/>
                <a:ea typeface="Arial"/>
                <a:cs typeface="Arial"/>
              </a:rPr>
              <a:t> – это параметры, которые позволяют нам контролировать доступ к нашей личной информации и защищать ее от несанкционированного использования. Мы можем устанавливать пароли, выбирать уровень доступа к нашим данным, настраивать уведомления о безопасности и принимать другие меры для защиты нашей информации.</a:t>
            </a:r>
            <a:endParaRPr sz="2200">
              <a:latin typeface="Arial"/>
              <a:ea typeface="Arial"/>
              <a:cs typeface="Arial"/>
            </a:endParaRPr>
          </a:p>
          <a:p>
            <a:pPr marL="0" indent="0">
              <a:buFont typeface="Arial"/>
              <a:buNone/>
              <a:defRPr/>
            </a:pPr>
            <a:r>
              <a:rPr sz="2200">
                <a:solidFill>
                  <a:srgbClr val="434343"/>
                </a:solidFill>
                <a:latin typeface="Arial"/>
                <a:ea typeface="Arial"/>
                <a:cs typeface="Arial"/>
              </a:rPr>
              <a:t>Все эти компоненты взаимодействуют между собой, обеспечивая нам удобство и контроль над нашим личным информационным пространством. Они позволяют нам хранить, обрабатывать, обмениваться и защищать нашу информацию в соответствии с нашими потребностями и предпочтениями.</a:t>
            </a:r>
            <a:endParaRPr sz="9000"/>
          </a:p>
        </p:txBody>
      </p:sp>
      <p:sp>
        <p:nvSpPr>
          <p:cNvPr id="1554903833" name="Заголовок 1"/>
          <p:cNvSpPr>
            <a:spLocks noGrp="1"/>
          </p:cNvSpPr>
          <p:nvPr/>
        </p:nvSpPr>
        <p:spPr bwMode="auto">
          <a:xfrm>
            <a:off x="838198" y="418412"/>
            <a:ext cx="10515600" cy="1325562"/>
          </a:xfrm>
        </p:spPr>
        <p:txBody>
          <a:bodyPr vert="horz" lIns="91440" tIns="45720" rIns="91440" bIns="45720" rtlCol="0" anchor="ctr">
            <a:normAutofit lnSpcReduction="10000"/>
          </a:bodyPr>
          <a:lstStyle>
            <a:lvl1pPr algn="l" defTabSz="914400">
              <a:lnSpc>
                <a:spcPct val="90000"/>
              </a:lnSpc>
              <a:spcBef>
                <a:spcPts val="0"/>
              </a:spcBef>
              <a:buNone/>
              <a:defRPr sz="4400">
                <a:solidFill>
                  <a:schemeClr val="tx1"/>
                </a:solidFill>
                <a:latin typeface="+mj-lt"/>
                <a:ea typeface="+mj-ea"/>
                <a:cs typeface="+mj-cs"/>
              </a:defRPr>
            </a:lvl1pPr>
          </a:lstStyle>
          <a:p>
            <a:pPr marL="0" marR="0" indent="0" algn="ctr">
              <a:spcBef>
                <a:spcPts val="3748"/>
              </a:spcBef>
              <a:spcAft>
                <a:spcPts val="1123"/>
              </a:spcAft>
              <a:defRPr/>
            </a:pPr>
            <a:r>
              <a:rPr b="1">
                <a:solidFill>
                  <a:srgbClr val="434343"/>
                </a:solidFill>
                <a:latin typeface="Arial"/>
                <a:ea typeface="Arial"/>
                <a:cs typeface="Arial"/>
              </a:rPr>
              <a:t>Основные компоненты личного информационного пространства</a:t>
            </a:r>
            <a:endParaRPr>
              <a:latin typeface="Arial"/>
              <a:ea typeface="Arial"/>
              <a:cs typeface="Arial"/>
            </a:endParaRPr>
          </a:p>
          <a:p>
            <a:pPr>
              <a:defRPr/>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34413479" name="Заголовок 1"/>
          <p:cNvSpPr>
            <a:spLocks noGrp="1"/>
          </p:cNvSpPr>
          <p:nvPr>
            <p:ph type="title"/>
          </p:nvPr>
        </p:nvSpPr>
        <p:spPr bwMode="auto">
          <a:xfrm>
            <a:off x="787829" y="741902"/>
            <a:ext cx="10588757" cy="1143000"/>
          </a:xfrm>
        </p:spPr>
        <p:txBody>
          <a:bodyPr>
            <a:normAutofit fontScale="90000"/>
          </a:bodyPr>
          <a:lstStyle/>
          <a:p>
            <a:pPr marL="0" marR="0" indent="0">
              <a:spcBef>
                <a:spcPts val="3749"/>
              </a:spcBef>
              <a:spcAft>
                <a:spcPts val="1124"/>
              </a:spcAft>
              <a:defRPr/>
            </a:pPr>
            <a:r>
              <a:rPr b="1">
                <a:solidFill>
                  <a:srgbClr val="434343"/>
                </a:solidFill>
                <a:latin typeface="Arial"/>
                <a:ea typeface="Arial"/>
                <a:cs typeface="Arial"/>
              </a:rPr>
              <a:t>Защита личного информационного пространства</a:t>
            </a:r>
            <a:endParaRPr>
              <a:latin typeface="Arial"/>
              <a:ea typeface="Arial"/>
              <a:cs typeface="Arial"/>
            </a:endParaRPr>
          </a:p>
          <a:p>
            <a:pPr>
              <a:defRPr/>
            </a:pPr>
            <a:endParaRPr/>
          </a:p>
        </p:txBody>
      </p:sp>
      <p:sp>
        <p:nvSpPr>
          <p:cNvPr id="1646032907" name="Объект 2"/>
          <p:cNvSpPr>
            <a:spLocks noGrp="1"/>
          </p:cNvSpPr>
          <p:nvPr>
            <p:ph idx="1"/>
          </p:nvPr>
        </p:nvSpPr>
        <p:spPr bwMode="auto">
          <a:xfrm>
            <a:off x="799253" y="1761226"/>
            <a:ext cx="10577333" cy="4897743"/>
          </a:xfrm>
        </p:spPr>
        <p:txBody>
          <a:bodyPr/>
          <a:lstStyle/>
          <a:p>
            <a:pPr marL="0" marR="0" indent="0">
              <a:spcBef>
                <a:spcPts val="749"/>
              </a:spcBef>
              <a:spcAft>
                <a:spcPts val="1124"/>
              </a:spcAft>
              <a:buFont typeface="Arial"/>
              <a:buNone/>
              <a:defRPr/>
            </a:pPr>
            <a:r>
              <a:rPr sz="1800">
                <a:solidFill>
                  <a:srgbClr val="434343"/>
                </a:solidFill>
                <a:latin typeface="Arial"/>
                <a:ea typeface="Arial"/>
                <a:cs typeface="Arial"/>
              </a:rPr>
              <a:t>Защита личного информационного пространства является важным аспектом в современном цифровом мире. Все больше и больше наших личных данных хранится и обрабатывается в электронном виде, поэтому необходимо принимать меры для обеспечения их безопасности.</a:t>
            </a:r>
            <a:endParaRPr sz="1800">
              <a:latin typeface="Arial"/>
              <a:ea typeface="Arial"/>
              <a:cs typeface="Arial"/>
            </a:endParaRPr>
          </a:p>
          <a:p>
            <a:pPr marL="0" marR="0" indent="0">
              <a:spcBef>
                <a:spcPts val="1199"/>
              </a:spcBef>
              <a:spcAft>
                <a:spcPts val="1199"/>
              </a:spcAft>
              <a:buFont typeface="Arial"/>
              <a:buNone/>
              <a:defRPr/>
            </a:pPr>
            <a:r>
              <a:rPr sz="1800" b="1">
                <a:solidFill>
                  <a:srgbClr val="434343"/>
                </a:solidFill>
                <a:latin typeface="Arial"/>
                <a:ea typeface="Arial"/>
                <a:cs typeface="Arial"/>
              </a:rPr>
              <a:t>Пароли</a:t>
            </a:r>
            <a:endParaRPr sz="1800">
              <a:solidFill>
                <a:srgbClr val="434343"/>
              </a:solidFill>
              <a:latin typeface="Arial"/>
              <a:ea typeface="Arial"/>
              <a:cs typeface="Arial"/>
            </a:endParaRPr>
          </a:p>
          <a:p>
            <a:pPr marL="0" marR="0" indent="0">
              <a:spcBef>
                <a:spcPts val="1199"/>
              </a:spcBef>
              <a:spcAft>
                <a:spcPts val="1199"/>
              </a:spcAft>
              <a:buFont typeface="Arial"/>
              <a:buNone/>
              <a:defRPr/>
            </a:pPr>
            <a:r>
              <a:rPr sz="1800">
                <a:solidFill>
                  <a:srgbClr val="434343"/>
                </a:solidFill>
                <a:latin typeface="Arial"/>
                <a:ea typeface="Arial"/>
                <a:cs typeface="Arial"/>
              </a:rPr>
              <a:t>Один из основных способов защиты личного информационного пространства – это использование надежных паролей. Пароль должен быть достаточно сложным, чтобы его было сложно угадать, и одновременно легко запоминаемым для вас. Рекомендуется использовать комбинацию букв, цифр и специальных символов. Также важно не использовать один и тот же пароль для разных аккаунтов.</a:t>
            </a:r>
            <a:endParaRPr sz="1800">
              <a:latin typeface="Arial"/>
              <a:ea typeface="Arial"/>
              <a:cs typeface="Arial"/>
            </a:endParaRPr>
          </a:p>
          <a:p>
            <a:pPr marL="0" indent="0">
              <a:buFont typeface="Arial"/>
              <a:buNone/>
              <a:defRPr/>
            </a:pPr>
            <a:r>
              <a:rPr sz="1800" b="1" i="1" u="sng">
                <a:solidFill>
                  <a:srgbClr val="434343"/>
                </a:solidFill>
                <a:latin typeface="Arial"/>
                <a:ea typeface="Arial"/>
                <a:cs typeface="Arial"/>
              </a:rPr>
              <a:t>Двухфакторная аутентификация</a:t>
            </a:r>
            <a:r>
              <a:rPr sz="1800">
                <a:solidFill>
                  <a:srgbClr val="434343"/>
                </a:solidFill>
                <a:latin typeface="Arial"/>
                <a:ea typeface="Arial"/>
                <a:cs typeface="Arial"/>
              </a:rPr>
              <a:t> – это дополнительный уровень защиты, который требует не только пароль, но и дополнительный код или устройство для подтверждения вашей личности. Это может быть SMS-код, приложение для генерации одноразовых паролей или физическое устройство, такое как USB-ключ.</a:t>
            </a:r>
            <a:endParaRPr sz="7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sld>
</file>

<file path=ppt/theme/theme1.xml><?xml version="1.0" encoding="utf-8"?>
<a:theme xmlns:a="http://schemas.openxmlformats.org/drawingml/2006/main" name="Official">
  <a:themeElements>
    <a:clrScheme name="Official">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Классическая 2">
      <a:majorFont>
        <a:latin typeface="Arial"/>
        <a:ea typeface="Arial"/>
        <a:cs typeface="Arial"/>
      </a:majorFont>
      <a:minorFont>
        <a:latin typeface="Arial"/>
        <a:ea typeface="Arial"/>
        <a:cs typeface="Arial"/>
      </a:minorFont>
    </a:fontScheme>
    <a:fmtScheme name="Стандартная">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1924</Words>
  <Application>Microsoft Office PowerPoint</Application>
  <DocSecurity>0</DocSecurity>
  <PresentationFormat>Произвольный</PresentationFormat>
  <Paragraphs>100</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Official</vt:lpstr>
      <vt:lpstr>Организация личного информационного пространства</vt:lpstr>
      <vt:lpstr>Презентация PowerPoint</vt:lpstr>
      <vt:lpstr>Значение личного информационного пространства </vt:lpstr>
      <vt:lpstr>Презентация PowerPoint</vt:lpstr>
      <vt:lpstr>Как формируется личное информационное пространство</vt:lpstr>
      <vt:lpstr>Презентация PowerPoint</vt:lpstr>
      <vt:lpstr>Основные компоненты личного информационного пространства </vt:lpstr>
      <vt:lpstr>Презентация PowerPoint</vt:lpstr>
      <vt:lpstr>Защита личного информационного пространства </vt:lpstr>
      <vt:lpstr>Презентация PowerPoint</vt:lpstr>
      <vt:lpstr>Преимущества личного информационного пространства</vt:lpstr>
      <vt:lpstr>Преимущества личного информационного пространства</vt:lpstr>
      <vt:lpstr>Недостатки личного информационного пространства</vt:lpstr>
      <vt:lpstr>Недостатки личного информационного пространства</vt:lpstr>
      <vt:lpstr>Таблица сравнения личного информационного пространства</vt:lpstr>
      <vt:lpstr>Заключение </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личного информационного пространства</dc:title>
  <dc:creator>Prepod-135</dc:creator>
  <cp:lastModifiedBy>User</cp:lastModifiedBy>
  <cp:revision>9</cp:revision>
  <dcterms:created xsi:type="dcterms:W3CDTF">2012-12-03T06:56:55Z</dcterms:created>
  <dcterms:modified xsi:type="dcterms:W3CDTF">2025-02-21T05:19:42Z</dcterms:modified>
  <dc:identifier/>
  <dc:language/>
  <cp:version/>
</cp:coreProperties>
</file>