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67" r:id="rId2"/>
    <p:sldId id="308" r:id="rId3"/>
    <p:sldId id="309" r:id="rId4"/>
    <p:sldId id="328" r:id="rId5"/>
    <p:sldId id="357" r:id="rId6"/>
    <p:sldId id="358" r:id="rId7"/>
    <p:sldId id="346" r:id="rId8"/>
    <p:sldId id="313" r:id="rId9"/>
    <p:sldId id="359" r:id="rId10"/>
    <p:sldId id="343" r:id="rId11"/>
    <p:sldId id="360" r:id="rId12"/>
    <p:sldId id="363" r:id="rId13"/>
    <p:sldId id="361" r:id="rId14"/>
    <p:sldId id="362" r:id="rId15"/>
    <p:sldId id="364" r:id="rId16"/>
    <p:sldId id="312" r:id="rId17"/>
    <p:sldId id="315" r:id="rId18"/>
    <p:sldId id="349" r:id="rId19"/>
    <p:sldId id="318" r:id="rId20"/>
    <p:sldId id="365" r:id="rId21"/>
    <p:sldId id="350" r:id="rId22"/>
    <p:sldId id="321" r:id="rId23"/>
    <p:sldId id="351" r:id="rId24"/>
    <p:sldId id="323" r:id="rId25"/>
    <p:sldId id="344" r:id="rId26"/>
    <p:sldId id="324" r:id="rId27"/>
    <p:sldId id="341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CCCC"/>
    <a:srgbClr val="CCFFCC"/>
    <a:srgbClr val="FFFFCC"/>
    <a:srgbClr val="66FFFF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7" autoAdjust="0"/>
    <p:restoredTop sz="78315" autoAdjust="0"/>
  </p:normalViewPr>
  <p:slideViewPr>
    <p:cSldViewPr>
      <p:cViewPr varScale="1">
        <p:scale>
          <a:sx n="86" d="100"/>
          <a:sy n="86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F045-C2AE-44A2-A1AA-98EE9246D935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851FE-E422-4439-AFDA-394E6F936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851FE-E422-4439-AFDA-394E6F9368B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851FE-E422-4439-AFDA-394E6F9368B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851FE-E422-4439-AFDA-394E6F9368B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3CBA9-2934-41A1-AC6A-ADADEBD78B09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3C220-DA56-49DB-A8B3-2F9A48FB3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5454E-6622-44BF-8667-6186AC347D47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FF18A-72F0-4FD6-BA47-E42080502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64008-A540-48FB-A30E-3B607743CEC9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979E6-8DDC-4DBC-8090-4077E166A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FF9F4-3F05-4429-B679-B35DCD5B9F77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E31D8-E9EC-4A42-B673-D683601F0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49CC1-20BD-486A-BC3C-1766D82B0260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61435-1C72-47EB-8142-06B4C2D16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A8FD0-D799-4F2D-8CA9-77026D652148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3231A-2B8D-4DAE-8F9B-3C2B8AA6F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29CE2-1C8E-4AD3-9112-DF6DC357048B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49DFD-E62F-44E2-B88A-1C82969A6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F102B-D987-425B-8C75-8795B9BB311C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372F-ACA6-4BE5-B2B8-60930DAD77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11D0-0069-4A3A-B2DF-69E8BD7162AE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72A63-76A3-499A-9B73-F0AA67FDF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339ED-1B7C-4879-BAFA-2AEF4DCF81B9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7E247-886C-4DE0-8FCA-7AC20D349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B9DC1-567C-401D-A3C0-E22D59000159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847EF-1AE1-448C-9197-9B373EB13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DEDEEC-9745-4CD9-9EFC-E9E88FB8C019}" type="datetimeFigureOut">
              <a:rPr lang="ru-RU"/>
              <a:pPr>
                <a:defRPr/>
              </a:pPr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80C85C-9698-4242-B16E-3B54B30EA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071538" y="285729"/>
            <a:ext cx="7415237" cy="1857388"/>
          </a:xfrm>
        </p:spPr>
        <p:txBody>
          <a:bodyPr/>
          <a:lstStyle/>
          <a:p>
            <a:pPr eaLnBrk="1" hangingPunct="1"/>
            <a:r>
              <a:rPr lang="ru-RU" sz="3600" b="1" i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Геологические процессы  на земной поверхности.</a:t>
            </a:r>
            <a:br>
              <a:rPr lang="ru-RU" sz="3600" b="1" i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Работа ветра, ледников, морей, озер</a:t>
            </a:r>
          </a:p>
        </p:txBody>
      </p:sp>
      <p:pic>
        <p:nvPicPr>
          <p:cNvPr id="13314" name="Picture 5" descr="скачанные файл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7164388" y="6237288"/>
            <a:ext cx="95823" cy="4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F:\Картинки\deser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665365"/>
            <a:ext cx="6772299" cy="3951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126055"/>
          </a:xfrm>
        </p:spPr>
        <p:txBody>
          <a:bodyPr/>
          <a:lstStyle/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Обломочный материал, захватываемый ледником, переносимый и откладываемый им, называется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мореной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Морены подразделяются на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движущиеся и отложенные.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Моренные отложения представлены чаще всего суглинками с включением гравийных частиц и валунов.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картинки по экзогену\place-power168173-2547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071546"/>
            <a:ext cx="6215106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/>
          <a:lstStyle/>
          <a:p>
            <a:pPr>
              <a:buNone/>
            </a:pPr>
            <a:r>
              <a:rPr lang="ru-RU" dirty="0"/>
              <a:t>        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Образующиеся в период таяния ледника водные потоки размывают 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переоткладывают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моренные отложения. В результате возникают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водно-ледниковые, или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флювиогляцеальные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отложения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представленные в основном песчано-гравелистыми породами.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Геологическая деятельность морей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840303"/>
          </a:xfrm>
        </p:spPr>
        <p:txBody>
          <a:bodyPr/>
          <a:lstStyle/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Разрушительная деятельность морей обусловлена движениями воды. 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Морские берега разрушаются в результате удара самой волны и ударов обломков ГП, передвигаемых морской водой.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Эта работа моря называется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абразией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("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абразио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" - соскабливание).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Абразия моря</a:t>
            </a:r>
          </a:p>
        </p:txBody>
      </p:sp>
      <p:pic>
        <p:nvPicPr>
          <p:cNvPr id="3074" name="Picture 2" descr="C:\Users\Администратор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643050"/>
            <a:ext cx="6500858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1"/>
          </p:nvPr>
        </p:nvSpPr>
        <p:spPr>
          <a:xfrm>
            <a:off x="428596" y="785794"/>
            <a:ext cx="8269317" cy="4792681"/>
          </a:xfrm>
          <a:solidFill>
            <a:srgbClr val="CCCCFF"/>
          </a:solidFill>
          <a:ln>
            <a:solidFill>
              <a:srgbClr val="CCFFCC"/>
            </a:solidFill>
          </a:ln>
        </p:spPr>
        <p:txBody>
          <a:bodyPr/>
          <a:lstStyle/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Интенсивно разрушаются берега, сложенные осадочными породами, в меньшей степени - магматическими породами. Скорость размыва меняется от 0.5 мм до 35 мм /год.</a:t>
            </a: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1"/>
          </p:nvPr>
        </p:nvSpPr>
        <p:spPr>
          <a:xfrm>
            <a:off x="571472" y="500042"/>
            <a:ext cx="8126440" cy="5786478"/>
          </a:xfrm>
        </p:spPr>
        <p:txBody>
          <a:bodyPr/>
          <a:lstStyle/>
          <a:p>
            <a:pPr>
              <a:buNone/>
            </a:pPr>
            <a:r>
              <a:rPr lang="ru-RU" sz="3600" dirty="0"/>
              <a:t>   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Продукты разрушения водой в море располагаются: самые крупные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неокатанные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обломки (глыбы, щебень) - у берега; далее в сторону моря - галечники, затем гравий и песок. Еще далее - в зоне глубин 200-2500 м  морские илы. В зоне глубин свыше 2500 м только органические илы, образовавшиеся в результате скопления твердых остатков организмов, населяющих море.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768997"/>
          </a:xfrm>
        </p:spPr>
        <p:txBody>
          <a:bodyPr/>
          <a:lstStyle/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Геологическая деятельность озер     			и болот</a:t>
            </a:r>
          </a:p>
          <a:p>
            <a:pPr>
              <a:buNone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        Озера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представляют собой  замкнутые водоемы, образованные в углублениях суши. Если через озеро протекает река, оно проточное. 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Озера занимают 1.8% поверхности суши.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/>
          </p:cNvSpPr>
          <p:nvPr>
            <p:ph type="body" idx="1"/>
          </p:nvPr>
        </p:nvSpPr>
        <p:spPr>
          <a:xfrm>
            <a:off x="357158" y="428604"/>
            <a:ext cx="8267730" cy="6143668"/>
          </a:xfrm>
        </p:spPr>
        <p:txBody>
          <a:bodyPr/>
          <a:lstStyle/>
          <a:p>
            <a:pPr>
              <a:buNone/>
            </a:pPr>
            <a:r>
              <a:rPr lang="ru-RU" sz="3600" dirty="0"/>
              <a:t>        </a:t>
            </a:r>
          </a:p>
          <a:p>
            <a:pPr>
              <a:buNone/>
            </a:pPr>
            <a:r>
              <a:rPr lang="ru-RU" sz="3600" dirty="0"/>
              <a:t>     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Геологическая работа озер и водохранилищ заключается в разрушении, переработке (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абразии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берегов и в отложении осадков -  обломочных, химических и органогенных.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428596" y="692150"/>
            <a:ext cx="8269317" cy="5808684"/>
          </a:xfrm>
          <a:solidFill>
            <a:srgbClr val="FFFFCC"/>
          </a:solidFill>
        </p:spPr>
        <p:txBody>
          <a:bodyPr/>
          <a:lstStyle/>
          <a:p>
            <a:pPr algn="ctr">
              <a:buNone/>
            </a:pPr>
            <a:r>
              <a:rPr lang="ru-RU" b="1" dirty="0">
                <a:latin typeface="Arial" charset="0"/>
              </a:rPr>
              <a:t>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b="1" dirty="0"/>
              <a:t>Геологическая работа ветра</a:t>
            </a:r>
            <a:endParaRPr lang="ru-RU" sz="3600" dirty="0"/>
          </a:p>
          <a:p>
            <a:pPr>
              <a:buNone/>
            </a:pPr>
            <a:r>
              <a:rPr lang="ru-RU" sz="3600" b="1" dirty="0"/>
              <a:t>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   Ветер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-это движение воздуха в атмосфере, почти параллельное земной поверхности.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Ветер характеризуется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скоростью и направлением.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Геологическая деятельность ветра выражается в выдувании, обтачивании и отложении разрушенных и перенесенных ветром частичек ГП .</a:t>
            </a:r>
          </a:p>
          <a:p>
            <a:pPr>
              <a:buFontTx/>
              <a:buChar char="-"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esktop\image033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214422"/>
            <a:ext cx="6572296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186766" cy="5411807"/>
          </a:xfrm>
        </p:spPr>
        <p:txBody>
          <a:bodyPr/>
          <a:lstStyle/>
          <a:p>
            <a:pPr>
              <a:buNone/>
            </a:pPr>
            <a:r>
              <a:rPr lang="ru-RU" sz="3600" dirty="0"/>
              <a:t>      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Процессы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абразии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берегов озер и водохранилищ приводят к смыву береговой полосы шириной от нескольких десятков до нескольких сотен метров, что значительно сокращает площади с/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хоз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 угодий, а образующиеся мели сокращают судоходство.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type="body" idx="1"/>
          </p:nvPr>
        </p:nvSpPr>
        <p:spPr>
          <a:xfrm>
            <a:off x="1071538" y="428604"/>
            <a:ext cx="7197746" cy="5929354"/>
          </a:xfrm>
          <a:noFill/>
        </p:spPr>
        <p:txBody>
          <a:bodyPr/>
          <a:lstStyle/>
          <a:p>
            <a:pPr marL="457200" indent="-45720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Болото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избыточно увлажненный участок земной поверхности, характеризующийся развитием болотной растительности и образованием торфа.</a:t>
            </a:r>
          </a:p>
          <a:p>
            <a:pPr marL="457200" indent="-457200" algn="just"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/>
              <a:t>         По условиям питания, характеру растительности и форме поверхности болота подразделяются на </a:t>
            </a:r>
            <a:r>
              <a:rPr lang="ru-RU" sz="3600" b="1" i="1" dirty="0"/>
              <a:t>низинные, верховые и переходные</a:t>
            </a:r>
            <a:r>
              <a:rPr lang="ru-RU" sz="3600" b="1" dirty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115328" cy="6215106"/>
          </a:xfrm>
        </p:spPr>
        <p:txBody>
          <a:bodyPr/>
          <a:lstStyle/>
          <a:p>
            <a:pPr>
              <a:buNone/>
            </a:pPr>
            <a:r>
              <a:rPr lang="ru-RU" i="1" dirty="0"/>
              <a:t>       </a:t>
            </a:r>
          </a:p>
          <a:p>
            <a:pPr>
              <a:buNone/>
            </a:pPr>
            <a:endParaRPr lang="ru-RU" i="1" dirty="0"/>
          </a:p>
          <a:p>
            <a:pPr>
              <a:buNone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        Низинные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болота образуются в понижениях рельефа, имеют плоскую или вогнутую поверхность, питаются атмосферными осадками, подземными и речными водами. Растительность представлена  осокой, хвощами, зелеными мхами.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</p:spPr>
        <p:txBody>
          <a:bodyPr/>
          <a:lstStyle/>
          <a:p>
            <a:pPr>
              <a:buNone/>
            </a:pPr>
            <a:r>
              <a:rPr lang="ru-RU" b="1" dirty="0"/>
              <a:t>      </a:t>
            </a: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Верховые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болота находятся на плоских повышенных участках, имеют выпуклую поверхность, питаются атмосферными осадками. Растительность - в основном сфагновые мхи.</a:t>
            </a:r>
          </a:p>
          <a:p>
            <a:pPr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715040"/>
          </a:xfrm>
        </p:spPr>
        <p:txBody>
          <a:bodyPr/>
          <a:lstStyle/>
          <a:p>
            <a:pPr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Переходные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болота имеют промежуточный характер, образуются часто их низинных болот при их зарастании и ухудшении питания.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368280"/>
          </a:xfrm>
        </p:spPr>
        <p:txBody>
          <a:bodyPr/>
          <a:lstStyle/>
          <a:p>
            <a:r>
              <a:rPr lang="ru-RU" sz="3200" dirty="0"/>
              <a:t>Вопросы для проверки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6215082"/>
          </a:xfrm>
        </p:spPr>
        <p:txBody>
          <a:bodyPr/>
          <a:lstStyle/>
          <a:p>
            <a:pPr>
              <a:buNone/>
            </a:pPr>
            <a:r>
              <a:rPr lang="ru-RU" dirty="0"/>
              <a:t>1. Что такое эоловые процессы?</a:t>
            </a:r>
          </a:p>
          <a:p>
            <a:pPr>
              <a:buNone/>
            </a:pPr>
            <a:r>
              <a:rPr lang="ru-RU" dirty="0"/>
              <a:t>2. Какие есть эоловые отложения?</a:t>
            </a:r>
          </a:p>
          <a:p>
            <a:pPr>
              <a:buNone/>
            </a:pPr>
            <a:r>
              <a:rPr lang="ru-RU" dirty="0"/>
              <a:t>3. Эоловые формы рельефа?</a:t>
            </a:r>
          </a:p>
          <a:p>
            <a:pPr>
              <a:buNone/>
            </a:pPr>
            <a:r>
              <a:rPr lang="ru-RU" dirty="0"/>
              <a:t>4. Что такое ледник?</a:t>
            </a:r>
          </a:p>
          <a:p>
            <a:pPr>
              <a:buNone/>
            </a:pPr>
            <a:r>
              <a:rPr lang="ru-RU" dirty="0"/>
              <a:t>5. Как образуется ледник?</a:t>
            </a:r>
          </a:p>
          <a:p>
            <a:pPr>
              <a:buNone/>
            </a:pPr>
            <a:r>
              <a:rPr lang="ru-RU" dirty="0"/>
              <a:t>6. Что такое морена?</a:t>
            </a:r>
          </a:p>
          <a:p>
            <a:pPr>
              <a:buNone/>
            </a:pPr>
            <a:r>
              <a:rPr lang="ru-RU" dirty="0"/>
              <a:t>7. Чем представлена морена? </a:t>
            </a:r>
          </a:p>
          <a:p>
            <a:pPr>
              <a:buNone/>
            </a:pPr>
            <a:r>
              <a:rPr lang="ru-RU" dirty="0"/>
              <a:t>8. Что такое абразия?</a:t>
            </a:r>
          </a:p>
          <a:p>
            <a:pPr>
              <a:buNone/>
            </a:pPr>
            <a:r>
              <a:rPr lang="ru-RU" dirty="0"/>
              <a:t>9. Расположение отложений в морях и озерах?</a:t>
            </a:r>
          </a:p>
          <a:p>
            <a:pPr>
              <a:buNone/>
            </a:pPr>
            <a:r>
              <a:rPr lang="ru-RU" dirty="0"/>
              <a:t>10. Что такое болото </a:t>
            </a:r>
            <a:r>
              <a:rPr lang="ru-RU"/>
              <a:t>и виды болот?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body" idx="1"/>
          </p:nvPr>
        </p:nvSpPr>
        <p:spPr>
          <a:xfrm>
            <a:off x="539750" y="765175"/>
            <a:ext cx="8229600" cy="4968875"/>
          </a:xfrm>
          <a:solidFill>
            <a:srgbClr val="CCFFCC"/>
          </a:solidFill>
        </p:spPr>
        <p:txBody>
          <a:bodyPr/>
          <a:lstStyle/>
          <a:p>
            <a:pPr>
              <a:buNone/>
            </a:pPr>
            <a:r>
              <a:rPr lang="ru-RU" sz="3600" dirty="0"/>
              <a:t>         Все процессы, обусловленные деятельностью ветра, называются </a:t>
            </a:r>
            <a:r>
              <a:rPr lang="ru-RU" sz="3600" b="1" i="1" dirty="0"/>
              <a:t>эоловыми</a:t>
            </a:r>
            <a:r>
              <a:rPr lang="ru-RU" sz="3600" dirty="0"/>
              <a:t>. </a:t>
            </a:r>
          </a:p>
          <a:p>
            <a:pPr>
              <a:buNone/>
            </a:pPr>
            <a:r>
              <a:rPr lang="ru-RU" sz="3600" b="1" dirty="0"/>
              <a:t>         Эоловыми</a:t>
            </a:r>
            <a:r>
              <a:rPr lang="ru-RU" sz="3600" dirty="0"/>
              <a:t> называются и </a:t>
            </a:r>
            <a:r>
              <a:rPr lang="ru-RU" sz="3600" b="1" dirty="0"/>
              <a:t>континентальные отложения</a:t>
            </a:r>
            <a:r>
              <a:rPr lang="ru-RU" sz="3600" dirty="0"/>
              <a:t>, возникающие при ветровой аккумуляции (пески, лессы) и соответствующие формы рельефа: барханы, дюны, бугры и др.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411807"/>
          </a:xfrm>
        </p:spPr>
        <p:txBody>
          <a:bodyPr/>
          <a:lstStyle/>
          <a:p>
            <a:pPr>
              <a:buNone/>
            </a:pPr>
            <a:r>
              <a:rPr lang="ru-RU" dirty="0"/>
              <a:t>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Барханы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серповидной формы песчаные холмы пустынь. Высота  барханов от 1-15 м до 30 м, скорость перемещения не более 10 м в год.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Барханы</a:t>
            </a:r>
          </a:p>
        </p:txBody>
      </p:sp>
      <p:pic>
        <p:nvPicPr>
          <p:cNvPr id="3074" name="Picture 2" descr="F:\Картинки\417860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130" y="1600200"/>
            <a:ext cx="679574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97493"/>
          </a:xfrm>
        </p:spPr>
        <p:txBody>
          <a:bodyPr/>
          <a:lstStyle/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Дюны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песчаные холмы на побережьях морей и берегах крупных рек. 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    Различны по форме и размерам. Высота может достигать 30 м и более. Скорость движения в глубь материка в зависимости от силы господствующих ветров колеблется от 1 до 20 м в год. 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Дюны</a:t>
            </a:r>
          </a:p>
        </p:txBody>
      </p:sp>
      <p:pic>
        <p:nvPicPr>
          <p:cNvPr id="4098" name="Picture 2" descr="F:\Картинки\maspaloma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8176" y="1600200"/>
            <a:ext cx="680764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>
          <a:xfrm>
            <a:off x="500034" y="285728"/>
            <a:ext cx="8197879" cy="6072229"/>
          </a:xfrm>
          <a:solidFill>
            <a:srgbClr val="FFCCCC"/>
          </a:solidFill>
        </p:spPr>
        <p:txBody>
          <a:bodyPr/>
          <a:lstStyle/>
          <a:p>
            <a:pPr>
              <a:buNone/>
            </a:pPr>
            <a:r>
              <a:rPr lang="ru-RU" sz="3600" b="1" dirty="0"/>
              <a:t>      Геологическая работа ледников</a:t>
            </a:r>
            <a:endParaRPr lang="ru-RU" sz="3600" dirty="0"/>
          </a:p>
          <a:p>
            <a:pPr>
              <a:buNone/>
            </a:pPr>
            <a:r>
              <a:rPr lang="ru-RU" sz="3600" b="1" dirty="0"/>
              <a:t>         Ледниками</a:t>
            </a:r>
            <a:r>
              <a:rPr lang="ru-RU" sz="3600" dirty="0"/>
              <a:t> </a:t>
            </a:r>
            <a:r>
              <a:rPr lang="en-US" sz="3600" dirty="0"/>
              <a:t>-</a:t>
            </a:r>
            <a:r>
              <a:rPr lang="ru-RU" sz="3600" dirty="0"/>
              <a:t> скопления льда,  медленно движущихся в сторону падения рельефа.</a:t>
            </a:r>
          </a:p>
          <a:p>
            <a:pPr>
              <a:buNone/>
            </a:pPr>
            <a:r>
              <a:rPr lang="ru-RU" sz="3600" dirty="0"/>
              <a:t>        Ледники образуются в результате накопления снега и последующего его преобразования. </a:t>
            </a:r>
            <a:endParaRPr lang="en-US" sz="3600" dirty="0"/>
          </a:p>
          <a:p>
            <a:pPr>
              <a:buNone/>
            </a:pPr>
            <a:r>
              <a:rPr lang="en-US" sz="3600" dirty="0"/>
              <a:t>        </a:t>
            </a:r>
            <a:r>
              <a:rPr lang="ru-RU" sz="3600" u="sng" dirty="0"/>
              <a:t>Снег </a:t>
            </a:r>
            <a:r>
              <a:rPr lang="ru-RU" sz="3600" dirty="0"/>
              <a:t>превращается в зернистый лед - </a:t>
            </a:r>
            <a:r>
              <a:rPr lang="ru-RU" sz="3600" u="sng" dirty="0"/>
              <a:t>фирн</a:t>
            </a:r>
            <a:r>
              <a:rPr lang="ru-RU" sz="3600" dirty="0"/>
              <a:t>, а фирн - в чистый, прозрачный </a:t>
            </a:r>
            <a:r>
              <a:rPr lang="ru-RU" sz="3600" dirty="0" err="1"/>
              <a:t>голубой</a:t>
            </a:r>
            <a:r>
              <a:rPr lang="ru-RU" sz="3600" dirty="0"/>
              <a:t> </a:t>
            </a:r>
            <a:r>
              <a:rPr lang="ru-RU" sz="3600" u="sng" dirty="0"/>
              <a:t>глетчерный лед</a:t>
            </a:r>
            <a:r>
              <a:rPr lang="ru-RU" sz="3600" dirty="0"/>
              <a:t>. </a:t>
            </a:r>
          </a:p>
          <a:p>
            <a:pPr>
              <a:buNone/>
            </a:pPr>
            <a:endParaRPr lang="ru-RU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картинки по экзогену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142984"/>
            <a:ext cx="5929354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</TotalTime>
  <Words>718</Words>
  <Application>Microsoft Office PowerPoint</Application>
  <PresentationFormat>Экран (4:3)</PresentationFormat>
  <Paragraphs>66</Paragraphs>
  <Slides>27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Геологические процессы  на земной поверхности. Работа ветра, ледников, морей, озер</vt:lpstr>
      <vt:lpstr>Презентация PowerPoint</vt:lpstr>
      <vt:lpstr>Презентация PowerPoint</vt:lpstr>
      <vt:lpstr>Презентация PowerPoint</vt:lpstr>
      <vt:lpstr>Барханы</vt:lpstr>
      <vt:lpstr>Презентация PowerPoint</vt:lpstr>
      <vt:lpstr>Дюны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Геологическая деятельность морей</vt:lpstr>
      <vt:lpstr>Абразия моря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проверки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РЕЛЬЕФ МЕСТНОСТИ</dc:title>
  <dc:creator>user</dc:creator>
  <cp:lastModifiedBy>Марина</cp:lastModifiedBy>
  <cp:revision>225</cp:revision>
  <dcterms:created xsi:type="dcterms:W3CDTF">2013-01-26T05:29:38Z</dcterms:created>
  <dcterms:modified xsi:type="dcterms:W3CDTF">2024-09-27T17:10:57Z</dcterms:modified>
</cp:coreProperties>
</file>