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DFF8EAB-C179-42E3-8FC4-3189462669DB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B1D815E-7264-4457-B689-0507704153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8EAB-C179-42E3-8FC4-3189462669DB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D815E-7264-4457-B689-0507704153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8EAB-C179-42E3-8FC4-3189462669DB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D815E-7264-4457-B689-0507704153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8EAB-C179-42E3-8FC4-3189462669DB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D815E-7264-4457-B689-0507704153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8EAB-C179-42E3-8FC4-3189462669DB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D815E-7264-4457-B689-0507704153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8EAB-C179-42E3-8FC4-3189462669DB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D815E-7264-4457-B689-05077041534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8EAB-C179-42E3-8FC4-3189462669DB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D815E-7264-4457-B689-05077041534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8EAB-C179-42E3-8FC4-3189462669DB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D815E-7264-4457-B689-0507704153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8EAB-C179-42E3-8FC4-3189462669DB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D815E-7264-4457-B689-0507704153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DFF8EAB-C179-42E3-8FC4-3189462669DB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B1D815E-7264-4457-B689-0507704153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DFF8EAB-C179-42E3-8FC4-3189462669DB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B1D815E-7264-4457-B689-0507704153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DFF8EAB-C179-42E3-8FC4-3189462669DB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B1D815E-7264-4457-B689-05077041534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1988840"/>
            <a:ext cx="5723468" cy="1828090"/>
          </a:xfrm>
        </p:spPr>
        <p:txBody>
          <a:bodyPr>
            <a:noAutofit/>
          </a:bodyPr>
          <a:lstStyle/>
          <a:p>
            <a:r>
              <a:rPr lang="ru-RU" sz="6600" dirty="0" smtClean="0"/>
              <a:t>Бесполое размножение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4003229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764704"/>
            <a:ext cx="7056784" cy="532859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3600" dirty="0" smtClean="0"/>
              <a:t>Участвует одна особь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600" dirty="0" smtClean="0"/>
              <a:t>Без участия половых клеток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600" dirty="0" smtClean="0"/>
              <a:t>Потомки являются точными генетическими копиями материнской особи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600" dirty="0" smtClean="0"/>
              <a:t>Это размножение позволяет сохранить неизмененными свойства вида</a:t>
            </a:r>
          </a:p>
          <a:p>
            <a:pPr marL="457200" indent="-4572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2485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9" y="620688"/>
            <a:ext cx="7016660" cy="1399379"/>
          </a:xfrm>
        </p:spPr>
        <p:txBody>
          <a:bodyPr>
            <a:noAutofit/>
          </a:bodyPr>
          <a:lstStyle/>
          <a:p>
            <a:r>
              <a:rPr lang="ru-RU" sz="4800" dirty="0" smtClean="0"/>
              <a:t>Формы бесполого размножения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132855"/>
            <a:ext cx="7200800" cy="403244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Деление:</a:t>
            </a:r>
          </a:p>
          <a:p>
            <a:r>
              <a:rPr lang="ru-RU" sz="3200" dirty="0" smtClean="0"/>
              <a:t>Бинарное – две дочерние клетки (бактерии, простейшие)</a:t>
            </a:r>
          </a:p>
          <a:p>
            <a:r>
              <a:rPr lang="ru-RU" sz="3200" dirty="0" smtClean="0"/>
              <a:t>Шизогония – большое количество дочерних клеток (малярийный плазмодий)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93889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908720"/>
            <a:ext cx="7056784" cy="511256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ru-RU" sz="3600" dirty="0" err="1" smtClean="0"/>
              <a:t>Споруляция</a:t>
            </a:r>
            <a:r>
              <a:rPr lang="ru-RU" sz="3600" dirty="0" smtClean="0"/>
              <a:t> – размножение посредством спор (мхи, папоротники, грибы)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ru-RU" sz="3600" dirty="0" smtClean="0"/>
              <a:t>Почкование – на материнской особи образуются выросты-почки, из которых разовьется новая особь (гидры, дрожжи)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79961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764704"/>
            <a:ext cx="7344816" cy="532859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ru-RU" sz="3600" dirty="0" smtClean="0"/>
              <a:t>Фрагментация – из части материнской особи развивается новая особь в результате регенерации (черви)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ru-RU" sz="3600" dirty="0" smtClean="0"/>
              <a:t>Вегетативное – размножение частями (для растений)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05390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836712"/>
            <a:ext cx="7344816" cy="5256584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6"/>
            </a:pPr>
            <a:r>
              <a:rPr lang="ru-RU" sz="3600" dirty="0" smtClean="0"/>
              <a:t>Полиэмбриония – дробление зиготы с образованием близнецов одного пола</a:t>
            </a:r>
          </a:p>
          <a:p>
            <a:pPr marL="742950" indent="-742950">
              <a:buFont typeface="+mj-lt"/>
              <a:buAutoNum type="arabicPeriod" startAt="6"/>
            </a:pPr>
            <a:r>
              <a:rPr lang="ru-RU" sz="3600" dirty="0" smtClean="0"/>
              <a:t>клонирование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72007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Половое размножение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060848"/>
            <a:ext cx="7272808" cy="4104456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3200" dirty="0" smtClean="0"/>
              <a:t>Участвуют 2 особи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 smtClean="0"/>
              <a:t>Осуществляется с помощью половых клеток (гамет)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 smtClean="0"/>
              <a:t>Дочерние клетки отличаются друг от друга и от родительских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 smtClean="0"/>
              <a:t>Это размножение дает обновление наследственного материала у дочерних </a:t>
            </a:r>
            <a:r>
              <a:rPr lang="ru-RU" sz="3200" smtClean="0"/>
              <a:t>поколений организмов.</a:t>
            </a:r>
            <a:endParaRPr lang="ru-RU" sz="3200" dirty="0" smtClean="0"/>
          </a:p>
          <a:p>
            <a:pPr marL="457200" indent="-457200">
              <a:buFont typeface="+mj-lt"/>
              <a:buAutoNum type="arabicPeriod"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4313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27</TotalTime>
  <Words>144</Words>
  <Application>Microsoft Office PowerPoint</Application>
  <PresentationFormat>Экран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Кнопка</vt:lpstr>
      <vt:lpstr>Бесполое размножение</vt:lpstr>
      <vt:lpstr>Презентация PowerPoint</vt:lpstr>
      <vt:lpstr>Формы бесполого размножения</vt:lpstr>
      <vt:lpstr>Презентация PowerPoint</vt:lpstr>
      <vt:lpstr>Презентация PowerPoint</vt:lpstr>
      <vt:lpstr>Презентация PowerPoint</vt:lpstr>
      <vt:lpstr>Половое размножение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Бесполое размножение</dc:title>
  <dc:creator>User</dc:creator>
  <cp:lastModifiedBy>User</cp:lastModifiedBy>
  <cp:revision>3</cp:revision>
  <dcterms:created xsi:type="dcterms:W3CDTF">2018-10-30T06:49:50Z</dcterms:created>
  <dcterms:modified xsi:type="dcterms:W3CDTF">2018-10-30T07:17:41Z</dcterms:modified>
</cp:coreProperties>
</file>