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6CF1A-49BA-46B3-98C9-06FDC1CFF824}" type="datetimeFigureOut">
              <a:rPr lang="ru-RU" smtClean="0"/>
              <a:t>22.03.2018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7115-C5E5-4C45-BBB8-54A786ADE0C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6CF1A-49BA-46B3-98C9-06FDC1CFF824}" type="datetimeFigureOut">
              <a:rPr lang="ru-RU" smtClean="0"/>
              <a:t>22.03.2018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7115-C5E5-4C45-BBB8-54A786ADE0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6CF1A-49BA-46B3-98C9-06FDC1CFF824}" type="datetimeFigureOut">
              <a:rPr lang="ru-RU" smtClean="0"/>
              <a:t>22.03.2018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7115-C5E5-4C45-BBB8-54A786ADE0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6CF1A-49BA-46B3-98C9-06FDC1CFF824}" type="datetimeFigureOut">
              <a:rPr lang="ru-RU" smtClean="0"/>
              <a:t>22.03.2018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7115-C5E5-4C45-BBB8-54A786ADE0C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6CF1A-49BA-46B3-98C9-06FDC1CFF824}" type="datetimeFigureOut">
              <a:rPr lang="ru-RU" smtClean="0"/>
              <a:t>22.03.2018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7115-C5E5-4C45-BBB8-54A786ADE0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6CF1A-49BA-46B3-98C9-06FDC1CFF824}" type="datetimeFigureOut">
              <a:rPr lang="ru-RU" smtClean="0"/>
              <a:t>22.03.2018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7115-C5E5-4C45-BBB8-54A786ADE0C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6CF1A-49BA-46B3-98C9-06FDC1CFF824}" type="datetimeFigureOut">
              <a:rPr lang="ru-RU" smtClean="0"/>
              <a:t>22.03.2018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7115-C5E5-4C45-BBB8-54A786ADE0C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6CF1A-49BA-46B3-98C9-06FDC1CFF824}" type="datetimeFigureOut">
              <a:rPr lang="ru-RU" smtClean="0"/>
              <a:t>22.03.2018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7115-C5E5-4C45-BBB8-54A786ADE0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6CF1A-49BA-46B3-98C9-06FDC1CFF824}" type="datetimeFigureOut">
              <a:rPr lang="ru-RU" smtClean="0"/>
              <a:t>22.03.2018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7115-C5E5-4C45-BBB8-54A786ADE0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6CF1A-49BA-46B3-98C9-06FDC1CFF824}" type="datetimeFigureOut">
              <a:rPr lang="ru-RU" smtClean="0"/>
              <a:t>22.03.2018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7115-C5E5-4C45-BBB8-54A786ADE0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6CF1A-49BA-46B3-98C9-06FDC1CFF824}" type="datetimeFigureOut">
              <a:rPr lang="ru-RU" smtClean="0"/>
              <a:t>22.03.2018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7115-C5E5-4C45-BBB8-54A786ADE0C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2C6CF1A-49BA-46B3-98C9-06FDC1CFF824}" type="datetimeFigureOut">
              <a:rPr lang="ru-RU" smtClean="0"/>
              <a:t>22.03.2018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C7C7115-C5E5-4C45-BBB8-54A786ADE0C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124744"/>
            <a:ext cx="8496944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7200" dirty="0" smtClean="0"/>
              <a:t>Кристаллические решетки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3527363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8424936" cy="579382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4000" dirty="0" smtClean="0"/>
              <a:t>Кристаллические решетки – это пространственный каркас, образованный прямыми линиями, в точках пересечения которых находятся частицы.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521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69424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5400" dirty="0" smtClean="0"/>
              <a:t>Молекулярная решетка</a:t>
            </a: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2204864"/>
            <a:ext cx="8424936" cy="4392488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В узлах находятся молекулы;</a:t>
            </a:r>
          </a:p>
          <a:p>
            <a:r>
              <a:rPr lang="ru-RU" sz="3600" dirty="0" smtClean="0"/>
              <a:t>Связи водородные (слабые);</a:t>
            </a:r>
          </a:p>
          <a:p>
            <a:r>
              <a:rPr lang="ru-RU" sz="3600" dirty="0" smtClean="0"/>
              <a:t>Вещества имеют низкие температуры плавления и кипения;</a:t>
            </a:r>
          </a:p>
          <a:p>
            <a:r>
              <a:rPr lang="ru-RU" sz="3600" dirty="0" smtClean="0"/>
              <a:t>При </a:t>
            </a:r>
            <a:r>
              <a:rPr lang="ru-RU" sz="3600" dirty="0" err="1" smtClean="0"/>
              <a:t>о.у</a:t>
            </a:r>
            <a:r>
              <a:rPr lang="ru-RU" sz="3600" dirty="0" smtClean="0"/>
              <a:t>. газы, легкокипящие жидкости, твердые вещества.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914600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332656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5400" dirty="0" smtClean="0"/>
              <a:t>Атомная</a:t>
            </a:r>
            <a:r>
              <a:rPr lang="ru-RU" dirty="0" smtClean="0"/>
              <a:t> решетка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1484784"/>
            <a:ext cx="7992888" cy="4896544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В узлах находятся атомы;</a:t>
            </a:r>
          </a:p>
          <a:p>
            <a:r>
              <a:rPr lang="ru-RU" sz="3600" dirty="0" smtClean="0"/>
              <a:t>Связи ковалентные (прочные);</a:t>
            </a:r>
          </a:p>
          <a:p>
            <a:r>
              <a:rPr lang="ru-RU" sz="3600" dirty="0" smtClean="0"/>
              <a:t>Вещества имеют высокие температуры плавления и кипения;</a:t>
            </a:r>
          </a:p>
          <a:p>
            <a:r>
              <a:rPr lang="ru-RU" sz="3600" dirty="0" smtClean="0"/>
              <a:t>При </a:t>
            </a:r>
            <a:r>
              <a:rPr lang="ru-RU" sz="3600" dirty="0" err="1" smtClean="0"/>
              <a:t>о.у</a:t>
            </a:r>
            <a:r>
              <a:rPr lang="ru-RU" sz="3600" dirty="0" smtClean="0"/>
              <a:t>. вещества практически нерастворимы в воде.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99811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5400" dirty="0" smtClean="0"/>
              <a:t>Ионная решетка</a:t>
            </a: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484784"/>
            <a:ext cx="8424936" cy="5256584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В узлах находятся ионы;</a:t>
            </a:r>
          </a:p>
          <a:p>
            <a:r>
              <a:rPr lang="ru-RU" sz="3600" dirty="0" smtClean="0"/>
              <a:t>Связи ионные (прочные);</a:t>
            </a:r>
          </a:p>
          <a:p>
            <a:r>
              <a:rPr lang="ru-RU" sz="3600" dirty="0" smtClean="0"/>
              <a:t>Вещества имеют сравнительно высокие температуры плавления и кипения;</a:t>
            </a:r>
          </a:p>
          <a:p>
            <a:r>
              <a:rPr lang="ru-RU" sz="3600" dirty="0" smtClean="0"/>
              <a:t>При </a:t>
            </a:r>
            <a:r>
              <a:rPr lang="ru-RU" sz="3600" dirty="0" err="1" smtClean="0"/>
              <a:t>о.у</a:t>
            </a:r>
            <a:r>
              <a:rPr lang="ru-RU" sz="3600" dirty="0" smtClean="0"/>
              <a:t>. жидкости или твердые вещества.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344381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5400" dirty="0" smtClean="0"/>
              <a:t>Металлическая решетка</a:t>
            </a: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2348880"/>
            <a:ext cx="8208912" cy="4176464"/>
          </a:xfrm>
        </p:spPr>
        <p:txBody>
          <a:bodyPr/>
          <a:lstStyle/>
          <a:p>
            <a:r>
              <a:rPr lang="ru-RU" sz="3600" dirty="0" smtClean="0"/>
              <a:t>В узлах атомы и катионы металлов;</a:t>
            </a:r>
          </a:p>
          <a:p>
            <a:r>
              <a:rPr lang="ru-RU" sz="3600" dirty="0" smtClean="0"/>
              <a:t>Связь осуществляют свободные электроны;</a:t>
            </a:r>
          </a:p>
          <a:p>
            <a:r>
              <a:rPr lang="ru-RU" sz="3600" dirty="0" smtClean="0"/>
              <a:t>Проводники первого рода.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3284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712967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Определите тип кристаллической решетки вещества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2852936"/>
            <a:ext cx="8352928" cy="3816424"/>
          </a:xfrm>
        </p:spPr>
        <p:txBody>
          <a:bodyPr>
            <a:normAutofit/>
          </a:bodyPr>
          <a:lstStyle/>
          <a:p>
            <a:pPr marL="502920" indent="-457200">
              <a:buAutoNum type="arabicPeriod"/>
            </a:pPr>
            <a:r>
              <a:rPr lang="en-US" sz="4000" dirty="0" smtClean="0"/>
              <a:t>Na</a:t>
            </a:r>
            <a:r>
              <a:rPr lang="en-US" sz="2400" dirty="0" smtClean="0"/>
              <a:t>2</a:t>
            </a:r>
            <a:r>
              <a:rPr lang="en-US" sz="4000" dirty="0" smtClean="0"/>
              <a:t>SO</a:t>
            </a:r>
            <a:r>
              <a:rPr lang="en-US" sz="2400" dirty="0" smtClean="0"/>
              <a:t>4</a:t>
            </a:r>
          </a:p>
          <a:p>
            <a:pPr marL="502920" indent="-457200">
              <a:buAutoNum type="arabicPeriod"/>
            </a:pPr>
            <a:r>
              <a:rPr lang="en-US" sz="4000" dirty="0" smtClean="0"/>
              <a:t>CaC</a:t>
            </a:r>
            <a:r>
              <a:rPr lang="en-US" sz="2400" dirty="0" smtClean="0"/>
              <a:t>2</a:t>
            </a:r>
          </a:p>
          <a:p>
            <a:pPr marL="502920" indent="-457200">
              <a:buAutoNum type="arabicPeriod"/>
            </a:pPr>
            <a:r>
              <a:rPr lang="en-US" sz="4000" dirty="0" smtClean="0"/>
              <a:t>O</a:t>
            </a:r>
            <a:r>
              <a:rPr lang="en-US" sz="2400" dirty="0" smtClean="0"/>
              <a:t>3</a:t>
            </a:r>
          </a:p>
          <a:p>
            <a:pPr marL="502920" indent="-457200">
              <a:buAutoNum type="arabicPeriod"/>
            </a:pPr>
            <a:r>
              <a:rPr lang="en-US" sz="4000" dirty="0" smtClean="0"/>
              <a:t>Al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091593203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20</TotalTime>
  <Words>136</Words>
  <Application>Microsoft Office PowerPoint</Application>
  <PresentationFormat>Экран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Воздушный поток</vt:lpstr>
      <vt:lpstr>Кристаллические решетки</vt:lpstr>
      <vt:lpstr>Презентация PowerPoint</vt:lpstr>
      <vt:lpstr>Молекулярная решетка</vt:lpstr>
      <vt:lpstr>Атомная решетка</vt:lpstr>
      <vt:lpstr>Ионная решетка</vt:lpstr>
      <vt:lpstr>Металлическая решетка</vt:lpstr>
      <vt:lpstr>Определите тип кристаллической решетки вещества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Кристаллические решетки</dc:title>
  <dc:creator>User</dc:creator>
  <cp:lastModifiedBy>User</cp:lastModifiedBy>
  <cp:revision>3</cp:revision>
  <dcterms:created xsi:type="dcterms:W3CDTF">2018-03-22T07:47:43Z</dcterms:created>
  <dcterms:modified xsi:type="dcterms:W3CDTF">2018-03-22T08:08:16Z</dcterms:modified>
</cp:coreProperties>
</file>