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5" r:id="rId8"/>
    <p:sldId id="263" r:id="rId9"/>
    <p:sldId id="270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постмодернистского мироощущения в современной литературе. Основные направления развития современной литературы.</a:t>
            </a:r>
          </a:p>
        </p:txBody>
      </p:sp>
    </p:spTree>
    <p:extLst>
      <p:ext uri="{BB962C8B-B14F-4D97-AF65-F5344CB8AC3E}">
        <p14:creationId xmlns:p14="http://schemas.microsoft.com/office/powerpoint/2010/main" val="313049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49" y="0"/>
            <a:ext cx="913895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главных принципов постмодернизма - интертекстуальность (соотнесенность текста с другими литературными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источниками):</a:t>
            </a:r>
            <a:endParaRPr lang="ru-RU" sz="24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пародирование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(само-), иронизирование, переосмысление элементов культуры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прошлого;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многоуровневая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игры, принцип читательского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сотворчества;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неопределенность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культ неясностей, ошибок, пропусков, фрагментарность и принцип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монтажа;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жанровый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стилевой синкретизм (соединение, нерасчлененность различных видов культурного творчества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театральность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работа на публику, использование приема «двойного кодирования» явление «авторской маски», «смерть автора».</a:t>
            </a:r>
          </a:p>
        </p:txBody>
      </p:sp>
    </p:spTree>
    <p:extLst>
      <p:ext uri="{BB962C8B-B14F-4D97-AF65-F5344CB8AC3E}">
        <p14:creationId xmlns:p14="http://schemas.microsoft.com/office/powerpoint/2010/main" val="208914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Постмодернистский текст формирует новый тип взаимоотношений между литературой и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читателем: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соавтором текста.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художественных ценностей становится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многозначным.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рассматривается как интеллектуальная игра.</a:t>
            </a:r>
          </a:p>
          <a:p>
            <a:pPr algn="just"/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Постмодернистское повествование — это книга о литературе, книга о книгах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Лишь в конце 1980-х годов о постмодернизме стало возможным говорить как о неотменяемой литературной и культурной данности, а к началу XXI века приходится уже констатировать завершение «эпохи постмодерна».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 </a:t>
            </a:r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охарактеризовать как исключительно литературное явление и тем более литературное направление или течение. </a:t>
            </a:r>
          </a:p>
        </p:txBody>
      </p:sp>
    </p:spTree>
    <p:extLst>
      <p:ext uri="{BB962C8B-B14F-4D97-AF65-F5344CB8AC3E}">
        <p14:creationId xmlns:p14="http://schemas.microsoft.com/office/powerpoint/2010/main" val="127439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 непосредственно связан с самими принципами мировосприятия, которые проявляют себя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художественной культуре;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науке (философии, литературоведении, культурологии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сферах социальной жизни (реклама и PR-технологии).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Точнее определить 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можно как 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мировоззренческих установок и эстетических принципов, причем оппозиционных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традиционной, классической картине 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мира, так и 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способам ее представления в произведениях искусства</a:t>
            </a: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Постмодернистская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мира определяется ключевым постулатом: мир есть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текст. Сама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реальность предстает как сумма разнообразных ее описаний, при этом количество текстовых слагаемых потенциально бесконечно.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44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Литературное произведение — это пространство бесконечных цитаций, интертекстуальной игры, «перекличек» текстов на разные голоса.</a:t>
            </a:r>
          </a:p>
          <a:p>
            <a:pPr algn="just"/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Девиз </a:t>
            </a:r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постмодернизма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определить как </a:t>
            </a: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«я </a:t>
            </a:r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— не я»: </a:t>
            </a:r>
            <a:endParaRPr lang="ru-RU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абсолютных величин ни автор, ни повествователь, ни герой не несут ответственности за все сказанное;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делается обратимым — пародийность и ироничность становятся «интонационными нормами», позволяющими придать ровно противоположный смыл тому, что строчку назад утверждалось.</a:t>
            </a:r>
          </a:p>
        </p:txBody>
      </p:sp>
    </p:spTree>
    <p:extLst>
      <p:ext uri="{BB962C8B-B14F-4D97-AF65-F5344CB8AC3E}">
        <p14:creationId xmlns:p14="http://schemas.microsoft.com/office/powerpoint/2010/main" val="3431785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7506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последние десятилетия в литературе мощно заявило о себе новое течение, которое стали обозначать термином </a:t>
            </a:r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"постмодернизм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русской культуры во многом напоминает ситуацию конца ХIХ века. Как и столетие назад, в обществе проходят бурные процессы переоценки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ценностей. В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поиска и политики, и экономисты, подобная же картина наблюдается и в художественной литературе.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Новейшая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значительно отличается от той, которая сложилась на рубеже прошлого и нынешнего веков, а постмодернизм конца ХХ века - от модернизма "серебряного века".</a:t>
            </a:r>
          </a:p>
        </p:txBody>
      </p:sp>
    </p:spTree>
    <p:extLst>
      <p:ext uri="{BB962C8B-B14F-4D97-AF65-F5344CB8AC3E}">
        <p14:creationId xmlns:p14="http://schemas.microsoft.com/office/powerpoint/2010/main" val="250328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9289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Модернизм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философско-эстетическое движение в литературе и искусстве ХХ века, отразившее кризис сознания и заявившее о себе в целом ряде направлений, течений, школ (символизм, футуризм и др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Характерные черты модернизма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частному, единичному, индивидуальному; 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эстетизм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идея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синтеза искусств (поэзии, театра, музыки, живописи:); 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слова; идея преобразующей силы искусства.</a:t>
            </a:r>
          </a:p>
        </p:txBody>
      </p:sp>
    </p:spTree>
    <p:extLst>
      <p:ext uri="{BB962C8B-B14F-4D97-AF65-F5344CB8AC3E}">
        <p14:creationId xmlns:p14="http://schemas.microsoft.com/office/powerpoint/2010/main" val="254121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9872"/>
            <a:ext cx="8928992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комплекс философских, научных, эстетических представлений, отражение специфического способа мировосприятия в искусстве и критике второй половины ХХ века, характеризующегося общим ощущением кризиса культуры, оценкой мира как "хаоса", а текста - как интертекста, представляющего собой "новую ткань, сотканную из старых цитат" (Р. Барт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особенности  литературы постмодернизма</a:t>
            </a:r>
            <a:r>
              <a:rPr lang="ru-RU" sz="2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искусству как своеобразному коду, то есть своду правил организации текста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попытка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передать свое восприятие хаотичности мира сознательно организованным хаосом художественного 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скептическое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любым авторитетам, тяготение к 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пародии;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самоценность текста ("авторитет письма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endParaRPr lang="ru-RU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подчеркивание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условности художественно-изобразительных средств ("обнажение приема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endParaRPr lang="ru-RU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тексте стилистически разных жанров и литературных эпох.</a:t>
            </a:r>
          </a:p>
        </p:txBody>
      </p:sp>
    </p:spTree>
    <p:extLst>
      <p:ext uri="{BB962C8B-B14F-4D97-AF65-F5344CB8AC3E}">
        <p14:creationId xmlns:p14="http://schemas.microsoft.com/office/powerpoint/2010/main" val="393256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89679"/>
            <a:ext cx="878497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Модернисты стремились выработать новое   универсальное мировоззрение, они считали возможным  на путях нового искусства пересоздать, творчески преобразить мир, то есть русский модернизм предложил глобальный утопический проект преображения жизни. С особой силой об этом заявлял футуризм.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Футуризм (от латинского </a:t>
            </a:r>
            <a:r>
              <a:rPr lang="ru-RU" sz="32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futurum</a:t>
            </a:r>
            <a:r>
              <a:rPr lang="ru-RU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— будущее)– идейно-художественное течение в рамках модернизма, получившее развитие в период с 1910-х по 1930г. в Италии, Франции и России</a:t>
            </a: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073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33555" y="188640"/>
            <a:ext cx="568863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«Манифесте футуризма», опубликованном в 1909 году итальянским поэтом Филиппо Маринетти подчёркивалось стремление поэтов и живописцев «отразить в своих картинах ускорение темпа жизни и индустриализацию среды как приметы новой эры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Футуристы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 презрением отвергали прошлое, традиционную культуру во всех её проявлениях и воспевали будущее — наступающую эпоху индустриализма, техники, высоких скоростей и темпов жизни»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современных писателей-постмодернистов характерен, напротив, сильнейший антиутопический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пафос.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8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78559" y="620688"/>
            <a:ext cx="2690579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99712" y="4221088"/>
            <a:ext cx="24482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Ф.Т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Маринетти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— вождь и теоретик движения.</a:t>
            </a:r>
          </a:p>
        </p:txBody>
      </p:sp>
    </p:spTree>
    <p:extLst>
      <p:ext uri="{BB962C8B-B14F-4D97-AF65-F5344CB8AC3E}">
        <p14:creationId xmlns:p14="http://schemas.microsoft.com/office/powerpoint/2010/main" val="407372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признаки футуризма:</a:t>
            </a:r>
          </a:p>
          <a:p>
            <a:pPr algn="just"/>
            <a:endParaRPr lang="ru-RU" sz="36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Бунтарство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анархичность мировоззрения, выражение мировых настроений толпы;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Отрицание культурных традиций, попытка создать искусство , устремленное в будущее;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привычных норм стихотворной речи, </a:t>
            </a:r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экспериментаторство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ритмики, рифмы;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 техники , индустриальных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городов.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0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963"/>
            <a:ext cx="878497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культуре постмодернизма стираются границы между "высокими" и "низкими" стилями и жанрами, элитарной и массовой литературой, между критикой и беллетристикой, потенциально - между искусством и неискусством.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"произведение" уступает место термину "текст".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Писатели-постмодернисты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издеваются над святыми понятиями, сокровенным, чтобы освободить человека от банальностей и шаблонов.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Постмодернизм 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это сложное и противоречивое течение, причем его представляют как писатели и поэты, сложившиеся еще в 60-е годы (А. Вознесенский, А. Битов, В. Аксенов, И. Бродский), так и новая генерация художников слова (В. Ерофеев, В. </a:t>
            </a:r>
            <a:r>
              <a:rPr lang="ru-RU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Пьецух</a:t>
            </a:r>
            <a:r>
              <a:rPr lang="ru-RU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Саша Соколов, Т. Толстая, В. Пелевин, В. Сорокин и другие). </a:t>
            </a:r>
            <a:endParaRPr lang="ru-RU" sz="24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Отечественная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называет среди первых проявлений русского постмодернизма поэму В. Ерофеева "Москва - Петушки", лирику И. Бродского, роман А. </a:t>
            </a:r>
            <a:r>
              <a:rPr lang="ru-RU" sz="2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Битова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"Пушкинский дом", романы Саши Соколова 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собакой и волком", "</a:t>
            </a:r>
            <a:r>
              <a:rPr lang="ru-RU" sz="2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Палисандрия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212661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амый интеллектуальный пьяница Советского Союза - Венедикт Ерофеев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29" y="188641"/>
            <a:ext cx="2901921" cy="2232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vatars.mds.yandex.net/i?id=933f4d1e129b3fd1a2ca27ee60e3b31a76469e52-9271382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2776"/>
            <a:ext cx="3747339" cy="28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67944" y="43651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В. Пелевин</a:t>
            </a:r>
          </a:p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и российский писатель, эссеист. Заявил себя как автор романов в 1990-х годах такими работами как «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Омон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Ра», «Чапаев и Пустота» и «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„П“».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0729" y="2482299"/>
            <a:ext cx="290192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В. Ерофеев</a:t>
            </a:r>
          </a:p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писатель, автор поэмы «Москва - Петушки»</a:t>
            </a:r>
          </a:p>
        </p:txBody>
      </p:sp>
    </p:spTree>
    <p:extLst>
      <p:ext uri="{BB962C8B-B14F-4D97-AF65-F5344CB8AC3E}">
        <p14:creationId xmlns:p14="http://schemas.microsoft.com/office/powerpoint/2010/main" val="1242868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99</TotalTime>
  <Words>1057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9</cp:revision>
  <dcterms:created xsi:type="dcterms:W3CDTF">2023-04-27T23:56:29Z</dcterms:created>
  <dcterms:modified xsi:type="dcterms:W3CDTF">2023-05-10T05:46:45Z</dcterms:modified>
</cp:coreProperties>
</file>