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8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9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0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1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theme/theme12.xml" ContentType="application/vnd.openxmlformats-officedocument.theme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3.xml" ContentType="application/vnd.openxmlformats-officedocument.theme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theme/theme14.xml" ContentType="application/vnd.openxmlformats-officedocument.theme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theme/theme15.xml" ContentType="application/vnd.openxmlformats-officedocument.theme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theme/theme16.xml" ContentType="application/vnd.openxmlformats-officedocument.theme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7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theme/theme18.xml" ContentType="application/vnd.openxmlformats-officedocument.theme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19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heme/theme20.xml" ContentType="application/vnd.openxmlformats-officedocument.theme+xml"/>
  <Override PartName="/ppt/theme/theme2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19" r:id="rId2"/>
    <p:sldMasterId id="2147483731" r:id="rId3"/>
    <p:sldMasterId id="2147483743" r:id="rId4"/>
    <p:sldMasterId id="2147483758" r:id="rId5"/>
    <p:sldMasterId id="2147483770" r:id="rId6"/>
    <p:sldMasterId id="2147483782" r:id="rId7"/>
    <p:sldMasterId id="2147483797" r:id="rId8"/>
    <p:sldMasterId id="2147483809" r:id="rId9"/>
    <p:sldMasterId id="2147484005" r:id="rId10"/>
    <p:sldMasterId id="2147484020" r:id="rId11"/>
    <p:sldMasterId id="2147484032" r:id="rId12"/>
    <p:sldMasterId id="2147484044" r:id="rId13"/>
    <p:sldMasterId id="2147484059" r:id="rId14"/>
    <p:sldMasterId id="2147484071" r:id="rId15"/>
    <p:sldMasterId id="2147484083" r:id="rId16"/>
    <p:sldMasterId id="2147484098" r:id="rId17"/>
    <p:sldMasterId id="2147484110" r:id="rId18"/>
    <p:sldMasterId id="2147484122" r:id="rId19"/>
    <p:sldMasterId id="2147484136" r:id="rId20"/>
  </p:sldMasterIdLst>
  <p:notesMasterIdLst>
    <p:notesMasterId r:id="rId43"/>
  </p:notesMasterIdLst>
  <p:sldIdLst>
    <p:sldId id="295" r:id="rId21"/>
    <p:sldId id="296" r:id="rId22"/>
    <p:sldId id="268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1" r:id="rId41"/>
    <p:sldId id="292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6.xml"/><Relationship Id="rId39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.xml"/><Relationship Id="rId34" Type="http://schemas.openxmlformats.org/officeDocument/2006/relationships/slide" Target="slides/slide14.xml"/><Relationship Id="rId42" Type="http://schemas.openxmlformats.org/officeDocument/2006/relationships/slide" Target="slides/slide22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5.xml"/><Relationship Id="rId33" Type="http://schemas.openxmlformats.org/officeDocument/2006/relationships/slide" Target="slides/slide13.xml"/><Relationship Id="rId38" Type="http://schemas.openxmlformats.org/officeDocument/2006/relationships/slide" Target="slides/slide18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9.xml"/><Relationship Id="rId41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4.xml"/><Relationship Id="rId32" Type="http://schemas.openxmlformats.org/officeDocument/2006/relationships/slide" Target="slides/slide12.xml"/><Relationship Id="rId37" Type="http://schemas.openxmlformats.org/officeDocument/2006/relationships/slide" Target="slides/slide17.xml"/><Relationship Id="rId40" Type="http://schemas.openxmlformats.org/officeDocument/2006/relationships/slide" Target="slides/slide2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3.xml"/><Relationship Id="rId28" Type="http://schemas.openxmlformats.org/officeDocument/2006/relationships/slide" Target="slides/slide8.xml"/><Relationship Id="rId36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2.xml"/><Relationship Id="rId27" Type="http://schemas.openxmlformats.org/officeDocument/2006/relationships/slide" Target="slides/slide7.xml"/><Relationship Id="rId30" Type="http://schemas.openxmlformats.org/officeDocument/2006/relationships/slide" Target="slides/slide10.xml"/><Relationship Id="rId35" Type="http://schemas.openxmlformats.org/officeDocument/2006/relationships/slide" Target="slides/slide15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13" Type="http://schemas.openxmlformats.org/officeDocument/2006/relationships/image" Target="../media/image68.wmf"/><Relationship Id="rId3" Type="http://schemas.openxmlformats.org/officeDocument/2006/relationships/image" Target="../media/image58.wmf"/><Relationship Id="rId7" Type="http://schemas.openxmlformats.org/officeDocument/2006/relationships/image" Target="../media/image62.wmf"/><Relationship Id="rId12" Type="http://schemas.openxmlformats.org/officeDocument/2006/relationships/image" Target="../media/image67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6" Type="http://schemas.openxmlformats.org/officeDocument/2006/relationships/image" Target="../media/image61.wmf"/><Relationship Id="rId11" Type="http://schemas.openxmlformats.org/officeDocument/2006/relationships/image" Target="../media/image66.wmf"/><Relationship Id="rId5" Type="http://schemas.openxmlformats.org/officeDocument/2006/relationships/image" Target="../media/image60.wmf"/><Relationship Id="rId10" Type="http://schemas.openxmlformats.org/officeDocument/2006/relationships/image" Target="../media/image65.wmf"/><Relationship Id="rId4" Type="http://schemas.openxmlformats.org/officeDocument/2006/relationships/image" Target="../media/image59.wmf"/><Relationship Id="rId9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7" Type="http://schemas.openxmlformats.org/officeDocument/2006/relationships/image" Target="../media/image78.wmf"/><Relationship Id="rId2" Type="http://schemas.openxmlformats.org/officeDocument/2006/relationships/image" Target="../media/image73.wmf"/><Relationship Id="rId1" Type="http://schemas.openxmlformats.org/officeDocument/2006/relationships/image" Target="../media/image72.wmf"/><Relationship Id="rId6" Type="http://schemas.openxmlformats.org/officeDocument/2006/relationships/image" Target="../media/image77.wmf"/><Relationship Id="rId5" Type="http://schemas.openxmlformats.org/officeDocument/2006/relationships/image" Target="../media/image76.wmf"/><Relationship Id="rId4" Type="http://schemas.openxmlformats.org/officeDocument/2006/relationships/image" Target="../media/image7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81.wmf"/><Relationship Id="rId7" Type="http://schemas.openxmlformats.org/officeDocument/2006/relationships/image" Target="../media/image85.wmf"/><Relationship Id="rId2" Type="http://schemas.openxmlformats.org/officeDocument/2006/relationships/image" Target="../media/image80.wmf"/><Relationship Id="rId1" Type="http://schemas.openxmlformats.org/officeDocument/2006/relationships/image" Target="../media/image79.wmf"/><Relationship Id="rId6" Type="http://schemas.openxmlformats.org/officeDocument/2006/relationships/image" Target="../media/image84.wmf"/><Relationship Id="rId5" Type="http://schemas.openxmlformats.org/officeDocument/2006/relationships/image" Target="../media/image83.wmf"/><Relationship Id="rId4" Type="http://schemas.openxmlformats.org/officeDocument/2006/relationships/image" Target="../media/image82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7" Type="http://schemas.openxmlformats.org/officeDocument/2006/relationships/image" Target="../media/image92.wmf"/><Relationship Id="rId2" Type="http://schemas.openxmlformats.org/officeDocument/2006/relationships/image" Target="../media/image87.wmf"/><Relationship Id="rId1" Type="http://schemas.openxmlformats.org/officeDocument/2006/relationships/image" Target="../media/image86.wmf"/><Relationship Id="rId6" Type="http://schemas.openxmlformats.org/officeDocument/2006/relationships/image" Target="../media/image91.wmf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5.wmf"/><Relationship Id="rId7" Type="http://schemas.openxmlformats.org/officeDocument/2006/relationships/image" Target="../media/image99.wmf"/><Relationship Id="rId2" Type="http://schemas.openxmlformats.org/officeDocument/2006/relationships/image" Target="../media/image94.wmf"/><Relationship Id="rId1" Type="http://schemas.openxmlformats.org/officeDocument/2006/relationships/image" Target="../media/image93.wmf"/><Relationship Id="rId6" Type="http://schemas.openxmlformats.org/officeDocument/2006/relationships/image" Target="../media/image98.wmf"/><Relationship Id="rId5" Type="http://schemas.openxmlformats.org/officeDocument/2006/relationships/image" Target="../media/image97.wmf"/><Relationship Id="rId4" Type="http://schemas.openxmlformats.org/officeDocument/2006/relationships/image" Target="../media/image9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wmf"/><Relationship Id="rId7" Type="http://schemas.openxmlformats.org/officeDocument/2006/relationships/image" Target="../media/image105.wmf"/><Relationship Id="rId2" Type="http://schemas.openxmlformats.org/officeDocument/2006/relationships/image" Target="../media/image101.wmf"/><Relationship Id="rId1" Type="http://schemas.openxmlformats.org/officeDocument/2006/relationships/image" Target="../media/image100.wmf"/><Relationship Id="rId6" Type="http://schemas.openxmlformats.org/officeDocument/2006/relationships/image" Target="../media/image98.wmf"/><Relationship Id="rId5" Type="http://schemas.openxmlformats.org/officeDocument/2006/relationships/image" Target="../media/image104.wmf"/><Relationship Id="rId4" Type="http://schemas.openxmlformats.org/officeDocument/2006/relationships/image" Target="../media/image10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Relationship Id="rId6" Type="http://schemas.openxmlformats.org/officeDocument/2006/relationships/image" Target="../media/image99.wmf"/><Relationship Id="rId5" Type="http://schemas.openxmlformats.org/officeDocument/2006/relationships/image" Target="../media/image110.wmf"/><Relationship Id="rId4" Type="http://schemas.openxmlformats.org/officeDocument/2006/relationships/image" Target="../media/image10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wmf"/><Relationship Id="rId7" Type="http://schemas.openxmlformats.org/officeDocument/2006/relationships/image" Target="../media/image117.wmf"/><Relationship Id="rId2" Type="http://schemas.openxmlformats.org/officeDocument/2006/relationships/image" Target="../media/image112.wmf"/><Relationship Id="rId1" Type="http://schemas.openxmlformats.org/officeDocument/2006/relationships/image" Target="../media/image111.wmf"/><Relationship Id="rId6" Type="http://schemas.openxmlformats.org/officeDocument/2006/relationships/image" Target="../media/image116.wmf"/><Relationship Id="rId5" Type="http://schemas.openxmlformats.org/officeDocument/2006/relationships/image" Target="../media/image115.wmf"/><Relationship Id="rId4" Type="http://schemas.openxmlformats.org/officeDocument/2006/relationships/image" Target="../media/image11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43.wmf"/><Relationship Id="rId7" Type="http://schemas.openxmlformats.org/officeDocument/2006/relationships/image" Target="../media/image47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7" Type="http://schemas.openxmlformats.org/officeDocument/2006/relationships/image" Target="../media/image55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8A230-E97A-46A3-878D-956E27CA02CB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5B6F68-33C9-4A02-AF45-858E303FA9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457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   </a:t>
            </a:r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2BCEB01-6B5A-4C4D-BEAE-1BD3DBDA09E8}" type="slidenum">
              <a:rPr lang="ru-RU" smtClean="0"/>
              <a:pPr eaLnBrk="1" hangingPunct="1"/>
              <a:t>4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4585137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   </a:t>
            </a:r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6131F6-EFEA-4E3B-A58F-CB13EC110BC9}" type="slidenum">
              <a:rPr lang="ru-RU" smtClean="0"/>
              <a:pPr eaLnBrk="1" hangingPunct="1"/>
              <a:t>8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809629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   </a:t>
            </a:r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D49FF10-2454-4253-94FF-CDBE0ABC5BEC}" type="slidenum">
              <a:rPr lang="ru-RU" smtClean="0"/>
              <a:pPr eaLnBrk="1" hangingPunct="1"/>
              <a:t>9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036861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   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90D1D83-875A-414F-8049-209301AF03F5}" type="slidenum">
              <a:rPr lang="ru-RU" smtClean="0"/>
              <a:pPr eaLnBrk="1" hangingPunct="1"/>
              <a:t>10</a:t>
            </a:fld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12669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0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027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665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684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43601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0905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3606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320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0034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413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2987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494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1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929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0119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0270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6840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0119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66527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43601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335D-EE83-481E-B789-7FB04DA5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95899"/>
      </p:ext>
    </p:extLst>
  </p:cSld>
  <p:clrMapOvr>
    <a:masterClrMapping/>
  </p:clrMapOvr>
  <p:transition spd="slow">
    <p:cover dir="d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C0B6-1052-4FB7-BB92-D38D5E700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09443"/>
      </p:ext>
    </p:extLst>
  </p:cSld>
  <p:clrMapOvr>
    <a:masterClrMapping/>
  </p:clrMapOvr>
  <p:transition spd="slow">
    <p:cover dir="d"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C3C3-7F74-4F68-965A-A294533C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47737"/>
      </p:ext>
    </p:extLst>
  </p:cSld>
  <p:clrMapOvr>
    <a:masterClrMapping/>
  </p:clrMapOvr>
  <p:transition spd="slow">
    <p:cover dir="d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1688-FE7F-4E44-8B4D-2B94099C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34917"/>
      </p:ext>
    </p:extLst>
  </p:cSld>
  <p:clrMapOvr>
    <a:masterClrMapping/>
  </p:clrMapOvr>
  <p:transition spd="slow">
    <p:cover dir="d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C911-68A2-4BE4-939C-BABB99A7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85465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66527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D5B4-BC75-40FA-AA56-3C86B4E5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15027"/>
      </p:ext>
    </p:extLst>
  </p:cSld>
  <p:clrMapOvr>
    <a:masterClrMapping/>
  </p:clrMapOvr>
  <p:transition spd="slow">
    <p:cover dir="d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9CA-30EE-40CC-99EB-FD136512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04295"/>
      </p:ext>
    </p:extLst>
  </p:cSld>
  <p:clrMapOvr>
    <a:masterClrMapping/>
  </p:clrMapOvr>
  <p:transition spd="slow">
    <p:cover dir="d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99C-39DC-46AB-8DD1-9EB4BB28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37259"/>
      </p:ext>
    </p:extLst>
  </p:cSld>
  <p:clrMapOvr>
    <a:masterClrMapping/>
  </p:clrMapOvr>
  <p:transition spd="slow">
    <p:cover dir="d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04F8-CDCE-4946-931C-D4CDAE47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32537"/>
      </p:ext>
    </p:extLst>
  </p:cSld>
  <p:clrMapOvr>
    <a:masterClrMapping/>
  </p:clrMapOvr>
  <p:transition spd="slow">
    <p:cover dir="d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82B6-9669-401A-9E9E-EC11CDFAC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13525"/>
      </p:ext>
    </p:extLst>
  </p:cSld>
  <p:clrMapOvr>
    <a:masterClrMapping/>
  </p:clrMapOvr>
  <p:transition spd="slow">
    <p:cover dir="d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0FB9-4FA3-4A61-BC3D-D63C3908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370"/>
      </p:ext>
    </p:extLst>
  </p:cSld>
  <p:clrMapOvr>
    <a:masterClrMapping/>
  </p:clrMapOvr>
  <p:transition spd="slow">
    <p:cover dir="d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43601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0905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3606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320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335D-EE83-481E-B789-7FB04DA5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95899"/>
      </p:ext>
    </p:extLst>
  </p:cSld>
  <p:clrMapOvr>
    <a:masterClrMapping/>
  </p:clrMapOvr>
  <p:transition spd="slow">
    <p:cover dir="d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0034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413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2987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494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1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929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0270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6840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0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6652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C0B6-1052-4FB7-BB92-D38D5E700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09443"/>
      </p:ext>
    </p:extLst>
  </p:cSld>
  <p:clrMapOvr>
    <a:masterClrMapping/>
  </p:clrMapOvr>
  <p:transition spd="slow">
    <p:cover dir="d"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43601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335D-EE83-481E-B789-7FB04DA5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95899"/>
      </p:ext>
    </p:extLst>
  </p:cSld>
  <p:clrMapOvr>
    <a:masterClrMapping/>
  </p:clrMapOvr>
  <p:transition spd="slow">
    <p:cover dir="d"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C0B6-1052-4FB7-BB92-D38D5E700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09443"/>
      </p:ext>
    </p:extLst>
  </p:cSld>
  <p:clrMapOvr>
    <a:masterClrMapping/>
  </p:clrMapOvr>
  <p:transition spd="slow">
    <p:cover dir="d"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C3C3-7F74-4F68-965A-A294533C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47737"/>
      </p:ext>
    </p:extLst>
  </p:cSld>
  <p:clrMapOvr>
    <a:masterClrMapping/>
  </p:clrMapOvr>
  <p:transition spd="slow">
    <p:cover dir="d"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1688-FE7F-4E44-8B4D-2B94099C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34917"/>
      </p:ext>
    </p:extLst>
  </p:cSld>
  <p:clrMapOvr>
    <a:masterClrMapping/>
  </p:clrMapOvr>
  <p:transition spd="slow">
    <p:cover dir="d"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C911-68A2-4BE4-939C-BABB99A7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85465"/>
      </p:ext>
    </p:extLst>
  </p:cSld>
  <p:clrMapOvr>
    <a:masterClrMapping/>
  </p:clrMapOvr>
  <p:transition spd="slow">
    <p:cover dir="d"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D5B4-BC75-40FA-AA56-3C86B4E5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15027"/>
      </p:ext>
    </p:extLst>
  </p:cSld>
  <p:clrMapOvr>
    <a:masterClrMapping/>
  </p:clrMapOvr>
  <p:transition spd="slow">
    <p:cover dir="d"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9CA-30EE-40CC-99EB-FD136512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04295"/>
      </p:ext>
    </p:extLst>
  </p:cSld>
  <p:clrMapOvr>
    <a:masterClrMapping/>
  </p:clrMapOvr>
  <p:transition spd="slow">
    <p:cover dir="d"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99C-39DC-46AB-8DD1-9EB4BB28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37259"/>
      </p:ext>
    </p:extLst>
  </p:cSld>
  <p:clrMapOvr>
    <a:masterClrMapping/>
  </p:clrMapOvr>
  <p:transition spd="slow">
    <p:cover dir="d"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04F8-CDCE-4946-931C-D4CDAE47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32537"/>
      </p:ext>
    </p:extLst>
  </p:cSld>
  <p:clrMapOvr>
    <a:masterClrMapping/>
  </p:clrMapOvr>
  <p:transition spd="slow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C3C3-7F74-4F68-965A-A294533C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47737"/>
      </p:ext>
    </p:extLst>
  </p:cSld>
  <p:clrMapOvr>
    <a:masterClrMapping/>
  </p:clrMapOvr>
  <p:transition spd="slow">
    <p:cover dir="d"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82B6-9669-401A-9E9E-EC11CDFAC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13525"/>
      </p:ext>
    </p:extLst>
  </p:cSld>
  <p:clrMapOvr>
    <a:masterClrMapping/>
  </p:clrMapOvr>
  <p:transition spd="slow">
    <p:cover dir="d"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0FB9-4FA3-4A61-BC3D-D63C3908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370"/>
      </p:ext>
    </p:extLst>
  </p:cSld>
  <p:clrMapOvr>
    <a:masterClrMapping/>
  </p:clrMapOvr>
  <p:transition spd="slow">
    <p:cover dir="d"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1688-FE7F-4E44-8B4D-2B94099C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34917"/>
      </p:ext>
    </p:extLst>
  </p:cSld>
  <p:clrMapOvr>
    <a:masterClrMapping/>
  </p:clrMapOvr>
  <p:transition spd="slow">
    <p:cover dir="d"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0905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3606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320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0034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4135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2987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494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C911-68A2-4BE4-939C-BABB99A7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85465"/>
      </p:ext>
    </p:extLst>
  </p:cSld>
  <p:clrMapOvr>
    <a:masterClrMapping/>
  </p:clrMapOvr>
  <p:transition spd="slow">
    <p:cover dir="d"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11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9292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0270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6840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0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66527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43601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335D-EE83-481E-B789-7FB04DA5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95899"/>
      </p:ext>
    </p:extLst>
  </p:cSld>
  <p:clrMapOvr>
    <a:masterClrMapping/>
  </p:clrMapOvr>
  <p:transition spd="slow">
    <p:cover dir="d"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C0B6-1052-4FB7-BB92-D38D5E700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09443"/>
      </p:ext>
    </p:extLst>
  </p:cSld>
  <p:clrMapOvr>
    <a:masterClrMapping/>
  </p:clrMapOvr>
  <p:transition spd="slow">
    <p:cover dir="d"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C3C3-7F74-4F68-965A-A294533C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47737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3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D5B4-BC75-40FA-AA56-3C86B4E5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15027"/>
      </p:ext>
    </p:extLst>
  </p:cSld>
  <p:clrMapOvr>
    <a:masterClrMapping/>
  </p:clrMapOvr>
  <p:transition spd="slow">
    <p:cover dir="d"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1688-FE7F-4E44-8B4D-2B94099C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34917"/>
      </p:ext>
    </p:extLst>
  </p:cSld>
  <p:clrMapOvr>
    <a:masterClrMapping/>
  </p:clrMapOvr>
  <p:transition spd="slow">
    <p:cover dir="d"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C911-68A2-4BE4-939C-BABB99A7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85465"/>
      </p:ext>
    </p:extLst>
  </p:cSld>
  <p:clrMapOvr>
    <a:masterClrMapping/>
  </p:clrMapOvr>
  <p:transition spd="slow">
    <p:cover dir="d"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D5B4-BC75-40FA-AA56-3C86B4E5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15027"/>
      </p:ext>
    </p:extLst>
  </p:cSld>
  <p:clrMapOvr>
    <a:masterClrMapping/>
  </p:clrMapOvr>
  <p:transition spd="slow">
    <p:cover dir="d"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9CA-30EE-40CC-99EB-FD136512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04295"/>
      </p:ext>
    </p:extLst>
  </p:cSld>
  <p:clrMapOvr>
    <a:masterClrMapping/>
  </p:clrMapOvr>
  <p:transition spd="slow">
    <p:cover dir="d"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99C-39DC-46AB-8DD1-9EB4BB28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37259"/>
      </p:ext>
    </p:extLst>
  </p:cSld>
  <p:clrMapOvr>
    <a:masterClrMapping/>
  </p:clrMapOvr>
  <p:transition spd="slow">
    <p:cover dir="d"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04F8-CDCE-4946-931C-D4CDAE47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32537"/>
      </p:ext>
    </p:extLst>
  </p:cSld>
  <p:clrMapOvr>
    <a:masterClrMapping/>
  </p:clrMapOvr>
  <p:transition spd="slow">
    <p:cover dir="d"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82B6-9669-401A-9E9E-EC11CDFAC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13525"/>
      </p:ext>
    </p:extLst>
  </p:cSld>
  <p:clrMapOvr>
    <a:masterClrMapping/>
  </p:clrMapOvr>
  <p:transition spd="slow">
    <p:cover dir="d"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0FB9-4FA3-4A61-BC3D-D63C3908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370"/>
      </p:ext>
    </p:extLst>
  </p:cSld>
  <p:clrMapOvr>
    <a:masterClrMapping/>
  </p:clrMapOvr>
  <p:transition spd="slow">
    <p:cover dir="d"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9CA-30EE-40CC-99EB-FD136512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04295"/>
      </p:ext>
    </p:extLst>
  </p:cSld>
  <p:clrMapOvr>
    <a:masterClrMapping/>
  </p:clrMapOvr>
  <p:transition spd="slow">
    <p:cover dir="d"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79810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99C-39DC-46AB-8DD1-9EB4BB28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37259"/>
      </p:ext>
    </p:extLst>
  </p:cSld>
  <p:clrMapOvr>
    <a:masterClrMapping/>
  </p:clrMapOvr>
  <p:transition spd="slow">
    <p:cover dir="d"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30488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139497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91447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7936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562593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857613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8424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18295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542958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998330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04F8-CDCE-4946-931C-D4CDAE47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32537"/>
      </p:ext>
    </p:extLst>
  </p:cSld>
  <p:clrMapOvr>
    <a:masterClrMapping/>
  </p:clrMapOvr>
  <p:transition spd="slow">
    <p:cover dir="d"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66527"/>
      </p:ext>
    </p:extLst>
  </p:cSld>
  <p:clrMapOvr>
    <a:masterClrMapping/>
  </p:clrMapOvr>
  <p:transition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43601"/>
      </p:ext>
    </p:extLst>
  </p:cSld>
  <p:clrMapOvr>
    <a:masterClrMapping/>
  </p:clrMapOvr>
  <p:transition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78623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25495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29477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36236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224803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2969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21275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35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82B6-9669-401A-9E9E-EC11CDFAC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13525"/>
      </p:ext>
    </p:extLst>
  </p:cSld>
  <p:clrMapOvr>
    <a:masterClrMapping/>
  </p:clrMapOvr>
  <p:transition spd="slow">
    <p:cover dir="d"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80183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03631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722773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545713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96336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3552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0FB9-4FA3-4A61-BC3D-D63C3908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370"/>
      </p:ext>
    </p:extLst>
  </p:cSld>
  <p:clrMapOvr>
    <a:masterClrMapping/>
  </p:clrMapOvr>
  <p:transition spd="slow">
    <p:cover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/>
          </a:blip>
          <a:srcRect/>
          <a:stretch>
            <a:fillRect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3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pic>
        <p:nvPicPr>
          <p:cNvPr id="8" name="Picture 7" descr="sm_boo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755648"/>
            <a:ext cx="1615307" cy="1688453"/>
          </a:xfrm>
          <a:prstGeom prst="rect">
            <a:avLst/>
          </a:prstGeom>
          <a:ln w="50800" cap="sq" cmpd="dbl">
            <a:solidFill>
              <a:schemeClr val="accent2"/>
            </a:solidFill>
            <a:miter lim="800000"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pPr>
              <a:defRPr/>
            </a:pP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0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3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3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003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003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413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298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49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117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929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027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684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0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6652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413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4360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335D-EE83-481E-B789-7FB04DA5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95899"/>
      </p:ext>
    </p:extLst>
  </p:cSld>
  <p:clrMapOvr>
    <a:masterClrMapping/>
  </p:clrMapOvr>
  <p:transition spd="slow">
    <p:cover dir="d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C0B6-1052-4FB7-BB92-D38D5E700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09443"/>
      </p:ext>
    </p:extLst>
  </p:cSld>
  <p:clrMapOvr>
    <a:masterClrMapping/>
  </p:clrMapOvr>
  <p:transition spd="slow">
    <p:cover dir="d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C3C3-7F74-4F68-965A-A294533C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47737"/>
      </p:ext>
    </p:extLst>
  </p:cSld>
  <p:clrMapOvr>
    <a:masterClrMapping/>
  </p:clrMapOvr>
  <p:transition spd="slow">
    <p:cover dir="d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1688-FE7F-4E44-8B4D-2B94099C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34917"/>
      </p:ext>
    </p:extLst>
  </p:cSld>
  <p:clrMapOvr>
    <a:masterClrMapping/>
  </p:clrMapOvr>
  <p:transition spd="slow">
    <p:cover dir="d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C911-68A2-4BE4-939C-BABB99A7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85465"/>
      </p:ext>
    </p:extLst>
  </p:cSld>
  <p:clrMapOvr>
    <a:masterClrMapping/>
  </p:clrMapOvr>
  <p:transition spd="slow">
    <p:cover dir="d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D5B4-BC75-40FA-AA56-3C86B4E5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15027"/>
      </p:ext>
    </p:extLst>
  </p:cSld>
  <p:clrMapOvr>
    <a:masterClrMapping/>
  </p:clrMapOvr>
  <p:transition spd="slow">
    <p:cover dir="d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9CA-30EE-40CC-99EB-FD136512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04295"/>
      </p:ext>
    </p:extLst>
  </p:cSld>
  <p:clrMapOvr>
    <a:masterClrMapping/>
  </p:clrMapOvr>
  <p:transition spd="slow">
    <p:cover dir="d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99C-39DC-46AB-8DD1-9EB4BB28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37259"/>
      </p:ext>
    </p:extLst>
  </p:cSld>
  <p:clrMapOvr>
    <a:masterClrMapping/>
  </p:clrMapOvr>
  <p:transition spd="slow">
    <p:cover dir="d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04F8-CDCE-4946-931C-D4CDAE47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32537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298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82B6-9669-401A-9E9E-EC11CDFAC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13525"/>
      </p:ext>
    </p:extLst>
  </p:cSld>
  <p:clrMapOvr>
    <a:masterClrMapping/>
  </p:clrMapOvr>
  <p:transition spd="slow">
    <p:cover dir="d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0FB9-4FA3-4A61-BC3D-D63C3908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370"/>
      </p:ext>
    </p:extLst>
  </p:cSld>
  <p:clrMapOvr>
    <a:masterClrMapping/>
  </p:clrMapOvr>
  <p:transition spd="slow">
    <p:cover dir="d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C636A3-A4E5-48F4-A5DF-7D8FB0E989E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4291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57232"/>
            <a:ext cx="3852890" cy="52689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633F2E-5AE6-4F92-BAF3-98A741C4326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2910" y="788974"/>
            <a:ext cx="385447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2910" y="1500174"/>
            <a:ext cx="3854478" cy="46656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788974"/>
            <a:ext cx="378462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00174"/>
            <a:ext cx="3784627" cy="46259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404D4A-F38D-41CC-AAE5-FC02667405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BCFC09-0ED6-43D2-BCD5-0EE6CF68774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532F3A-6A34-4A21-BB99-F4AF13C1CD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785794"/>
            <a:ext cx="2751165" cy="649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785794"/>
            <a:ext cx="4854602" cy="53403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1435100"/>
            <a:ext cx="2751165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49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14355"/>
            <a:ext cx="5486400" cy="4013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CFC2A5-F716-4C21-8FD5-C6E403C9741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AE9010-3D84-4524-95AC-7950B6E83F8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3AA469-B8C5-4952-B8FF-D1483A625DA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ru-RU" altLang="en-US" smtClean="0"/>
              <a:t>Образец заголовка</a:t>
            </a:r>
            <a:endParaRPr lang="ru-RU" altLang="en-US"/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ru-RU" altLang="en-US" smtClean="0"/>
              <a:t>Образец подзаголовка</a:t>
            </a:r>
            <a:endParaRPr lang="ru-RU" altLang="en-US"/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4109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13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3132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80034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04135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62987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4942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117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51175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929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402705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68407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601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FFDBD-450C-4F5C-836F-B84BCAD850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366527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D59458-6FD3-4966-84E4-8217A0870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043601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D335D-EE83-481E-B789-7FB04DA56A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4095899"/>
      </p:ext>
    </p:extLst>
  </p:cSld>
  <p:clrMapOvr>
    <a:masterClrMapping/>
  </p:clrMapOvr>
  <p:transition spd="slow">
    <p:cover dir="d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1C0B6-1052-4FB7-BB92-D38D5E7001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509443"/>
      </p:ext>
    </p:extLst>
  </p:cSld>
  <p:clrMapOvr>
    <a:masterClrMapping/>
  </p:clrMapOvr>
  <p:transition spd="slow">
    <p:cover dir="d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EC3C3-7F74-4F68-965A-A294533C01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947737"/>
      </p:ext>
    </p:extLst>
  </p:cSld>
  <p:clrMapOvr>
    <a:masterClrMapping/>
  </p:clrMapOvr>
  <p:transition spd="slow">
    <p:cover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Verdana" pitchFamily="34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039292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91688-FE7F-4E44-8B4D-2B94099C86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034917"/>
      </p:ext>
    </p:extLst>
  </p:cSld>
  <p:clrMapOvr>
    <a:masterClrMapping/>
  </p:clrMapOvr>
  <p:transition spd="slow">
    <p:cover dir="d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7DC911-68A2-4BE4-939C-BABB99A7C1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585465"/>
      </p:ext>
    </p:extLst>
  </p:cSld>
  <p:clrMapOvr>
    <a:masterClrMapping/>
  </p:clrMapOvr>
  <p:transition spd="slow">
    <p:cover dir="d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1D5B4-BC75-40FA-AA56-3C86B4E521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715027"/>
      </p:ext>
    </p:extLst>
  </p:cSld>
  <p:clrMapOvr>
    <a:masterClrMapping/>
  </p:clrMapOvr>
  <p:transition spd="slow">
    <p:cover dir="d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4359CA-30EE-40CC-99EB-FD1365128D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6904295"/>
      </p:ext>
    </p:extLst>
  </p:cSld>
  <p:clrMapOvr>
    <a:masterClrMapping/>
  </p:clrMapOvr>
  <p:transition spd="slow">
    <p:cover dir="d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B7699C-39DC-46AB-8DD1-9EB4BB28F6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3937259"/>
      </p:ext>
    </p:extLst>
  </p:cSld>
  <p:clrMapOvr>
    <a:masterClrMapping/>
  </p:clrMapOvr>
  <p:transition spd="slow">
    <p:cover dir="d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704F8-CDCE-4946-931C-D4CDAE47782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632537"/>
      </p:ext>
    </p:extLst>
  </p:cSld>
  <p:clrMapOvr>
    <a:masterClrMapping/>
  </p:clrMapOvr>
  <p:transition spd="slow">
    <p:cover dir="d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882B6-9669-401A-9E9E-EC11CDFAC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413525"/>
      </p:ext>
    </p:extLst>
  </p:cSld>
  <p:clrMapOvr>
    <a:masterClrMapping/>
  </p:clrMapOvr>
  <p:transition spd="slow">
    <p:cover dir="d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D0FB9-4FA3-4A61-BC3D-D63C390841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6370"/>
      </p:ext>
    </p:extLst>
  </p:cSld>
  <p:clrMapOvr>
    <a:masterClrMapping/>
  </p:clrMapOvr>
  <p:transition spd="slow">
    <p:cover dir="d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DF971A-1AE5-40DF-9760-510465A28BC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214678" y="-24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en-US" sz="3600" dirty="0">
              <a:solidFill>
                <a:srgbClr val="FF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41714-A22C-490C-89D4-A6346C20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Relationship Id="rId14" Type="http://schemas.openxmlformats.org/officeDocument/2006/relationships/slideLayout" Target="../slideLayouts/slideLayout124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6.xml"/><Relationship Id="rId5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5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4.xml"/><Relationship Id="rId13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49.xml"/><Relationship Id="rId7" Type="http://schemas.openxmlformats.org/officeDocument/2006/relationships/slideLayout" Target="../slideLayouts/slideLayout153.xml"/><Relationship Id="rId12" Type="http://schemas.openxmlformats.org/officeDocument/2006/relationships/slideLayout" Target="../slideLayouts/slideLayout158.xml"/><Relationship Id="rId2" Type="http://schemas.openxmlformats.org/officeDocument/2006/relationships/slideLayout" Target="../slideLayouts/slideLayout148.xml"/><Relationship Id="rId1" Type="http://schemas.openxmlformats.org/officeDocument/2006/relationships/slideLayout" Target="../slideLayouts/slideLayout147.xml"/><Relationship Id="rId6" Type="http://schemas.openxmlformats.org/officeDocument/2006/relationships/slideLayout" Target="../slideLayouts/slideLayout152.xml"/><Relationship Id="rId11" Type="http://schemas.openxmlformats.org/officeDocument/2006/relationships/slideLayout" Target="../slideLayouts/slideLayout157.xml"/><Relationship Id="rId5" Type="http://schemas.openxmlformats.org/officeDocument/2006/relationships/slideLayout" Target="../slideLayouts/slideLayout151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56.xml"/><Relationship Id="rId4" Type="http://schemas.openxmlformats.org/officeDocument/2006/relationships/slideLayout" Target="../slideLayouts/slideLayout150.xml"/><Relationship Id="rId9" Type="http://schemas.openxmlformats.org/officeDocument/2006/relationships/slideLayout" Target="../slideLayouts/slideLayout155.xml"/><Relationship Id="rId14" Type="http://schemas.openxmlformats.org/officeDocument/2006/relationships/slideLayout" Target="../slideLayouts/slideLayout160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3.xml"/><Relationship Id="rId7" Type="http://schemas.openxmlformats.org/officeDocument/2006/relationships/slideLayout" Target="../slideLayouts/slideLayout16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62.xml"/><Relationship Id="rId1" Type="http://schemas.openxmlformats.org/officeDocument/2006/relationships/slideLayout" Target="../slideLayouts/slideLayout161.xml"/><Relationship Id="rId6" Type="http://schemas.openxmlformats.org/officeDocument/2006/relationships/slideLayout" Target="../slideLayouts/slideLayout166.xml"/><Relationship Id="rId11" Type="http://schemas.openxmlformats.org/officeDocument/2006/relationships/slideLayout" Target="../slideLayouts/slideLayout171.xml"/><Relationship Id="rId5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170.xml"/><Relationship Id="rId4" Type="http://schemas.openxmlformats.org/officeDocument/2006/relationships/slideLayout" Target="../slideLayouts/slideLayout164.xml"/><Relationship Id="rId9" Type="http://schemas.openxmlformats.org/officeDocument/2006/relationships/slideLayout" Target="../slideLayouts/slideLayout169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174.xml"/><Relationship Id="rId7" Type="http://schemas.openxmlformats.org/officeDocument/2006/relationships/slideLayout" Target="../slideLayouts/slideLayout178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73.xml"/><Relationship Id="rId1" Type="http://schemas.openxmlformats.org/officeDocument/2006/relationships/slideLayout" Target="../slideLayouts/slideLayout172.xml"/><Relationship Id="rId6" Type="http://schemas.openxmlformats.org/officeDocument/2006/relationships/slideLayout" Target="../slideLayouts/slideLayout177.xml"/><Relationship Id="rId11" Type="http://schemas.openxmlformats.org/officeDocument/2006/relationships/slideLayout" Target="../slideLayouts/slideLayout182.xml"/><Relationship Id="rId5" Type="http://schemas.openxmlformats.org/officeDocument/2006/relationships/slideLayout" Target="../slideLayouts/slideLayout176.xml"/><Relationship Id="rId10" Type="http://schemas.openxmlformats.org/officeDocument/2006/relationships/slideLayout" Target="../slideLayouts/slideLayout181.xml"/><Relationship Id="rId4" Type="http://schemas.openxmlformats.org/officeDocument/2006/relationships/slideLayout" Target="../slideLayouts/slideLayout175.xml"/><Relationship Id="rId9" Type="http://schemas.openxmlformats.org/officeDocument/2006/relationships/slideLayout" Target="../slideLayouts/slideLayout180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0.xml"/><Relationship Id="rId13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85.xml"/><Relationship Id="rId7" Type="http://schemas.openxmlformats.org/officeDocument/2006/relationships/slideLayout" Target="../slideLayouts/slideLayout189.xml"/><Relationship Id="rId12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84.xml"/><Relationship Id="rId1" Type="http://schemas.openxmlformats.org/officeDocument/2006/relationships/slideLayout" Target="../slideLayouts/slideLayout183.xml"/><Relationship Id="rId6" Type="http://schemas.openxmlformats.org/officeDocument/2006/relationships/slideLayout" Target="../slideLayouts/slideLayout188.xml"/><Relationship Id="rId11" Type="http://schemas.openxmlformats.org/officeDocument/2006/relationships/slideLayout" Target="../slideLayouts/slideLayout193.xml"/><Relationship Id="rId5" Type="http://schemas.openxmlformats.org/officeDocument/2006/relationships/slideLayout" Target="../slideLayouts/slideLayout187.xml"/><Relationship Id="rId15" Type="http://schemas.openxmlformats.org/officeDocument/2006/relationships/theme" Target="../theme/theme16.xml"/><Relationship Id="rId10" Type="http://schemas.openxmlformats.org/officeDocument/2006/relationships/slideLayout" Target="../slideLayouts/slideLayout192.xml"/><Relationship Id="rId4" Type="http://schemas.openxmlformats.org/officeDocument/2006/relationships/slideLayout" Target="../slideLayouts/slideLayout186.xml"/><Relationship Id="rId9" Type="http://schemas.openxmlformats.org/officeDocument/2006/relationships/slideLayout" Target="../slideLayouts/slideLayout191.xml"/><Relationship Id="rId14" Type="http://schemas.openxmlformats.org/officeDocument/2006/relationships/slideLayout" Target="../slideLayouts/slideLayout19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20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97.xml"/><Relationship Id="rId6" Type="http://schemas.openxmlformats.org/officeDocument/2006/relationships/slideLayout" Target="../slideLayouts/slideLayout202.xml"/><Relationship Id="rId11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200.xml"/><Relationship Id="rId9" Type="http://schemas.openxmlformats.org/officeDocument/2006/relationships/slideLayout" Target="../slideLayouts/slideLayout20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5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10.xml"/><Relationship Id="rId7" Type="http://schemas.openxmlformats.org/officeDocument/2006/relationships/slideLayout" Target="../slideLayouts/slideLayout21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209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5" Type="http://schemas.openxmlformats.org/officeDocument/2006/relationships/slideLayout" Target="../slideLayouts/slideLayout212.xml"/><Relationship Id="rId10" Type="http://schemas.openxmlformats.org/officeDocument/2006/relationships/slideLayout" Target="../slideLayouts/slideLayout217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6.xml"/><Relationship Id="rId13" Type="http://schemas.openxmlformats.org/officeDocument/2006/relationships/slideLayout" Target="../slideLayouts/slideLayout231.xml"/><Relationship Id="rId3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25.xml"/><Relationship Id="rId12" Type="http://schemas.openxmlformats.org/officeDocument/2006/relationships/slideLayout" Target="../slideLayouts/slideLayout230.xml"/><Relationship Id="rId2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19.xml"/><Relationship Id="rId6" Type="http://schemas.openxmlformats.org/officeDocument/2006/relationships/slideLayout" Target="../slideLayouts/slideLayout224.xml"/><Relationship Id="rId11" Type="http://schemas.openxmlformats.org/officeDocument/2006/relationships/slideLayout" Target="../slideLayouts/slideLayout229.xml"/><Relationship Id="rId5" Type="http://schemas.openxmlformats.org/officeDocument/2006/relationships/slideLayout" Target="../slideLayouts/slideLayout223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228.xml"/><Relationship Id="rId4" Type="http://schemas.openxmlformats.org/officeDocument/2006/relationships/slideLayout" Target="../slideLayouts/slideLayout222.xml"/><Relationship Id="rId9" Type="http://schemas.openxmlformats.org/officeDocument/2006/relationships/slideLayout" Target="../slideLayouts/slideLayout227.xml"/><Relationship Id="rId14" Type="http://schemas.openxmlformats.org/officeDocument/2006/relationships/theme" Target="../theme/theme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slideLayout" Target="../slideLayouts/slideLayout244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slideLayout" Target="../slideLayouts/slideLayout243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5" Type="http://schemas.openxmlformats.org/officeDocument/2006/relationships/theme" Target="../theme/theme20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Relationship Id="rId14" Type="http://schemas.openxmlformats.org/officeDocument/2006/relationships/slideLayout" Target="../slideLayouts/slideLayout24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13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12" Type="http://schemas.openxmlformats.org/officeDocument/2006/relationships/slideLayout" Target="../slideLayouts/slideLayout109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102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107.xml"/><Relationship Id="rId4" Type="http://schemas.openxmlformats.org/officeDocument/2006/relationships/slideLayout" Target="../slideLayouts/slideLayout101.xml"/><Relationship Id="rId9" Type="http://schemas.openxmlformats.org/officeDocument/2006/relationships/slideLayout" Target="../slideLayouts/slideLayout106.xml"/><Relationship Id="rId1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6" r:id="rId1"/>
    <p:sldLayoutId id="2147484007" r:id="rId2"/>
    <p:sldLayoutId id="2147484008" r:id="rId3"/>
    <p:sldLayoutId id="2147484009" r:id="rId4"/>
    <p:sldLayoutId id="2147484010" r:id="rId5"/>
    <p:sldLayoutId id="2147484011" r:id="rId6"/>
    <p:sldLayoutId id="2147484012" r:id="rId7"/>
    <p:sldLayoutId id="2147484013" r:id="rId8"/>
    <p:sldLayoutId id="2147484014" r:id="rId9"/>
    <p:sldLayoutId id="2147484015" r:id="rId10"/>
    <p:sldLayoutId id="2147484016" r:id="rId11"/>
    <p:sldLayoutId id="2147484017" r:id="rId12"/>
    <p:sldLayoutId id="2147484018" r:id="rId13"/>
    <p:sldLayoutId id="2147484019" r:id="rId14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7D8BF2-C360-4A35-A309-338568B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  <p:sldLayoutId id="2147484056" r:id="rId12"/>
    <p:sldLayoutId id="2147484057" r:id="rId13"/>
    <p:sldLayoutId id="2147484058" r:id="rId14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7D8BF2-C360-4A35-A309-338568B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0" r:id="rId1"/>
    <p:sldLayoutId id="2147484061" r:id="rId2"/>
    <p:sldLayoutId id="2147484062" r:id="rId3"/>
    <p:sldLayoutId id="2147484063" r:id="rId4"/>
    <p:sldLayoutId id="2147484064" r:id="rId5"/>
    <p:sldLayoutId id="2147484065" r:id="rId6"/>
    <p:sldLayoutId id="2147484066" r:id="rId7"/>
    <p:sldLayoutId id="2147484067" r:id="rId8"/>
    <p:sldLayoutId id="2147484068" r:id="rId9"/>
    <p:sldLayoutId id="2147484069" r:id="rId10"/>
    <p:sldLayoutId id="2147484070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0B1D8-B609-4F7A-B866-92B15A41505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2" r:id="rId1"/>
    <p:sldLayoutId id="2147484073" r:id="rId2"/>
    <p:sldLayoutId id="2147484074" r:id="rId3"/>
    <p:sldLayoutId id="2147484075" r:id="rId4"/>
    <p:sldLayoutId id="2147484076" r:id="rId5"/>
    <p:sldLayoutId id="2147484077" r:id="rId6"/>
    <p:sldLayoutId id="2147484078" r:id="rId7"/>
    <p:sldLayoutId id="2147484079" r:id="rId8"/>
    <p:sldLayoutId id="2147484080" r:id="rId9"/>
    <p:sldLayoutId id="2147484081" r:id="rId10"/>
    <p:sldLayoutId id="2147484082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  <p:sldLayoutId id="2147484095" r:id="rId12"/>
    <p:sldLayoutId id="2147484096" r:id="rId13"/>
    <p:sldLayoutId id="2147484097" r:id="rId14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7D8BF2-C360-4A35-A309-338568B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  <p:sldLayoutId id="2147484102" r:id="rId4"/>
    <p:sldLayoutId id="2147484103" r:id="rId5"/>
    <p:sldLayoutId id="2147484104" r:id="rId6"/>
    <p:sldLayoutId id="2147484105" r:id="rId7"/>
    <p:sldLayoutId id="2147484106" r:id="rId8"/>
    <p:sldLayoutId id="2147484107" r:id="rId9"/>
    <p:sldLayoutId id="2147484108" r:id="rId10"/>
    <p:sldLayoutId id="2147484109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0B1D8-B609-4F7A-B866-92B15A41505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  <p:sldLayoutId id="2147484134" r:id="rId12"/>
    <p:sldLayoutId id="2147484135" r:id="rId13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7D8BF2-C360-4A35-A309-338568B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  <p:sldLayoutId id="2147484140" r:id="rId4"/>
    <p:sldLayoutId id="2147484141" r:id="rId5"/>
    <p:sldLayoutId id="2147484142" r:id="rId6"/>
    <p:sldLayoutId id="2147484143" r:id="rId7"/>
    <p:sldLayoutId id="2147484144" r:id="rId8"/>
    <p:sldLayoutId id="2147484145" r:id="rId9"/>
    <p:sldLayoutId id="2147484146" r:id="rId10"/>
    <p:sldLayoutId id="2147484147" r:id="rId11"/>
    <p:sldLayoutId id="2147484148" r:id="rId12"/>
    <p:sldLayoutId id="2147484149" r:id="rId13"/>
    <p:sldLayoutId id="2147484150" r:id="rId14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ru-RU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>
              <a:defRPr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903E5B2-DC27-4F70-BD51-3E63E5AD0F1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7D8BF2-C360-4A35-A309-338568B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0B1D8-B609-4F7A-B866-92B15A41505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заголовка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 smtClean="0"/>
              <a:t>Образец текста</a:t>
            </a:r>
          </a:p>
          <a:p>
            <a:pPr lvl="1"/>
            <a:r>
              <a:rPr lang="ru-RU" altLang="en-US" smtClean="0"/>
              <a:t>Второй уровень</a:t>
            </a:r>
          </a:p>
          <a:p>
            <a:pPr lvl="2"/>
            <a:r>
              <a:rPr lang="ru-RU" altLang="en-US" smtClean="0"/>
              <a:t>Третий уровень</a:t>
            </a:r>
          </a:p>
          <a:p>
            <a:pPr lvl="3"/>
            <a:r>
              <a:rPr lang="ru-RU" altLang="en-US" smtClean="0"/>
              <a:t>Четвертый уровень</a:t>
            </a:r>
          </a:p>
          <a:p>
            <a:pPr lvl="4"/>
            <a:r>
              <a:rPr lang="ru-RU" altLang="en-US" smtClean="0"/>
              <a:t>Пятый уровень</a:t>
            </a:r>
          </a:p>
        </p:txBody>
      </p:sp>
      <p:sp>
        <p:nvSpPr>
          <p:cNvPr id="14438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1BB80DFD-0AAB-4E21-88A6-FAF54D58A1BF}" type="datetimeFigureOut">
              <a:rPr lang="ru-RU" smtClean="0"/>
              <a:t>23.01.2019</a:t>
            </a:fld>
            <a:endParaRPr lang="ru-RU"/>
          </a:p>
        </p:txBody>
      </p:sp>
      <p:sp>
        <p:nvSpPr>
          <p:cNvPr id="14439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4439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  <a:latin typeface="Arial" charset="0"/>
              </a:defRPr>
            </a:lvl1pPr>
          </a:lstStyle>
          <a:p>
            <a:fld id="{2D625D25-F671-4698-AB18-A6F80EB2DB81}" type="slidenum">
              <a:rPr lang="ru-RU" smtClean="0"/>
              <a:t>‹#›</a:t>
            </a:fld>
            <a:endParaRPr lang="ru-RU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2057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8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59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9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0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1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2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3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4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5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9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6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7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9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8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69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0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1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2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3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4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5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6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9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7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8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79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0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1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2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3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4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5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9" cy="79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6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87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9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ru-RU">
                <a:solidFill>
                  <a:srgbClr val="000000"/>
                </a:solidFill>
                <a:latin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</p:sldLayoutIdLst>
  <p:transition>
    <p:wedge/>
  </p:transition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B27D8BF2-C360-4A35-A309-338568BEF1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8596" y="-24"/>
            <a:ext cx="8229600" cy="654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348" y="831863"/>
            <a:ext cx="7715304" cy="53117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9C0B1D8-B609-4F7A-B866-92B15A41505C}" type="slidenum">
              <a:rPr lang="ru-RU" altLang="en-US" smtClean="0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35" r:id="rId12"/>
    <p:sldLayoutId id="2147483836" r:id="rId13"/>
  </p:sldLayoutIdLst>
  <p:transition spd="slow">
    <p:cover dir="d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48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220.xml"/><Relationship Id="rId16" Type="http://schemas.openxmlformats.org/officeDocument/2006/relationships/image" Target="../media/image47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43.bin"/><Relationship Id="rId3" Type="http://schemas.openxmlformats.org/officeDocument/2006/relationships/oleObject" Target="../embeddings/oleObject38.bin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20.xml"/><Relationship Id="rId16" Type="http://schemas.openxmlformats.org/officeDocument/2006/relationships/image" Target="../media/image55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5" Type="http://schemas.openxmlformats.org/officeDocument/2006/relationships/oleObject" Target="../embeddings/oleObject44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4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wmf"/><Relationship Id="rId13" Type="http://schemas.openxmlformats.org/officeDocument/2006/relationships/oleObject" Target="../embeddings/oleObject50.bin"/><Relationship Id="rId18" Type="http://schemas.openxmlformats.org/officeDocument/2006/relationships/image" Target="../media/image63.wmf"/><Relationship Id="rId26" Type="http://schemas.openxmlformats.org/officeDocument/2006/relationships/image" Target="../media/image67.wmf"/><Relationship Id="rId3" Type="http://schemas.openxmlformats.org/officeDocument/2006/relationships/oleObject" Target="../embeddings/oleObject45.bin"/><Relationship Id="rId21" Type="http://schemas.openxmlformats.org/officeDocument/2006/relationships/oleObject" Target="../embeddings/oleObject54.bin"/><Relationship Id="rId7" Type="http://schemas.openxmlformats.org/officeDocument/2006/relationships/oleObject" Target="../embeddings/oleObject47.bin"/><Relationship Id="rId12" Type="http://schemas.openxmlformats.org/officeDocument/2006/relationships/image" Target="../media/image60.wmf"/><Relationship Id="rId17" Type="http://schemas.openxmlformats.org/officeDocument/2006/relationships/oleObject" Target="../embeddings/oleObject52.bin"/><Relationship Id="rId25" Type="http://schemas.openxmlformats.org/officeDocument/2006/relationships/oleObject" Target="../embeddings/oleObject56.bin"/><Relationship Id="rId2" Type="http://schemas.openxmlformats.org/officeDocument/2006/relationships/slideLayout" Target="../slideLayouts/slideLayout238.xml"/><Relationship Id="rId16" Type="http://schemas.openxmlformats.org/officeDocument/2006/relationships/image" Target="../media/image62.wmf"/><Relationship Id="rId20" Type="http://schemas.openxmlformats.org/officeDocument/2006/relationships/image" Target="../media/image64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7.wmf"/><Relationship Id="rId11" Type="http://schemas.openxmlformats.org/officeDocument/2006/relationships/oleObject" Target="../embeddings/oleObject49.bin"/><Relationship Id="rId24" Type="http://schemas.openxmlformats.org/officeDocument/2006/relationships/image" Target="../media/image66.wmf"/><Relationship Id="rId5" Type="http://schemas.openxmlformats.org/officeDocument/2006/relationships/oleObject" Target="../embeddings/oleObject46.bin"/><Relationship Id="rId15" Type="http://schemas.openxmlformats.org/officeDocument/2006/relationships/oleObject" Target="../embeddings/oleObject51.bin"/><Relationship Id="rId23" Type="http://schemas.openxmlformats.org/officeDocument/2006/relationships/oleObject" Target="../embeddings/oleObject55.bin"/><Relationship Id="rId28" Type="http://schemas.openxmlformats.org/officeDocument/2006/relationships/image" Target="../media/image68.wmf"/><Relationship Id="rId10" Type="http://schemas.openxmlformats.org/officeDocument/2006/relationships/image" Target="../media/image59.wmf"/><Relationship Id="rId19" Type="http://schemas.openxmlformats.org/officeDocument/2006/relationships/oleObject" Target="../embeddings/oleObject53.bin"/><Relationship Id="rId4" Type="http://schemas.openxmlformats.org/officeDocument/2006/relationships/image" Target="../media/image56.wmf"/><Relationship Id="rId9" Type="http://schemas.openxmlformats.org/officeDocument/2006/relationships/oleObject" Target="../embeddings/oleObject48.bin"/><Relationship Id="rId14" Type="http://schemas.openxmlformats.org/officeDocument/2006/relationships/image" Target="../media/image61.wmf"/><Relationship Id="rId22" Type="http://schemas.openxmlformats.org/officeDocument/2006/relationships/image" Target="../media/image65.wmf"/><Relationship Id="rId27" Type="http://schemas.openxmlformats.org/officeDocument/2006/relationships/oleObject" Target="../embeddings/oleObject5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wmf"/><Relationship Id="rId3" Type="http://schemas.openxmlformats.org/officeDocument/2006/relationships/oleObject" Target="../embeddings/oleObject58.bin"/><Relationship Id="rId7" Type="http://schemas.openxmlformats.org/officeDocument/2006/relationships/oleObject" Target="../embeddings/oleObject60.bin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59.bin"/><Relationship Id="rId4" Type="http://schemas.openxmlformats.org/officeDocument/2006/relationships/image" Target="../media/image69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13" Type="http://schemas.openxmlformats.org/officeDocument/2006/relationships/oleObject" Target="../embeddings/oleObject66.bin"/><Relationship Id="rId3" Type="http://schemas.openxmlformats.org/officeDocument/2006/relationships/oleObject" Target="../embeddings/oleObject61.bin"/><Relationship Id="rId7" Type="http://schemas.openxmlformats.org/officeDocument/2006/relationships/oleObject" Target="../embeddings/oleObject63.bin"/><Relationship Id="rId12" Type="http://schemas.openxmlformats.org/officeDocument/2006/relationships/image" Target="../media/image76.wmf"/><Relationship Id="rId2" Type="http://schemas.openxmlformats.org/officeDocument/2006/relationships/slideLayout" Target="../slideLayouts/slideLayout220.xml"/><Relationship Id="rId16" Type="http://schemas.openxmlformats.org/officeDocument/2006/relationships/image" Target="../media/image78.wmf"/><Relationship Id="rId1" Type="http://schemas.openxmlformats.org/officeDocument/2006/relationships/vmlDrawing" Target="../drawings/vmlDrawing12.vml"/><Relationship Id="rId6" Type="http://schemas.openxmlformats.org/officeDocument/2006/relationships/image" Target="../media/image73.wmf"/><Relationship Id="rId11" Type="http://schemas.openxmlformats.org/officeDocument/2006/relationships/oleObject" Target="../embeddings/oleObject65.bin"/><Relationship Id="rId5" Type="http://schemas.openxmlformats.org/officeDocument/2006/relationships/oleObject" Target="../embeddings/oleObject62.bin"/><Relationship Id="rId15" Type="http://schemas.openxmlformats.org/officeDocument/2006/relationships/oleObject" Target="../embeddings/oleObject67.bin"/><Relationship Id="rId10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oleObject" Target="../embeddings/oleObject64.bin"/><Relationship Id="rId14" Type="http://schemas.openxmlformats.org/officeDocument/2006/relationships/image" Target="../media/image77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13" Type="http://schemas.openxmlformats.org/officeDocument/2006/relationships/oleObject" Target="../embeddings/oleObject73.bin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12" Type="http://schemas.openxmlformats.org/officeDocument/2006/relationships/image" Target="../media/image83.wmf"/><Relationship Id="rId2" Type="http://schemas.openxmlformats.org/officeDocument/2006/relationships/slideLayout" Target="../slideLayouts/slideLayout220.xml"/><Relationship Id="rId16" Type="http://schemas.openxmlformats.org/officeDocument/2006/relationships/image" Target="../media/image85.wmf"/><Relationship Id="rId1" Type="http://schemas.openxmlformats.org/officeDocument/2006/relationships/vmlDrawing" Target="../drawings/vmlDrawing13.vml"/><Relationship Id="rId6" Type="http://schemas.openxmlformats.org/officeDocument/2006/relationships/image" Target="../media/image80.wmf"/><Relationship Id="rId11" Type="http://schemas.openxmlformats.org/officeDocument/2006/relationships/oleObject" Target="../embeddings/oleObject72.bin"/><Relationship Id="rId5" Type="http://schemas.openxmlformats.org/officeDocument/2006/relationships/oleObject" Target="../embeddings/oleObject69.bin"/><Relationship Id="rId15" Type="http://schemas.openxmlformats.org/officeDocument/2006/relationships/oleObject" Target="../embeddings/oleObject74.bin"/><Relationship Id="rId10" Type="http://schemas.openxmlformats.org/officeDocument/2006/relationships/image" Target="../media/image82.wmf"/><Relationship Id="rId4" Type="http://schemas.openxmlformats.org/officeDocument/2006/relationships/image" Target="../media/image79.wmf"/><Relationship Id="rId9" Type="http://schemas.openxmlformats.org/officeDocument/2006/relationships/oleObject" Target="../embeddings/oleObject71.bin"/><Relationship Id="rId14" Type="http://schemas.openxmlformats.org/officeDocument/2006/relationships/image" Target="../media/image8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90.wmf"/><Relationship Id="rId2" Type="http://schemas.openxmlformats.org/officeDocument/2006/relationships/slideLayout" Target="../slideLayouts/slideLayout220.xml"/><Relationship Id="rId16" Type="http://schemas.openxmlformats.org/officeDocument/2006/relationships/image" Target="../media/image92.wmf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7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5" Type="http://schemas.openxmlformats.org/officeDocument/2006/relationships/oleObject" Target="../embeddings/oleObject81.bin"/><Relationship Id="rId10" Type="http://schemas.openxmlformats.org/officeDocument/2006/relationships/image" Target="../media/image89.wmf"/><Relationship Id="rId4" Type="http://schemas.openxmlformats.org/officeDocument/2006/relationships/image" Target="../media/image86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9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20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wmf"/><Relationship Id="rId13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4.bin"/><Relationship Id="rId12" Type="http://schemas.openxmlformats.org/officeDocument/2006/relationships/image" Target="../media/image97.wmf"/><Relationship Id="rId17" Type="http://schemas.openxmlformats.org/officeDocument/2006/relationships/image" Target="../media/image99.wmf"/><Relationship Id="rId2" Type="http://schemas.openxmlformats.org/officeDocument/2006/relationships/slideLayout" Target="../slideLayouts/slideLayout230.xml"/><Relationship Id="rId16" Type="http://schemas.openxmlformats.org/officeDocument/2006/relationships/oleObject" Target="../embeddings/oleObject88.bin"/><Relationship Id="rId1" Type="http://schemas.openxmlformats.org/officeDocument/2006/relationships/vmlDrawing" Target="../drawings/vmlDrawing15.vml"/><Relationship Id="rId6" Type="http://schemas.openxmlformats.org/officeDocument/2006/relationships/image" Target="../media/image94.wmf"/><Relationship Id="rId11" Type="http://schemas.openxmlformats.org/officeDocument/2006/relationships/oleObject" Target="../embeddings/oleObject86.bin"/><Relationship Id="rId5" Type="http://schemas.openxmlformats.org/officeDocument/2006/relationships/oleObject" Target="../embeddings/oleObject83.bin"/><Relationship Id="rId15" Type="http://schemas.openxmlformats.org/officeDocument/2006/relationships/image" Target="../media/image122.png"/><Relationship Id="rId10" Type="http://schemas.openxmlformats.org/officeDocument/2006/relationships/image" Target="../media/image96.wmf"/><Relationship Id="rId4" Type="http://schemas.openxmlformats.org/officeDocument/2006/relationships/image" Target="../media/image93.wmf"/><Relationship Id="rId9" Type="http://schemas.openxmlformats.org/officeDocument/2006/relationships/oleObject" Target="../embeddings/oleObject85.bin"/><Relationship Id="rId14" Type="http://schemas.openxmlformats.org/officeDocument/2006/relationships/image" Target="../media/image98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wmf"/><Relationship Id="rId13" Type="http://schemas.openxmlformats.org/officeDocument/2006/relationships/oleObject" Target="../embeddings/oleObject94.bin"/><Relationship Id="rId3" Type="http://schemas.openxmlformats.org/officeDocument/2006/relationships/oleObject" Target="../embeddings/oleObject89.bin"/><Relationship Id="rId7" Type="http://schemas.openxmlformats.org/officeDocument/2006/relationships/oleObject" Target="../embeddings/oleObject91.bin"/><Relationship Id="rId12" Type="http://schemas.openxmlformats.org/officeDocument/2006/relationships/image" Target="../media/image104.wmf"/><Relationship Id="rId17" Type="http://schemas.openxmlformats.org/officeDocument/2006/relationships/image" Target="../media/image105.wmf"/><Relationship Id="rId2" Type="http://schemas.openxmlformats.org/officeDocument/2006/relationships/slideLayout" Target="../slideLayouts/slideLayout230.xml"/><Relationship Id="rId16" Type="http://schemas.openxmlformats.org/officeDocument/2006/relationships/oleObject" Target="../embeddings/oleObject95.bin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93.bin"/><Relationship Id="rId5" Type="http://schemas.openxmlformats.org/officeDocument/2006/relationships/oleObject" Target="../embeddings/oleObject90.bin"/><Relationship Id="rId15" Type="http://schemas.openxmlformats.org/officeDocument/2006/relationships/image" Target="../media/image129.png"/><Relationship Id="rId10" Type="http://schemas.openxmlformats.org/officeDocument/2006/relationships/image" Target="../media/image103.wmf"/><Relationship Id="rId4" Type="http://schemas.openxmlformats.org/officeDocument/2006/relationships/image" Target="../media/image100.wmf"/><Relationship Id="rId9" Type="http://schemas.openxmlformats.org/officeDocument/2006/relationships/oleObject" Target="../embeddings/oleObject92.bin"/><Relationship Id="rId14" Type="http://schemas.openxmlformats.org/officeDocument/2006/relationships/image" Target="../media/image98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wmf"/><Relationship Id="rId13" Type="http://schemas.openxmlformats.org/officeDocument/2006/relationships/image" Target="../media/image135.png"/><Relationship Id="rId3" Type="http://schemas.openxmlformats.org/officeDocument/2006/relationships/oleObject" Target="../embeddings/oleObject96.bin"/><Relationship Id="rId7" Type="http://schemas.openxmlformats.org/officeDocument/2006/relationships/oleObject" Target="../embeddings/oleObject98.bin"/><Relationship Id="rId12" Type="http://schemas.openxmlformats.org/officeDocument/2006/relationships/image" Target="../media/image110.wmf"/><Relationship Id="rId2" Type="http://schemas.openxmlformats.org/officeDocument/2006/relationships/slideLayout" Target="../slideLayouts/slideLayout230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7.wmf"/><Relationship Id="rId11" Type="http://schemas.openxmlformats.org/officeDocument/2006/relationships/oleObject" Target="../embeddings/oleObject100.bin"/><Relationship Id="rId5" Type="http://schemas.openxmlformats.org/officeDocument/2006/relationships/oleObject" Target="../embeddings/oleObject97.bin"/><Relationship Id="rId15" Type="http://schemas.openxmlformats.org/officeDocument/2006/relationships/image" Target="../media/image99.wmf"/><Relationship Id="rId10" Type="http://schemas.openxmlformats.org/officeDocument/2006/relationships/image" Target="../media/image109.wmf"/><Relationship Id="rId4" Type="http://schemas.openxmlformats.org/officeDocument/2006/relationships/image" Target="../media/image106.wmf"/><Relationship Id="rId9" Type="http://schemas.openxmlformats.org/officeDocument/2006/relationships/oleObject" Target="../embeddings/oleObject99.bin"/><Relationship Id="rId14" Type="http://schemas.openxmlformats.org/officeDocument/2006/relationships/oleObject" Target="../embeddings/oleObject101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wmf"/><Relationship Id="rId13" Type="http://schemas.openxmlformats.org/officeDocument/2006/relationships/oleObject" Target="../embeddings/oleObject107.bin"/><Relationship Id="rId18" Type="http://schemas.openxmlformats.org/officeDocument/2006/relationships/image" Target="../media/image118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12" Type="http://schemas.openxmlformats.org/officeDocument/2006/relationships/image" Target="../media/image115.wmf"/><Relationship Id="rId17" Type="http://schemas.openxmlformats.org/officeDocument/2006/relationships/oleObject" Target="../embeddings/oleObject109.bin"/><Relationship Id="rId2" Type="http://schemas.openxmlformats.org/officeDocument/2006/relationships/slideLayout" Target="../slideLayouts/slideLayout220.xml"/><Relationship Id="rId16" Type="http://schemas.openxmlformats.org/officeDocument/2006/relationships/image" Target="../media/image117.wmf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2.wmf"/><Relationship Id="rId11" Type="http://schemas.openxmlformats.org/officeDocument/2006/relationships/oleObject" Target="../embeddings/oleObject106.bin"/><Relationship Id="rId5" Type="http://schemas.openxmlformats.org/officeDocument/2006/relationships/oleObject" Target="../embeddings/oleObject103.bin"/><Relationship Id="rId15" Type="http://schemas.openxmlformats.org/officeDocument/2006/relationships/oleObject" Target="../embeddings/oleObject108.bin"/><Relationship Id="rId10" Type="http://schemas.openxmlformats.org/officeDocument/2006/relationships/image" Target="../media/image114.wmf"/><Relationship Id="rId4" Type="http://schemas.openxmlformats.org/officeDocument/2006/relationships/image" Target="../media/image111.wmf"/><Relationship Id="rId9" Type="http://schemas.openxmlformats.org/officeDocument/2006/relationships/oleObject" Target="../embeddings/oleObject105.bin"/><Relationship Id="rId14" Type="http://schemas.openxmlformats.org/officeDocument/2006/relationships/image" Target="../media/image116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11.wmf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23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png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png"/><Relationship Id="rId4" Type="http://schemas.openxmlformats.org/officeDocument/2006/relationships/image" Target="../media/image10.wmf"/><Relationship Id="rId9" Type="http://schemas.openxmlformats.org/officeDocument/2006/relationships/image" Target="../media/image1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0.bin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45.xml"/><Relationship Id="rId16" Type="http://schemas.openxmlformats.org/officeDocument/2006/relationships/image" Target="../media/image22.w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9.bin"/><Relationship Id="rId5" Type="http://schemas.openxmlformats.org/officeDocument/2006/relationships/oleObject" Target="../embeddings/oleObject6.bin"/><Relationship Id="rId15" Type="http://schemas.openxmlformats.org/officeDocument/2006/relationships/oleObject" Target="../embeddings/oleObject11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8.bin"/><Relationship Id="rId14" Type="http://schemas.openxmlformats.org/officeDocument/2006/relationships/image" Target="../media/image21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17.bin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45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16.bin"/><Relationship Id="rId5" Type="http://schemas.openxmlformats.org/officeDocument/2006/relationships/oleObject" Target="../embeddings/oleObject13.bin"/><Relationship Id="rId15" Type="http://schemas.openxmlformats.org/officeDocument/2006/relationships/oleObject" Target="../embeddings/oleObject18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26.bin"/><Relationship Id="rId3" Type="http://schemas.openxmlformats.org/officeDocument/2006/relationships/slide" Target="slide10.xml"/><Relationship Id="rId7" Type="http://schemas.openxmlformats.org/officeDocument/2006/relationships/image" Target="../media/image31.wmf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245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3.wmf"/><Relationship Id="rId5" Type="http://schemas.openxmlformats.org/officeDocument/2006/relationships/image" Target="../media/image30.wmf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2.bin"/><Relationship Id="rId19" Type="http://schemas.openxmlformats.org/officeDocument/2006/relationships/image" Target="../media/image37.wmf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2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2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Предел функции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034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Правила вычисления пределов</a:t>
            </a:r>
          </a:p>
        </p:txBody>
      </p:sp>
      <p:sp>
        <p:nvSpPr>
          <p:cNvPr id="24579" name="Объект 1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2736403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b="1" i="1" dirty="0" smtClean="0">
                <a:solidFill>
                  <a:srgbClr val="C00000"/>
                </a:solidFill>
              </a:rPr>
              <a:t>3. Если же старшая степень числителя выше степени знаменателя, то, очевидно, все слагаемые знаменателя в пределе будут равны нулю, это означает, что предел не существует.</a:t>
            </a:r>
            <a:endParaRPr lang="ru-RU" b="1" dirty="0" smtClean="0">
              <a:solidFill>
                <a:srgbClr val="C00000"/>
              </a:solidFill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187450" y="3789363"/>
          <a:ext cx="5718175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Формула" r:id="rId4" imgW="1371600" imgH="431800" progId="Equation.3">
                  <p:embed/>
                </p:oleObj>
              </mc:Choice>
              <mc:Fallback>
                <p:oleObj name="Формула" r:id="rId4" imgW="1371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789363"/>
                        <a:ext cx="5718175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862434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4961" y="1147463"/>
            <a:ext cx="7417519" cy="4497363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</a:t>
            </a:r>
          </a:p>
          <a:p>
            <a:pPr marL="0" indent="0">
              <a:spcBef>
                <a:spcPct val="0"/>
              </a:spcBef>
              <a:buFontTx/>
              <a:buNone/>
            </a:pP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34606"/>
              </p:ext>
            </p:extLst>
          </p:nvPr>
        </p:nvGraphicFramePr>
        <p:xfrm>
          <a:off x="1979712" y="1484784"/>
          <a:ext cx="2762250" cy="110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2" name="Формула" r:id="rId3" imgW="1079032" imgH="431613" progId="Equation.3">
                  <p:embed/>
                </p:oleObj>
              </mc:Choice>
              <mc:Fallback>
                <p:oleObj name="Формула" r:id="rId3" imgW="10790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1484784"/>
                        <a:ext cx="2762250" cy="110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188712"/>
              </p:ext>
            </p:extLst>
          </p:nvPr>
        </p:nvGraphicFramePr>
        <p:xfrm>
          <a:off x="1907704" y="2636912"/>
          <a:ext cx="2481263" cy="97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3" name="Формула" r:id="rId5" imgW="1028254" imgH="406224" progId="Equation.3">
                  <p:embed/>
                </p:oleObj>
              </mc:Choice>
              <mc:Fallback>
                <p:oleObj name="Формула" r:id="rId5" imgW="1028254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2636912"/>
                        <a:ext cx="2481263" cy="979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5918373"/>
              </p:ext>
            </p:extLst>
          </p:nvPr>
        </p:nvGraphicFramePr>
        <p:xfrm>
          <a:off x="1979712" y="3645024"/>
          <a:ext cx="283051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4" name="Формула" r:id="rId7" imgW="1104900" imgH="431800" progId="Equation.3">
                  <p:embed/>
                </p:oleObj>
              </mc:Choice>
              <mc:Fallback>
                <p:oleObj name="Формула" r:id="rId7" imgW="1104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3645024"/>
                        <a:ext cx="283051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2438149"/>
              </p:ext>
            </p:extLst>
          </p:nvPr>
        </p:nvGraphicFramePr>
        <p:xfrm>
          <a:off x="1907704" y="4797152"/>
          <a:ext cx="3022600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5" name="Формула" r:id="rId9" imgW="1358310" imgH="431613" progId="Equation.3">
                  <p:embed/>
                </p:oleObj>
              </mc:Choice>
              <mc:Fallback>
                <p:oleObj name="Формула" r:id="rId9" imgW="135831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4797152"/>
                        <a:ext cx="3022600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8300650"/>
              </p:ext>
            </p:extLst>
          </p:nvPr>
        </p:nvGraphicFramePr>
        <p:xfrm>
          <a:off x="4716016" y="1844824"/>
          <a:ext cx="1011238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6" name="Формула" r:id="rId11" imgW="279158" imgH="126890" progId="Equation.3">
                  <p:embed/>
                </p:oleObj>
              </mc:Choice>
              <mc:Fallback>
                <p:oleObj name="Формула" r:id="rId11" imgW="279158" imgH="126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844824"/>
                        <a:ext cx="1011238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6220085"/>
              </p:ext>
            </p:extLst>
          </p:nvPr>
        </p:nvGraphicFramePr>
        <p:xfrm>
          <a:off x="4355976" y="2780928"/>
          <a:ext cx="871537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7" name="Формула" r:id="rId13" imgW="241091" imgH="177646" progId="Equation.3">
                  <p:embed/>
                </p:oleObj>
              </mc:Choice>
              <mc:Fallback>
                <p:oleObj name="Формула" r:id="rId13" imgW="241091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780928"/>
                        <a:ext cx="871537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802720"/>
              </p:ext>
            </p:extLst>
          </p:nvPr>
        </p:nvGraphicFramePr>
        <p:xfrm>
          <a:off x="4788024" y="4005064"/>
          <a:ext cx="979488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8" name="Формула" r:id="rId15" imgW="279158" imgH="126890" progId="Equation.3">
                  <p:embed/>
                </p:oleObj>
              </mc:Choice>
              <mc:Fallback>
                <p:oleObj name="Формула" r:id="rId15" imgW="279158" imgH="126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005064"/>
                        <a:ext cx="979488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8328606"/>
              </p:ext>
            </p:extLst>
          </p:nvPr>
        </p:nvGraphicFramePr>
        <p:xfrm>
          <a:off x="4860032" y="4725144"/>
          <a:ext cx="1368425" cy="111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09" name="Формула" r:id="rId17" imgW="482391" imgH="393529" progId="Equation.3">
                  <p:embed/>
                </p:oleObj>
              </mc:Choice>
              <mc:Fallback>
                <p:oleObj name="Формула" r:id="rId17" imgW="482391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60032" y="4725144"/>
                        <a:ext cx="1368425" cy="11128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188640"/>
            <a:ext cx="86409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Вычислите самостоятельно пределы функций на бесконечности:</a:t>
            </a:r>
          </a:p>
        </p:txBody>
      </p:sp>
    </p:spTree>
    <p:extLst>
      <p:ext uri="{BB962C8B-B14F-4D97-AF65-F5344CB8AC3E}">
        <p14:creationId xmlns:p14="http://schemas.microsoft.com/office/powerpoint/2010/main" val="382825959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0213" y="260648"/>
            <a:ext cx="8229600" cy="5760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вычисления пределов в точке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913607"/>
            <a:ext cx="8785225" cy="452596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 dirty="0" smtClean="0">
                <a:solidFill>
                  <a:srgbClr val="0070C0"/>
                </a:solidFill>
              </a:rPr>
              <a:t>Если функция существует в точке </a:t>
            </a:r>
            <a:r>
              <a:rPr lang="en-US" sz="2800" dirty="0" smtClean="0">
                <a:solidFill>
                  <a:srgbClr val="0070C0"/>
                </a:solidFill>
              </a:rPr>
              <a:t>x</a:t>
            </a:r>
            <a:r>
              <a:rPr lang="ru-RU" sz="2800" dirty="0" smtClean="0">
                <a:solidFill>
                  <a:srgbClr val="0070C0"/>
                </a:solidFill>
              </a:rPr>
              <a:t> = </a:t>
            </a:r>
            <a:r>
              <a:rPr lang="en-US" sz="2800" dirty="0" smtClean="0">
                <a:solidFill>
                  <a:srgbClr val="0070C0"/>
                </a:solidFill>
              </a:rPr>
              <a:t>a</a:t>
            </a:r>
            <a:r>
              <a:rPr lang="ru-RU" sz="2800" dirty="0" smtClean="0">
                <a:solidFill>
                  <a:srgbClr val="0070C0"/>
                </a:solidFill>
              </a:rPr>
              <a:t>, то ее предел равен </a:t>
            </a:r>
            <a:r>
              <a:rPr lang="en-US" sz="2800" dirty="0" smtClean="0">
                <a:solidFill>
                  <a:srgbClr val="0070C0"/>
                </a:solidFill>
              </a:rPr>
              <a:t>f</a:t>
            </a:r>
            <a:r>
              <a:rPr lang="ru-RU" sz="2800" dirty="0" smtClean="0">
                <a:solidFill>
                  <a:srgbClr val="0070C0"/>
                </a:solidFill>
              </a:rPr>
              <a:t>(</a:t>
            </a:r>
            <a:r>
              <a:rPr lang="en-US" sz="2800" dirty="0" smtClean="0">
                <a:solidFill>
                  <a:srgbClr val="0070C0"/>
                </a:solidFill>
              </a:rPr>
              <a:t>a</a:t>
            </a:r>
            <a:r>
              <a:rPr lang="ru-RU" sz="2800" dirty="0" smtClean="0">
                <a:solidFill>
                  <a:srgbClr val="0070C0"/>
                </a:solidFill>
              </a:rPr>
              <a:t>).</a:t>
            </a:r>
          </a:p>
          <a:p>
            <a:pPr marL="0" indent="0">
              <a:buFontTx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Пример 1.</a:t>
            </a:r>
            <a:r>
              <a:rPr lang="ru-RU" sz="2800" i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pPr marL="0" indent="0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i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Подставим вместо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число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(т.к.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и применим правила вычисления пределов.</a:t>
            </a:r>
          </a:p>
          <a:p>
            <a:pPr marL="0" indent="0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000902"/>
              </p:ext>
            </p:extLst>
          </p:nvPr>
        </p:nvGraphicFramePr>
        <p:xfrm>
          <a:off x="3923134" y="2348880"/>
          <a:ext cx="1965325" cy="74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5" name="Формула" r:id="rId3" imgW="837836" imgH="317362" progId="Equation.3">
                  <p:embed/>
                </p:oleObj>
              </mc:Choice>
              <mc:Fallback>
                <p:oleObj name="Формула" r:id="rId3" imgW="837836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134" y="2348880"/>
                        <a:ext cx="1965325" cy="744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7278274"/>
              </p:ext>
            </p:extLst>
          </p:nvPr>
        </p:nvGraphicFramePr>
        <p:xfrm>
          <a:off x="323528" y="3933056"/>
          <a:ext cx="2301875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6" name="Формула" r:id="rId5" imgW="1015559" imgH="304668" progId="Equation.3">
                  <p:embed/>
                </p:oleObj>
              </mc:Choice>
              <mc:Fallback>
                <p:oleObj name="Формула" r:id="rId5" imgW="1015559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3933056"/>
                        <a:ext cx="2301875" cy="692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497711"/>
              </p:ext>
            </p:extLst>
          </p:nvPr>
        </p:nvGraphicFramePr>
        <p:xfrm>
          <a:off x="2483768" y="3861048"/>
          <a:ext cx="2797175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7" name="Формула" r:id="rId7" imgW="1180588" imgH="304668" progId="Equation.3">
                  <p:embed/>
                </p:oleObj>
              </mc:Choice>
              <mc:Fallback>
                <p:oleObj name="Формула" r:id="rId7" imgW="1180588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3861048"/>
                        <a:ext cx="2797175" cy="72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612275"/>
              </p:ext>
            </p:extLst>
          </p:nvPr>
        </p:nvGraphicFramePr>
        <p:xfrm>
          <a:off x="3059832" y="4797152"/>
          <a:ext cx="1541463" cy="441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8" name="Формула" r:id="rId9" imgW="621760" imgH="177646" progId="Equation.3">
                  <p:embed/>
                </p:oleObj>
              </mc:Choice>
              <mc:Fallback>
                <p:oleObj name="Формула" r:id="rId9" imgW="621760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9832" y="4797152"/>
                        <a:ext cx="1541463" cy="441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0757690"/>
              </p:ext>
            </p:extLst>
          </p:nvPr>
        </p:nvGraphicFramePr>
        <p:xfrm>
          <a:off x="1609151" y="4797152"/>
          <a:ext cx="1427162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9" name="Формула" r:id="rId11" imgW="558558" imgH="177723" progId="Equation.3">
                  <p:embed/>
                </p:oleObj>
              </mc:Choice>
              <mc:Fallback>
                <p:oleObj name="Формула" r:id="rId11" imgW="558558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9151" y="4797152"/>
                        <a:ext cx="1427162" cy="454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4970911"/>
              </p:ext>
            </p:extLst>
          </p:nvPr>
        </p:nvGraphicFramePr>
        <p:xfrm>
          <a:off x="4572000" y="4797152"/>
          <a:ext cx="433388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0" name="Формула" r:id="rId13" imgW="164885" imgH="164885" progId="Equation.3">
                  <p:embed/>
                </p:oleObj>
              </mc:Choice>
              <mc:Fallback>
                <p:oleObj name="Формула" r:id="rId13" imgW="164885" imgH="1648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797152"/>
                        <a:ext cx="433388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006901"/>
              </p:ext>
            </p:extLst>
          </p:nvPr>
        </p:nvGraphicFramePr>
        <p:xfrm>
          <a:off x="5220072" y="3861048"/>
          <a:ext cx="3128962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1" name="Формула" r:id="rId15" imgW="1320227" imgH="304668" progId="Equation.3">
                  <p:embed/>
                </p:oleObj>
              </mc:Choice>
              <mc:Fallback>
                <p:oleObj name="Формула" r:id="rId15" imgW="1320227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3861048"/>
                        <a:ext cx="3128962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619672" y="1772816"/>
            <a:ext cx="6572250" cy="576064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000" b="1" kern="0" dirty="0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</p:spTree>
    <p:extLst>
      <p:ext uri="{BB962C8B-B14F-4D97-AF65-F5344CB8AC3E}">
        <p14:creationId xmlns:p14="http://schemas.microsoft.com/office/powerpoint/2010/main" val="6839583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323850" y="549275"/>
            <a:ext cx="8640763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Пример 2.</a:t>
            </a:r>
            <a:r>
              <a:rPr lang="ru-RU" sz="3200" i="1"/>
              <a:t>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Решение. </a:t>
            </a:r>
          </a:p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12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Пример 3.</a:t>
            </a:r>
            <a:r>
              <a:rPr lang="ru-RU" sz="3200" i="1"/>
              <a:t> </a:t>
            </a:r>
            <a:r>
              <a:rPr lang="ru-RU" sz="3200" b="1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Решение. </a:t>
            </a:r>
          </a:p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Объект 7"/>
          <p:cNvGraphicFramePr>
            <a:graphicFrameLocks noChangeAspect="1"/>
          </p:cNvGraphicFramePr>
          <p:nvPr/>
        </p:nvGraphicFramePr>
        <p:xfrm>
          <a:off x="182563" y="1452563"/>
          <a:ext cx="36607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5" name="Формула" r:id="rId3" imgW="1218671" imgH="304668" progId="Equation.3">
                  <p:embed/>
                </p:oleObj>
              </mc:Choice>
              <mc:Fallback>
                <p:oleObj name="Формула" r:id="rId3" imgW="1218671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563" y="1452563"/>
                        <a:ext cx="36607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/>
        </p:nvGraphicFramePr>
        <p:xfrm>
          <a:off x="179388" y="2349500"/>
          <a:ext cx="6026150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6" name="Формула" r:id="rId5" imgW="2005729" imgH="304668" progId="Equation.3">
                  <p:embed/>
                </p:oleObj>
              </mc:Choice>
              <mc:Fallback>
                <p:oleObj name="Формула" r:id="rId5" imgW="2005729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2349500"/>
                        <a:ext cx="6026150" cy="91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179388" y="3213100"/>
          <a:ext cx="394970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7" name="Формула" r:id="rId7" imgW="1409700" imgH="228600" progId="Equation.3">
                  <p:embed/>
                </p:oleObj>
              </mc:Choice>
              <mc:Fallback>
                <p:oleObj name="Формула" r:id="rId7" imgW="14097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213100"/>
                        <a:ext cx="3949700" cy="641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4067175" y="3284538"/>
          <a:ext cx="18145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8" name="Формула" r:id="rId9" imgW="647419" imgH="177723" progId="Equation.3">
                  <p:embed/>
                </p:oleObj>
              </mc:Choice>
              <mc:Fallback>
                <p:oleObj name="Формула" r:id="rId9" imgW="647419" imgH="17772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3284538"/>
                        <a:ext cx="181451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5940425" y="3284538"/>
          <a:ext cx="6413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9" name="Формула" r:id="rId11" imgW="228402" imgH="177646" progId="Equation.3">
                  <p:embed/>
                </p:oleObj>
              </mc:Choice>
              <mc:Fallback>
                <p:oleObj name="Формула" r:id="rId11" imgW="228402" imgH="17764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3284538"/>
                        <a:ext cx="6413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Объект 12"/>
          <p:cNvGraphicFramePr>
            <a:graphicFrameLocks noChangeAspect="1"/>
          </p:cNvGraphicFramePr>
          <p:nvPr/>
        </p:nvGraphicFramePr>
        <p:xfrm>
          <a:off x="3608388" y="1481138"/>
          <a:ext cx="53371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" name="Формула" r:id="rId13" imgW="1777229" imgH="304668" progId="Equation.3">
                  <p:embed/>
                </p:oleObj>
              </mc:Choice>
              <mc:Fallback>
                <p:oleObj name="Формула" r:id="rId13" imgW="1777229" imgH="30466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8388" y="1481138"/>
                        <a:ext cx="53371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672013" y="404813"/>
          <a:ext cx="3317875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1" name="Формула" r:id="rId15" imgW="1104900" imgH="304800" progId="Equation.3">
                  <p:embed/>
                </p:oleObj>
              </mc:Choice>
              <mc:Fallback>
                <p:oleObj name="Формула" r:id="rId15" imgW="11049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2013" y="404813"/>
                        <a:ext cx="3317875" cy="915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4643438" y="3573463"/>
          <a:ext cx="1765300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2" name="Формула" r:id="rId17" imgW="723586" imgH="406224" progId="Equation.3">
                  <p:embed/>
                </p:oleObj>
              </mc:Choice>
              <mc:Fallback>
                <p:oleObj name="Формула" r:id="rId17" imgW="723586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3573463"/>
                        <a:ext cx="1765300" cy="98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Объект 15"/>
          <p:cNvGraphicFramePr>
            <a:graphicFrameLocks noChangeAspect="1"/>
          </p:cNvGraphicFramePr>
          <p:nvPr/>
        </p:nvGraphicFramePr>
        <p:xfrm>
          <a:off x="527050" y="4797425"/>
          <a:ext cx="1897063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3" name="Формула" r:id="rId19" imgW="850531" imgH="406224" progId="Equation.3">
                  <p:embed/>
                </p:oleObj>
              </mc:Choice>
              <mc:Fallback>
                <p:oleObj name="Формула" r:id="rId19" imgW="850531" imgH="4062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050" y="4797425"/>
                        <a:ext cx="1897063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/>
        </p:nvGraphicFramePr>
        <p:xfrm>
          <a:off x="2436813" y="4652963"/>
          <a:ext cx="2335212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4" name="Формула" r:id="rId21" imgW="837836" imgH="533169" progId="Equation.3">
                  <p:embed/>
                </p:oleObj>
              </mc:Choice>
              <mc:Fallback>
                <p:oleObj name="Формула" r:id="rId21" imgW="837836" imgH="5331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6813" y="4652963"/>
                        <a:ext cx="2335212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Объект 20"/>
          <p:cNvGraphicFramePr>
            <a:graphicFrameLocks noChangeAspect="1"/>
          </p:cNvGraphicFramePr>
          <p:nvPr/>
        </p:nvGraphicFramePr>
        <p:xfrm>
          <a:off x="4762500" y="4581525"/>
          <a:ext cx="3009900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5" name="Формула" r:id="rId23" imgW="1079032" imgH="533169" progId="Equation.3">
                  <p:embed/>
                </p:oleObj>
              </mc:Choice>
              <mc:Fallback>
                <p:oleObj name="Формула" r:id="rId23" imgW="1079032" imgH="5331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2500" y="4581525"/>
                        <a:ext cx="3009900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/>
        </p:nvGraphicFramePr>
        <p:xfrm>
          <a:off x="1187450" y="5805488"/>
          <a:ext cx="20891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6" name="Формула" r:id="rId25" imgW="748975" imgH="393529" progId="Equation.3">
                  <p:embed/>
                </p:oleObj>
              </mc:Choice>
              <mc:Fallback>
                <p:oleObj name="Формула" r:id="rId25" imgW="748975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805488"/>
                        <a:ext cx="208915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/>
        </p:nvGraphicFramePr>
        <p:xfrm>
          <a:off x="3203575" y="6078538"/>
          <a:ext cx="566738" cy="47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7" name="Формула" r:id="rId27" imgW="203024" imgH="203024" progId="Equation.3">
                  <p:embed/>
                </p:oleObj>
              </mc:Choice>
              <mc:Fallback>
                <p:oleObj name="Формула" r:id="rId27" imgW="203024" imgH="20302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3575" y="6078538"/>
                        <a:ext cx="566738" cy="47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476375" y="25400"/>
            <a:ext cx="6572250" cy="523875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000" b="1" kern="0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</p:spTree>
    <p:extLst>
      <p:ext uri="{BB962C8B-B14F-4D97-AF65-F5344CB8AC3E}">
        <p14:creationId xmlns:p14="http://schemas.microsoft.com/office/powerpoint/2010/main" val="77853799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720080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вычисления пределов в точке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052736"/>
            <a:ext cx="8281044" cy="489585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dirty="0" smtClean="0">
                <a:solidFill>
                  <a:srgbClr val="0070C0"/>
                </a:solidFill>
              </a:rPr>
              <a:t>Если же функция в точке х = а не существует, </a:t>
            </a:r>
            <a:r>
              <a:rPr lang="ru-RU" i="1" dirty="0" smtClean="0">
                <a:solidFill>
                  <a:srgbClr val="0070C0"/>
                </a:solidFill>
              </a:rPr>
              <a:t>в знаменателе дроби ноль,</a:t>
            </a:r>
            <a:r>
              <a:rPr lang="ru-RU" dirty="0" smtClean="0">
                <a:solidFill>
                  <a:srgbClr val="0070C0"/>
                </a:solidFill>
              </a:rPr>
              <a:t> то вычисляем значение числителя в этой точке. </a:t>
            </a:r>
          </a:p>
          <a:p>
            <a:pPr marL="0" indent="0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1. </a:t>
            </a:r>
          </a:p>
          <a:p>
            <a:pPr marL="0" indent="0">
              <a:buFontTx/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 2. </a:t>
            </a:r>
          </a:p>
          <a:p>
            <a:pPr marL="0" indent="0">
              <a:buFontTx/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   3. </a:t>
            </a:r>
          </a:p>
          <a:p>
            <a:pPr marL="0" indent="0">
              <a:buFontTx/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Объект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2080137"/>
              </p:ext>
            </p:extLst>
          </p:nvPr>
        </p:nvGraphicFramePr>
        <p:xfrm>
          <a:off x="1763688" y="2348880"/>
          <a:ext cx="3336925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9" name="Формула" r:id="rId3" imgW="1180588" imgH="418918" progId="Equation.3">
                  <p:embed/>
                </p:oleObj>
              </mc:Choice>
              <mc:Fallback>
                <p:oleObj name="Формула" r:id="rId3" imgW="118058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2348880"/>
                        <a:ext cx="3336925" cy="1182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Объект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565231"/>
              </p:ext>
            </p:extLst>
          </p:nvPr>
        </p:nvGraphicFramePr>
        <p:xfrm>
          <a:off x="1763688" y="3645024"/>
          <a:ext cx="2511425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0" name="Формула" r:id="rId5" imgW="888614" imgH="393529" progId="Equation.3">
                  <p:embed/>
                </p:oleObj>
              </mc:Choice>
              <mc:Fallback>
                <p:oleObj name="Формула" r:id="rId5" imgW="888614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3645024"/>
                        <a:ext cx="2511425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Объект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989382"/>
              </p:ext>
            </p:extLst>
          </p:nvPr>
        </p:nvGraphicFramePr>
        <p:xfrm>
          <a:off x="1763688" y="4725144"/>
          <a:ext cx="2366962" cy="111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21" name="Формула" r:id="rId7" imgW="837836" imgH="393529" progId="Equation.3">
                  <p:embed/>
                </p:oleObj>
              </mc:Choice>
              <mc:Fallback>
                <p:oleObj name="Формула" r:id="rId7" imgW="837836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725144"/>
                        <a:ext cx="2366962" cy="1111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410466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5256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Пример 1.</a:t>
            </a:r>
            <a:r>
              <a:rPr lang="ru-RU" sz="2800" i="1" smtClean="0"/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pPr marL="0" indent="0">
              <a:buFontTx/>
              <a:buNone/>
            </a:pPr>
            <a:endParaRPr lang="ru-RU" sz="1000" b="1" i="1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i="1" smtClean="0"/>
              <a:t> 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Подставим вместо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число 2 (т.к.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ru-RU" sz="2000" b="1" i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и применим правила вычисления пределов.</a:t>
            </a:r>
          </a:p>
          <a:p>
            <a:pPr marL="0" indent="0">
              <a:buFontTx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i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87450" y="260350"/>
            <a:ext cx="6572250" cy="576263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000" b="1" kern="0" dirty="0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3870325" y="981075"/>
          <a:ext cx="2617788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0" name="Формула" r:id="rId3" imgW="927100" imgH="419100" progId="Equation.3">
                  <p:embed/>
                </p:oleObj>
              </mc:Choice>
              <mc:Fallback>
                <p:oleObj name="Формула" r:id="rId3" imgW="927100" imgH="419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0325" y="981075"/>
                        <a:ext cx="2617788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763713" y="2924175"/>
          <a:ext cx="2938462" cy="1182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1" name="Формула" r:id="rId5" imgW="1040948" imgH="418918" progId="Equation.3">
                  <p:embed/>
                </p:oleObj>
              </mc:Choice>
              <mc:Fallback>
                <p:oleObj name="Формула" r:id="rId5" imgW="1040948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713" y="2924175"/>
                        <a:ext cx="2938462" cy="1182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4789488" y="2852738"/>
          <a:ext cx="2970212" cy="1468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2" name="Формула" r:id="rId7" imgW="1130300" imgH="558800" progId="Equation.3">
                  <p:embed/>
                </p:oleObj>
              </mc:Choice>
              <mc:Fallback>
                <p:oleObj name="Формула" r:id="rId7" imgW="11303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9488" y="2852738"/>
                        <a:ext cx="2970212" cy="1468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1619250" y="4149725"/>
          <a:ext cx="4206875" cy="146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Формула" r:id="rId9" imgW="1600200" imgH="558800" progId="Equation.3">
                  <p:embed/>
                </p:oleObj>
              </mc:Choice>
              <mc:Fallback>
                <p:oleObj name="Формула" r:id="rId9" imgW="1600200" imgH="55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4149725"/>
                        <a:ext cx="4206875" cy="1468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5795963" y="4292600"/>
          <a:ext cx="2136775" cy="110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4" name="Формула" r:id="rId11" imgW="812447" imgH="418918" progId="Equation.3">
                  <p:embed/>
                </p:oleObj>
              </mc:Choice>
              <mc:Fallback>
                <p:oleObj name="Формула" r:id="rId11" imgW="812447" imgH="418918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5963" y="4292600"/>
                        <a:ext cx="2136775" cy="1101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547813" y="5516563"/>
          <a:ext cx="24384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5" name="Формула" r:id="rId13" imgW="927100" imgH="457200" progId="Equation.3">
                  <p:embed/>
                </p:oleObj>
              </mc:Choice>
              <mc:Fallback>
                <p:oleObj name="Формула" r:id="rId13" imgW="927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5516563"/>
                        <a:ext cx="243840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995738" y="5516563"/>
          <a:ext cx="1201737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6" name="Формула" r:id="rId15" imgW="457200" imgH="457200" progId="Equation.3">
                  <p:embed/>
                </p:oleObj>
              </mc:Choice>
              <mc:Fallback>
                <p:oleObj name="Формула" r:id="rId15" imgW="457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738" y="5516563"/>
                        <a:ext cx="1201737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162220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5256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Пример 2.</a:t>
            </a:r>
            <a:r>
              <a:rPr lang="ru-RU" sz="2800" i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pPr marL="0" indent="0">
              <a:buFontTx/>
              <a:buNone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i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Подставим вместо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число 2 (т.к.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2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и применим правила вычисления пределов.</a:t>
            </a:r>
          </a:p>
          <a:p>
            <a:pPr marL="0" indent="0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87450" y="260350"/>
            <a:ext cx="6572250" cy="576263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000" b="1" kern="0" dirty="0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157663" y="927100"/>
          <a:ext cx="2043112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1" name="Формула" r:id="rId3" imgW="723586" imgH="457002" progId="Equation.3">
                  <p:embed/>
                </p:oleObj>
              </mc:Choice>
              <mc:Fallback>
                <p:oleObj name="Формула" r:id="rId3" imgW="72358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7663" y="927100"/>
                        <a:ext cx="2043112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2049463" y="2870200"/>
          <a:ext cx="2365375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2" name="Формула" r:id="rId5" imgW="838200" imgH="457200" progId="Equation.3">
                  <p:embed/>
                </p:oleObj>
              </mc:Choice>
              <mc:Fallback>
                <p:oleObj name="Формула" r:id="rId5" imgW="838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3" y="2870200"/>
                        <a:ext cx="2365375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5022850" y="2836863"/>
          <a:ext cx="2503488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3" name="Формула" r:id="rId7" imgW="952087" imgH="571252" progId="Equation.3">
                  <p:embed/>
                </p:oleObj>
              </mc:Choice>
              <mc:Fallback>
                <p:oleObj name="Формула" r:id="rId7" imgW="952087" imgH="57125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850" y="2836863"/>
                        <a:ext cx="2503488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2103438" y="4133850"/>
          <a:ext cx="323850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4" name="Формула" r:id="rId9" imgW="1231366" imgH="571252" progId="Equation.3">
                  <p:embed/>
                </p:oleObj>
              </mc:Choice>
              <mc:Fallback>
                <p:oleObj name="Формула" r:id="rId9" imgW="1231366" imgH="57125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3438" y="4133850"/>
                        <a:ext cx="3238500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6146800" y="4259263"/>
          <a:ext cx="1435100" cy="116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5" name="Формула" r:id="rId11" imgW="545863" imgH="444307" progId="Equation.3">
                  <p:embed/>
                </p:oleObj>
              </mc:Choice>
              <mc:Fallback>
                <p:oleObj name="Формула" r:id="rId11" imgW="545863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6800" y="4259263"/>
                        <a:ext cx="1435100" cy="1168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947863" y="5532438"/>
          <a:ext cx="1636712" cy="1169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6" name="Формула" r:id="rId13" imgW="622030" imgH="444307" progId="Equation.3">
                  <p:embed/>
                </p:oleObj>
              </mc:Choice>
              <mc:Fallback>
                <p:oleObj name="Формула" r:id="rId13" imgW="622030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7863" y="5532438"/>
                        <a:ext cx="1636712" cy="11699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3563938" y="5516563"/>
          <a:ext cx="1201737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17" name="Формула" r:id="rId15" imgW="457200" imgH="457200" progId="Equation.3">
                  <p:embed/>
                </p:oleObj>
              </mc:Choice>
              <mc:Fallback>
                <p:oleObj name="Формула" r:id="rId15" imgW="457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5516563"/>
                        <a:ext cx="1201737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750337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388" y="1341438"/>
            <a:ext cx="8785225" cy="5256212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Пример 3.</a:t>
            </a:r>
            <a:r>
              <a:rPr lang="ru-RU" sz="2800" i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  <a:p>
            <a:pPr marL="0" indent="0">
              <a:buFontTx/>
              <a:buNone/>
            </a:pPr>
            <a:endParaRPr lang="ru-RU" sz="10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Tx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i="1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Подставим вместо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число 3 (т.к.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3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)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и применим правила вычисления пределов.</a:t>
            </a:r>
          </a:p>
          <a:p>
            <a:pPr marL="0" indent="0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dirty="0" smtClean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  <a:p>
            <a:pPr marL="0" indent="0">
              <a:buFontTx/>
              <a:buNone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187450" y="260350"/>
            <a:ext cx="6572250" cy="576263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3000" b="1" kern="0" dirty="0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/>
        </p:nvGraphicFramePr>
        <p:xfrm>
          <a:off x="4246563" y="927100"/>
          <a:ext cx="1863725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29" name="Формула" r:id="rId3" imgW="660400" imgH="457200" progId="Equation.3">
                  <p:embed/>
                </p:oleObj>
              </mc:Choice>
              <mc:Fallback>
                <p:oleObj name="Формула" r:id="rId3" imgW="6604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46563" y="927100"/>
                        <a:ext cx="1863725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Объект 11"/>
          <p:cNvGraphicFramePr>
            <a:graphicFrameLocks noChangeAspect="1"/>
          </p:cNvGraphicFramePr>
          <p:nvPr/>
        </p:nvGraphicFramePr>
        <p:xfrm>
          <a:off x="1187450" y="2997200"/>
          <a:ext cx="2257425" cy="1290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0" name="Формула" r:id="rId5" imgW="800100" imgH="457200" progId="Equation.3">
                  <p:embed/>
                </p:oleObj>
              </mc:Choice>
              <mc:Fallback>
                <p:oleObj name="Формула" r:id="rId5" imgW="8001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2997200"/>
                        <a:ext cx="2257425" cy="1290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Объект 13"/>
          <p:cNvGraphicFramePr>
            <a:graphicFrameLocks noChangeAspect="1"/>
          </p:cNvGraphicFramePr>
          <p:nvPr/>
        </p:nvGraphicFramePr>
        <p:xfrm>
          <a:off x="3419475" y="2852738"/>
          <a:ext cx="2368550" cy="153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1" name="Формула" r:id="rId7" imgW="901309" imgH="583947" progId="Equation.3">
                  <p:embed/>
                </p:oleObj>
              </mc:Choice>
              <mc:Fallback>
                <p:oleObj name="Формула" r:id="rId7" imgW="901309" imgH="58394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475" y="2852738"/>
                        <a:ext cx="2368550" cy="153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Объект 14"/>
          <p:cNvGraphicFramePr>
            <a:graphicFrameLocks noChangeAspect="1"/>
          </p:cNvGraphicFramePr>
          <p:nvPr/>
        </p:nvGraphicFramePr>
        <p:xfrm>
          <a:off x="5891213" y="2852738"/>
          <a:ext cx="2771775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2" name="Формула" r:id="rId9" imgW="1054100" imgH="571500" progId="Equation.3">
                  <p:embed/>
                </p:oleObj>
              </mc:Choice>
              <mc:Fallback>
                <p:oleObj name="Формула" r:id="rId9" imgW="10541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1213" y="2852738"/>
                        <a:ext cx="2771775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789363" y="4292600"/>
          <a:ext cx="1370012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3" name="Формула" r:id="rId11" imgW="520700" imgH="457200" progId="Equation.3">
                  <p:embed/>
                </p:oleObj>
              </mc:Choice>
              <mc:Fallback>
                <p:oleObj name="Формула" r:id="rId11" imgW="5207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9363" y="4292600"/>
                        <a:ext cx="1370012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5219700" y="4292600"/>
          <a:ext cx="1201738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4" name="Формула" r:id="rId13" imgW="457200" imgH="457200" progId="Equation.3">
                  <p:embed/>
                </p:oleObj>
              </mc:Choice>
              <mc:Fallback>
                <p:oleObj name="Формула" r:id="rId13" imgW="4572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292600"/>
                        <a:ext cx="1201738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660400" y="4221163"/>
          <a:ext cx="3105150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35" name="Формула" r:id="rId15" imgW="1180588" imgH="571252" progId="Equation.3">
                  <p:embed/>
                </p:oleObj>
              </mc:Choice>
              <mc:Fallback>
                <p:oleObj name="Формула" r:id="rId15" imgW="1180588" imgH="57125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400" y="4221163"/>
                        <a:ext cx="3105150" cy="150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47774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576064"/>
          </a:xfrm>
        </p:spPr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Методика </a:t>
            </a: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вычисления пределов в точке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5202190"/>
            <a:ext cx="1224136" cy="115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>
              <a:xfrm>
                <a:off x="539552" y="908720"/>
                <a:ext cx="8280920" cy="5184576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Если и в знаменателе и в числителе нули, то, говорят, имеем неопределенность вида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num>
                      <m:den>
                        <m:r>
                          <a:rPr lang="ru-RU" b="1" i="1" smtClean="0">
                            <a:solidFill>
                              <a:schemeClr val="tx2">
                                <a:lumMod val="75000"/>
                              </a:schemeClr>
                            </a:solidFill>
                            <a:latin typeface="Cambria Math"/>
                          </a:rPr>
                          <m:t>𝟎</m:t>
                        </m:r>
                      </m:den>
                    </m:f>
                  </m:oMath>
                </a14:m>
                <a:r>
                  <a:rPr lang="ru-RU" b="1" dirty="0" smtClean="0">
                    <a:solidFill>
                      <a:schemeClr val="tx2">
                        <a:lumMod val="75000"/>
                      </a:schemeClr>
                    </a:solidFill>
                  </a:rPr>
                  <a:t> .</a:t>
                </a:r>
                <a:endParaRPr lang="ru-RU" b="1" dirty="0">
                  <a:solidFill>
                    <a:schemeClr val="tx2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ru-RU" dirty="0" smtClean="0"/>
                  <a:t>Методика </a:t>
                </a:r>
                <a:r>
                  <a:rPr lang="ru-RU" dirty="0"/>
                  <a:t>раскрытия таких неопределенностей проста. Если числитель и знаменатель дробно-рациональной функции при х = а, то разложение на множители и числителя и знаменателя обязательно содержат сомножитель (х – а), на который дробь будет сокращена. Покажем на примере.</a:t>
                </a:r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39552" y="908720"/>
                <a:ext cx="8280920" cy="5184576"/>
              </a:xfrm>
              <a:blipFill rotWithShape="1">
                <a:blip r:embed="rId2"/>
                <a:stretch>
                  <a:fillRect l="-1915" t="-1528" r="-810" b="-57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03336039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4961684"/>
              </p:ext>
            </p:extLst>
          </p:nvPr>
        </p:nvGraphicFramePr>
        <p:xfrm>
          <a:off x="3638521" y="676225"/>
          <a:ext cx="1843087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4" name="Формула" r:id="rId3" imgW="1104900" imgH="469900" progId="Equation.3">
                  <p:embed/>
                </p:oleObj>
              </mc:Choice>
              <mc:Fallback>
                <p:oleObj name="Формула" r:id="rId3" imgW="11049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8521" y="676225"/>
                        <a:ext cx="1843087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6429914"/>
              </p:ext>
            </p:extLst>
          </p:nvPr>
        </p:nvGraphicFramePr>
        <p:xfrm>
          <a:off x="3644630" y="4221088"/>
          <a:ext cx="26892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5" name="Формула" r:id="rId5" imgW="1384300" imgH="482600" progId="Equation.3">
                  <p:embed/>
                </p:oleObj>
              </mc:Choice>
              <mc:Fallback>
                <p:oleObj name="Формула" r:id="rId5" imgW="13843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4630" y="4221088"/>
                        <a:ext cx="26892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3598800"/>
              </p:ext>
            </p:extLst>
          </p:nvPr>
        </p:nvGraphicFramePr>
        <p:xfrm>
          <a:off x="2049463" y="5229225"/>
          <a:ext cx="2286000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6" name="Формула" r:id="rId7" imgW="1091880" imgH="482400" progId="Equation.3">
                  <p:embed/>
                </p:oleObj>
              </mc:Choice>
              <mc:Fallback>
                <p:oleObj name="Формула" r:id="rId7" imgW="1091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3" y="5229225"/>
                        <a:ext cx="2286000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3793641"/>
              </p:ext>
            </p:extLst>
          </p:nvPr>
        </p:nvGraphicFramePr>
        <p:xfrm>
          <a:off x="4355976" y="5157192"/>
          <a:ext cx="719138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7" name="Формула" r:id="rId9" imgW="291973" imgH="444307" progId="Equation.3">
                  <p:embed/>
                </p:oleObj>
              </mc:Choice>
              <mc:Fallback>
                <p:oleObj name="Формула" r:id="rId9" imgW="291973" imgH="44430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5157192"/>
                        <a:ext cx="719138" cy="109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953760"/>
              </p:ext>
            </p:extLst>
          </p:nvPr>
        </p:nvGraphicFramePr>
        <p:xfrm>
          <a:off x="539552" y="4221088"/>
          <a:ext cx="24844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8" name="Формула" r:id="rId11" imgW="1244600" imgH="469900" progId="Equation.3">
                  <p:embed/>
                </p:oleObj>
              </mc:Choice>
              <mc:Fallback>
                <p:oleObj name="Формула" r:id="rId11" imgW="12446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4221088"/>
                        <a:ext cx="24844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836712"/>
            <a:ext cx="3249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выяснили, что при х = 1 и числитель и знаменатель равны нулю, значит имеем неопределенность вида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0" y="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9" r:id="rId13" imgW="139639" imgH="393529" progId="Equation.DSMT4">
                  <p:embed/>
                </p:oleObj>
              </mc:Choice>
              <mc:Fallback>
                <p:oleObj r:id="rId13" imgW="139639" imgH="393529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251520" y="1526175"/>
                <a:ext cx="8568952" cy="25248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Решение. </a:t>
                </a:r>
                <a:r>
                  <a:rPr lang="ru-RU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Выяснили, что при х = 1 и числитель и знаменатель равны нулю, значит имеем неопределенность вида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,  раскладываем 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числитель и знаменатель на множители, используя известную школьную методику разложения квадратного трехчлена на линейные множители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𝒂</m:t>
                    </m:r>
                    <m:sSup>
                      <m:sSupPr>
                        <m:ctrlP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𝒃𝒙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𝒄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ctrlP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526175"/>
                <a:ext cx="8568952" cy="2524858"/>
              </a:xfrm>
              <a:prstGeom prst="rect">
                <a:avLst/>
              </a:prstGeom>
              <a:blipFill rotWithShape="1">
                <a:blip r:embed="rId15"/>
                <a:stretch>
                  <a:fillRect l="-1067" t="-241" r="-1991" b="-40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934663"/>
              </p:ext>
            </p:extLst>
          </p:nvPr>
        </p:nvGraphicFramePr>
        <p:xfrm>
          <a:off x="3092450" y="4221163"/>
          <a:ext cx="584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0" name="Формула" r:id="rId16" imgW="291960" imgH="457200" progId="Equation.3">
                  <p:embed/>
                </p:oleObj>
              </mc:Choice>
              <mc:Fallback>
                <p:oleObj name="Формула" r:id="rId16" imgW="291960" imgH="4572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50" y="4221163"/>
                        <a:ext cx="5842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6343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0"/>
            <a:ext cx="7971779" cy="430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774291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4687492"/>
              </p:ext>
            </p:extLst>
          </p:nvPr>
        </p:nvGraphicFramePr>
        <p:xfrm>
          <a:off x="3575050" y="676275"/>
          <a:ext cx="1970088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2" name="Формула" r:id="rId3" imgW="1180800" imgH="469800" progId="Equation.3">
                  <p:embed/>
                </p:oleObj>
              </mc:Choice>
              <mc:Fallback>
                <p:oleObj name="Формула" r:id="rId3" imgW="118080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050" y="676275"/>
                        <a:ext cx="1970088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73182"/>
              </p:ext>
            </p:extLst>
          </p:nvPr>
        </p:nvGraphicFramePr>
        <p:xfrm>
          <a:off x="3680414" y="4221088"/>
          <a:ext cx="2763838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3" name="Формула" r:id="rId5" imgW="1422360" imgH="482400" progId="Equation.3">
                  <p:embed/>
                </p:oleObj>
              </mc:Choice>
              <mc:Fallback>
                <p:oleObj name="Формула" r:id="rId5" imgW="14223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0414" y="4221088"/>
                        <a:ext cx="2763838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03549"/>
              </p:ext>
            </p:extLst>
          </p:nvPr>
        </p:nvGraphicFramePr>
        <p:xfrm>
          <a:off x="1906588" y="5373688"/>
          <a:ext cx="228600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4" name="Формула" r:id="rId7" imgW="1091880" imgH="482400" progId="Equation.3">
                  <p:embed/>
                </p:oleObj>
              </mc:Choice>
              <mc:Fallback>
                <p:oleObj name="Формула" r:id="rId7" imgW="1091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6588" y="5373688"/>
                        <a:ext cx="2286000" cy="1008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9319004"/>
              </p:ext>
            </p:extLst>
          </p:nvPr>
        </p:nvGraphicFramePr>
        <p:xfrm>
          <a:off x="4176427" y="5301208"/>
          <a:ext cx="71913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5" name="Формула" r:id="rId9" imgW="291960" imgH="457200" progId="Equation.3">
                  <p:embed/>
                </p:oleObj>
              </mc:Choice>
              <mc:Fallback>
                <p:oleObj name="Формула" r:id="rId9" imgW="291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6427" y="5301208"/>
                        <a:ext cx="719138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616511"/>
              </p:ext>
            </p:extLst>
          </p:nvPr>
        </p:nvGraphicFramePr>
        <p:xfrm>
          <a:off x="463550" y="4221163"/>
          <a:ext cx="26368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6" name="Формула" r:id="rId11" imgW="1320480" imgH="469800" progId="Equation.3">
                  <p:embed/>
                </p:oleObj>
              </mc:Choice>
              <mc:Fallback>
                <p:oleObj name="Формула" r:id="rId11" imgW="1320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" y="4221163"/>
                        <a:ext cx="26368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5536" y="836712"/>
            <a:ext cx="3249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выяснили, что при х = 1 и числитель и знаменатель равны нулю, значит имеем неопределенность вида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ChangeAspect="1"/>
          </p:cNvGraphicFramePr>
          <p:nvPr/>
        </p:nvGraphicFramePr>
        <p:xfrm>
          <a:off x="0" y="0"/>
          <a:ext cx="142875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7" r:id="rId13" imgW="139639" imgH="393529" progId="Equation.DSMT4">
                  <p:embed/>
                </p:oleObj>
              </mc:Choice>
              <mc:Fallback>
                <p:oleObj r:id="rId13" imgW="139639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42875" cy="390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251520" y="1526175"/>
                <a:ext cx="8568952" cy="25248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Решение. </a:t>
                </a:r>
                <a:r>
                  <a:rPr lang="ru-RU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Выяснили, что при х = </a:t>
                </a:r>
                <a:r>
                  <a:rPr lang="en-US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</a:t>
                </a:r>
                <a:r>
                  <a:rPr lang="ru-RU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и числитель и знаменатель равны нулю, значит имеем неопределенность вида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num>
                      <m:den>
                        <m:r>
                          <a:rPr lang="ru-RU" sz="2400" b="0" i="1" smtClean="0">
                            <a:latin typeface="Cambria Math"/>
                            <a:cs typeface="Arial" pitchFamily="34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ru-RU" sz="2400" dirty="0" smtClean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ru-RU" sz="2400" dirty="0"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,  раскладываем </a:t>
                </a:r>
                <a:r>
                  <a:rPr kumimoji="0" lang="ru-RU" sz="2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числитель и знаменатель на множители, используя известную школьную методику разложения квадратного трехчлена на линейные множители </a:t>
                </a:r>
                <a14:m>
                  <m:oMath xmlns:m="http://schemas.openxmlformats.org/officeDocument/2006/math"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ea typeface="Times New Roman" pitchFamily="18" charset="0"/>
                        <a:cs typeface="Arial" pitchFamily="34" charset="0"/>
                      </a:rPr>
                      <m:t>𝒂</m:t>
                    </m:r>
                    <m:sSup>
                      <m:sSupPr>
                        <m:ctrlP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sSupPr>
                      <m:e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𝒙</m:t>
                        </m:r>
                      </m:e>
                      <m:sup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𝟐</m:t>
                        </m:r>
                      </m:sup>
                    </m:sSup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𝒃𝒙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+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𝒄</m:t>
                    </m:r>
                    <m:r>
                      <a:rPr kumimoji="0" lang="en-US" sz="2400" b="1" i="1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ambria Math"/>
                        <a:cs typeface="Arial" pitchFamily="34" charset="0"/>
                      </a:rPr>
                      <m:t>=</m:t>
                    </m:r>
                    <m:d>
                      <m:dPr>
                        <m:ctrlP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𝟏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dPr>
                      <m:e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𝒙</m:t>
                        </m:r>
                        <m:r>
                          <a:rPr kumimoji="0" lang="en-US" sz="2400" b="1" i="1" u="none" strike="noStrike" cap="none" normalizeH="0" baseline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cs typeface="Arial" pitchFamily="34" charset="0"/>
                          </a:rPr>
                          <m:t>−</m:t>
                        </m:r>
                        <m:sSub>
                          <m:sSubPr>
                            <m:ctrlP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cs typeface="Arial" pitchFamily="34" charset="0"/>
                              </a:rPr>
                            </m:ctrlPr>
                          </m:sSubPr>
                          <m:e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𝒙</m:t>
                            </m:r>
                          </m:e>
                          <m:sub>
                            <m:r>
                              <a:rPr kumimoji="0" lang="en-US" sz="2400" b="1" i="1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cs typeface="Arial" pitchFamily="34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ru-RU" sz="2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 </a:t>
                </a:r>
                <a:endParaRPr kumimoji="0" lang="ru-RU" sz="36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1520" y="1526175"/>
                <a:ext cx="8568952" cy="2524858"/>
              </a:xfrm>
              <a:prstGeom prst="rect">
                <a:avLst/>
              </a:prstGeom>
              <a:blipFill rotWithShape="1">
                <a:blip r:embed="rId15"/>
                <a:stretch>
                  <a:fillRect l="-1067" t="-241" r="-1991" b="-409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7934663"/>
              </p:ext>
            </p:extLst>
          </p:nvPr>
        </p:nvGraphicFramePr>
        <p:xfrm>
          <a:off x="3092402" y="4221088"/>
          <a:ext cx="584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98" name="Формула" r:id="rId16" imgW="291960" imgH="457200" progId="Equation.3">
                  <p:embed/>
                </p:oleObj>
              </mc:Choice>
              <mc:Fallback>
                <p:oleObj name="Формула" r:id="rId16" imgW="291960" imgH="457200" progId="Equation.3">
                  <p:embed/>
                  <p:pic>
                    <p:nvPicPr>
                      <p:cNvPr id="0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402" y="4221088"/>
                        <a:ext cx="5842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937973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817450"/>
              </p:ext>
            </p:extLst>
          </p:nvPr>
        </p:nvGraphicFramePr>
        <p:xfrm>
          <a:off x="3524157" y="1337484"/>
          <a:ext cx="12922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09" name="Формула" r:id="rId3" imgW="774360" imgH="469800" progId="Equation.3">
                  <p:embed/>
                </p:oleObj>
              </mc:Choice>
              <mc:Fallback>
                <p:oleObj name="Формула" r:id="rId3" imgW="774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4157" y="1337484"/>
                        <a:ext cx="1292225" cy="7826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3166226"/>
              </p:ext>
            </p:extLst>
          </p:nvPr>
        </p:nvGraphicFramePr>
        <p:xfrm>
          <a:off x="4139952" y="4279553"/>
          <a:ext cx="357822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0" name="Формула" r:id="rId5" imgW="1841400" imgH="482400" progId="Equation.3">
                  <p:embed/>
                </p:oleObj>
              </mc:Choice>
              <mc:Fallback>
                <p:oleObj name="Формула" r:id="rId5" imgW="18414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279553"/>
                        <a:ext cx="3578225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0733908"/>
              </p:ext>
            </p:extLst>
          </p:nvPr>
        </p:nvGraphicFramePr>
        <p:xfrm>
          <a:off x="1926007" y="5229200"/>
          <a:ext cx="316388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1" name="Формула" r:id="rId7" imgW="1511280" imgH="482400" progId="Equation.3">
                  <p:embed/>
                </p:oleObj>
              </mc:Choice>
              <mc:Fallback>
                <p:oleObj name="Формула" r:id="rId7" imgW="15112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6007" y="5229200"/>
                        <a:ext cx="3163887" cy="1008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476038"/>
              </p:ext>
            </p:extLst>
          </p:nvPr>
        </p:nvGraphicFramePr>
        <p:xfrm>
          <a:off x="5076056" y="5157192"/>
          <a:ext cx="12509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2" name="Формула" r:id="rId9" imgW="507960" imgH="457200" progId="Equation.3">
                  <p:embed/>
                </p:oleObj>
              </mc:Choice>
              <mc:Fallback>
                <p:oleObj name="Формула" r:id="rId9" imgW="5079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5157192"/>
                        <a:ext cx="1250950" cy="1123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128808"/>
              </p:ext>
            </p:extLst>
          </p:nvPr>
        </p:nvGraphicFramePr>
        <p:xfrm>
          <a:off x="1693723" y="4268739"/>
          <a:ext cx="18002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3" name="Формула" r:id="rId11" imgW="901440" imgH="469800" progId="Equation.3">
                  <p:embed/>
                </p:oleObj>
              </mc:Choice>
              <mc:Fallback>
                <p:oleObj name="Формула" r:id="rId11" imgW="9014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3723" y="4268739"/>
                        <a:ext cx="1800225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258857" y="1646803"/>
            <a:ext cx="32490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Пример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i="1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Вычислить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9"/>
              <p:cNvSpPr>
                <a:spLocks noChangeArrowheads="1"/>
              </p:cNvSpPr>
              <p:nvPr/>
            </p:nvSpPr>
            <p:spPr bwMode="auto">
              <a:xfrm>
                <a:off x="267946" y="2104044"/>
                <a:ext cx="8568952" cy="21646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ru-RU" sz="2400" b="1" i="1" dirty="0" smtClean="0">
                    <a:latin typeface="Times New Roman" pitchFamily="18" charset="0"/>
                    <a:cs typeface="Times New Roman" pitchFamily="18" charset="0"/>
                  </a:rPr>
                  <a:t>Решение. </a:t>
                </a:r>
                <a:r>
                  <a:rPr lang="ru-RU" sz="2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Выяснили, что при х = </a:t>
                </a:r>
                <a:r>
                  <a:rPr lang="en-US" sz="2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2</a:t>
                </a:r>
                <a:r>
                  <a:rPr lang="ru-RU" sz="2400" b="1" dirty="0" smtClean="0">
                    <a:latin typeface="Times New Roman" pitchFamily="18" charset="0"/>
                    <a:ea typeface="Times New Roman" pitchFamily="18" charset="0"/>
                    <a:cs typeface="Times New Roman" pitchFamily="18" charset="0"/>
                  </a:rPr>
                  <a:t> и числитель и знаменатель равны нулю, значит имеем неопределенность вида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 panose="02040503050406030204" pitchFamily="18" charset="0"/>
                            <a:cs typeface="Arial" pitchFamily="34" charset="0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num>
                      <m:den>
                        <m:r>
                          <a:rPr lang="ru-RU" sz="2400" b="1" i="1" smtClean="0">
                            <a:latin typeface="Cambria Math"/>
                            <a:cs typeface="Arial" pitchFamily="34" charset="0"/>
                          </a:rPr>
                          <m:t>𝟎</m:t>
                        </m:r>
                      </m:den>
                    </m:f>
                    <m:r>
                      <a:rPr lang="ru-RU" sz="2400" b="1" i="1" smtClean="0">
                        <a:latin typeface="Cambria Math"/>
                        <a:cs typeface="Arial" pitchFamily="34" charset="0"/>
                      </a:rPr>
                      <m:t> </m:t>
                    </m:r>
                  </m:oMath>
                </a14:m>
                <a:r>
                  <a:rPr lang="ru-RU" sz="2400" b="1" dirty="0" smtClean="0">
                    <a:latin typeface="Times New Roman" pitchFamily="18" charset="0"/>
                    <a:cs typeface="Times New Roman" pitchFamily="18" charset="0"/>
                  </a:rPr>
                  <a:t>, воспользуемся формулами сокращенного умножения </a:t>
                </a:r>
              </a:p>
              <a:p>
                <a:pPr lvl="0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</m:d>
                    <m:d>
                      <m:d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kumimoji="0" lang="ru-RU" sz="2800" b="1" u="none" strike="noStrike" cap="none" normalizeH="0" baseline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  <m:sup>
                        <m: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ru-RU" sz="2400" b="1" i="1" smtClean="0">
                        <a:solidFill>
                          <a:srgbClr val="C0000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d>
                      <m:d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</m:e>
                    </m:d>
                    <m:d>
                      <m:dPr>
                        <m:ctrlPr>
                          <a:rPr lang="ru-RU" sz="24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ru-RU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𝒂𝒃</m:t>
                        </m:r>
                        <m:r>
                          <a:rPr lang="en-US" sz="2400" b="1" i="1" smtClean="0">
                            <a:solidFill>
                              <a:srgbClr val="C0000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kumimoji="0" lang="ru-RU" sz="2800" b="1" u="none" strike="noStrike" cap="none" normalizeH="0" baseline="0" dirty="0" smtClean="0">
                  <a:ln>
                    <a:noFill/>
                  </a:ln>
                  <a:solidFill>
                    <a:srgbClr val="C00000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12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7946" y="2104044"/>
                <a:ext cx="8568952" cy="2164695"/>
              </a:xfrm>
              <a:prstGeom prst="rect">
                <a:avLst/>
              </a:prstGeom>
              <a:blipFill rotWithShape="1">
                <a:blip r:embed="rId13"/>
                <a:stretch>
                  <a:fillRect l="-1138" t="-1690" b="-676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251520" y="692696"/>
            <a:ext cx="8601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Активно используйте формулы сокращенного умножения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8857772"/>
              </p:ext>
            </p:extLst>
          </p:nvPr>
        </p:nvGraphicFramePr>
        <p:xfrm>
          <a:off x="3539923" y="4268739"/>
          <a:ext cx="5842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14" name="Формула" r:id="rId14" imgW="291960" imgH="457200" progId="Equation.3">
                  <p:embed/>
                </p:oleObj>
              </mc:Choice>
              <mc:Fallback>
                <p:oleObj name="Формула" r:id="rId14" imgW="291960" imgH="457200" progId="Equation.3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9923" y="4268739"/>
                        <a:ext cx="584200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685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/>
          </a:bodyPr>
          <a:lstStyle/>
          <a:p>
            <a:r>
              <a:rPr lang="ru-RU" sz="2800" dirty="0"/>
              <a:t>Следующие пределы вычислите самостоятельно</a:t>
            </a: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1.                                 2. </a:t>
            </a:r>
          </a:p>
          <a:p>
            <a:pPr marL="0" indent="0">
              <a:buNone/>
            </a:pPr>
            <a:endParaRPr lang="ru-RU" dirty="0"/>
          </a:p>
          <a:p>
            <a:pPr marL="514350" indent="-514350">
              <a:buAutoNum type="arabicPeriod" startAt="3"/>
            </a:pPr>
            <a:r>
              <a:rPr lang="ru-RU" dirty="0" smtClean="0"/>
              <a:t>                               4. 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AutoNum type="arabicPeriod" startAt="5"/>
            </a:pPr>
            <a:r>
              <a:rPr lang="ru-RU" dirty="0" smtClean="0"/>
              <a:t>                                6.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7.                                  8. </a:t>
            </a:r>
          </a:p>
          <a:p>
            <a:pPr marL="0" indent="0">
              <a:buNone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661373"/>
              </p:ext>
            </p:extLst>
          </p:nvPr>
        </p:nvGraphicFramePr>
        <p:xfrm>
          <a:off x="1403648" y="1484784"/>
          <a:ext cx="1992312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5" name="Формула" r:id="rId3" imgW="1193760" imgH="469800" progId="Equation.3">
                  <p:embed/>
                </p:oleObj>
              </mc:Choice>
              <mc:Fallback>
                <p:oleObj name="Формула" r:id="rId3" imgW="1193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484784"/>
                        <a:ext cx="1992312" cy="782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7318322"/>
              </p:ext>
            </p:extLst>
          </p:nvPr>
        </p:nvGraphicFramePr>
        <p:xfrm>
          <a:off x="4775200" y="2565400"/>
          <a:ext cx="2024063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6" name="Формула" r:id="rId5" imgW="1041120" imgH="469800" progId="Equation.3">
                  <p:embed/>
                </p:oleObj>
              </mc:Choice>
              <mc:Fallback>
                <p:oleObj name="Формула" r:id="rId5" imgW="1041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2565400"/>
                        <a:ext cx="2024063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51687"/>
              </p:ext>
            </p:extLst>
          </p:nvPr>
        </p:nvGraphicFramePr>
        <p:xfrm>
          <a:off x="4716016" y="1412776"/>
          <a:ext cx="250983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7" name="Формула" r:id="rId7" imgW="1257120" imgH="469800" progId="Equation.3">
                  <p:embed/>
                </p:oleObj>
              </mc:Choice>
              <mc:Fallback>
                <p:oleObj name="Формула" r:id="rId7" imgW="12571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1412776"/>
                        <a:ext cx="250983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681989"/>
              </p:ext>
            </p:extLst>
          </p:nvPr>
        </p:nvGraphicFramePr>
        <p:xfrm>
          <a:off x="1331640" y="2492896"/>
          <a:ext cx="20320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8" name="Формула" r:id="rId9" imgW="1015920" imgH="469800" progId="Equation.3">
                  <p:embed/>
                </p:oleObj>
              </mc:Choice>
              <mc:Fallback>
                <p:oleObj name="Формула" r:id="rId9" imgW="10159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2492896"/>
                        <a:ext cx="20320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5" name="Объект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044638"/>
              </p:ext>
            </p:extLst>
          </p:nvPr>
        </p:nvGraphicFramePr>
        <p:xfrm>
          <a:off x="1331640" y="3645024"/>
          <a:ext cx="2426020" cy="9895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79" r:id="rId11" imgW="1193800" imgH="482600" progId="Equation.DSMT4">
                  <p:embed/>
                </p:oleObj>
              </mc:Choice>
              <mc:Fallback>
                <p:oleObj r:id="rId11" imgW="1193800" imgH="482600" progId="Equation.DSMT4">
                  <p:embed/>
                  <p:pic>
                    <p:nvPicPr>
                      <p:cNvPr id="0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3645024"/>
                        <a:ext cx="2426020" cy="9895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" name="Rectangle 2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1" name="Объект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1686905"/>
              </p:ext>
            </p:extLst>
          </p:nvPr>
        </p:nvGraphicFramePr>
        <p:xfrm>
          <a:off x="1403648" y="4797152"/>
          <a:ext cx="2674181" cy="10410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0" r:id="rId13" imgW="1244600" imgH="482600" progId="Equation.DSMT4">
                  <p:embed/>
                </p:oleObj>
              </mc:Choice>
              <mc:Fallback>
                <p:oleObj r:id="rId13" imgW="1244600" imgH="482600" progId="Equation.DSMT4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797152"/>
                        <a:ext cx="2674181" cy="104109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Объект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044605"/>
              </p:ext>
            </p:extLst>
          </p:nvPr>
        </p:nvGraphicFramePr>
        <p:xfrm>
          <a:off x="4635500" y="4868863"/>
          <a:ext cx="2336800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1" name="Формула" r:id="rId15" imgW="1168200" imgH="469800" progId="Equation.3">
                  <p:embed/>
                </p:oleObj>
              </mc:Choice>
              <mc:Fallback>
                <p:oleObj name="Формула" r:id="rId15" imgW="1168200" imgH="4698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4868863"/>
                        <a:ext cx="2336800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Объект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957347"/>
              </p:ext>
            </p:extLst>
          </p:nvPr>
        </p:nvGraphicFramePr>
        <p:xfrm>
          <a:off x="4788024" y="3789040"/>
          <a:ext cx="2344738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82" name="Формула" r:id="rId17" imgW="1206360" imgH="469800" progId="Equation.3">
                  <p:embed/>
                </p:oleObj>
              </mc:Choice>
              <mc:Fallback>
                <p:oleObj name="Формула" r:id="rId17" imgW="1206360" imgH="469800" progId="Equation.3">
                  <p:embed/>
                  <p:pic>
                    <p:nvPicPr>
                      <p:cNvPr id="0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3789040"/>
                        <a:ext cx="2344738" cy="911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924698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4"/>
          <p:cNvGraphicFramePr>
            <a:graphicFrameLocks noGrp="1" noChangeAspect="1"/>
          </p:cNvGraphicFramePr>
          <p:nvPr>
            <p:ph type="title"/>
          </p:nvPr>
        </p:nvGraphicFramePr>
        <p:xfrm>
          <a:off x="4781550" y="725488"/>
          <a:ext cx="495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2" name="Формула" r:id="rId3" imgW="495085" imgH="457002" progId="Equation.3">
                  <p:embed/>
                </p:oleObj>
              </mc:Choice>
              <mc:Fallback>
                <p:oleObj name="Формула" r:id="rId3" imgW="495085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1550" y="725488"/>
                        <a:ext cx="495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31"/>
          <p:cNvGraphicFramePr>
            <a:graphicFrameLocks noGrp="1" noChangeAspect="1"/>
          </p:cNvGraphicFramePr>
          <p:nvPr>
            <p:ph sz="half" idx="1"/>
          </p:nvPr>
        </p:nvGraphicFramePr>
        <p:xfrm>
          <a:off x="1857375" y="620713"/>
          <a:ext cx="1346200" cy="124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3" name="Формула" r:id="rId5" imgW="495085" imgH="457002" progId="Equation.3">
                  <p:embed/>
                </p:oleObj>
              </mc:Choice>
              <mc:Fallback>
                <p:oleObj name="Формула" r:id="rId5" imgW="495085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620713"/>
                        <a:ext cx="1346200" cy="12430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6" name="Object 3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87525" y="2852738"/>
          <a:ext cx="1701800" cy="1246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4" name="Формула" r:id="rId6" imgW="710891" imgH="520474" progId="Equation.3">
                  <p:embed/>
                </p:oleObj>
              </mc:Choice>
              <mc:Fallback>
                <p:oleObj name="Формула" r:id="rId6" imgW="710891" imgH="52047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7525" y="2852738"/>
                        <a:ext cx="1701800" cy="12461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20" name="Object 3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485900" y="5013325"/>
          <a:ext cx="1789113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5" name="Формула" r:id="rId8" imgW="723586" imgH="457002" progId="Equation.3">
                  <p:embed/>
                </p:oleObj>
              </mc:Choice>
              <mc:Fallback>
                <p:oleObj name="Формула" r:id="rId8" imgW="723586" imgH="45700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900" y="5013325"/>
                        <a:ext cx="1789113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317" name="AutoShape 14"/>
          <p:cNvCxnSpPr>
            <a:cxnSpLocks noChangeShapeType="1"/>
          </p:cNvCxnSpPr>
          <p:nvPr/>
        </p:nvCxnSpPr>
        <p:spPr bwMode="auto">
          <a:xfrm>
            <a:off x="3894138" y="37846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3318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03200"/>
            <a:ext cx="2881312" cy="190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28"/>
          <p:cNvSpPr txBox="1">
            <a:spLocks noChangeArrowheads="1"/>
          </p:cNvSpPr>
          <p:nvPr/>
        </p:nvSpPr>
        <p:spPr bwMode="auto">
          <a:xfrm>
            <a:off x="7451725" y="1052513"/>
            <a:ext cx="108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Рис. 1</a:t>
            </a:r>
          </a:p>
        </p:txBody>
      </p:sp>
      <p:sp>
        <p:nvSpPr>
          <p:cNvPr id="13321" name="Line 37"/>
          <p:cNvSpPr>
            <a:spLocks noChangeShapeType="1"/>
          </p:cNvSpPr>
          <p:nvPr/>
        </p:nvSpPr>
        <p:spPr bwMode="auto">
          <a:xfrm>
            <a:off x="611188" y="2417763"/>
            <a:ext cx="81375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322" name="Line 38"/>
          <p:cNvSpPr>
            <a:spLocks noChangeShapeType="1"/>
          </p:cNvSpPr>
          <p:nvPr/>
        </p:nvSpPr>
        <p:spPr bwMode="auto">
          <a:xfrm>
            <a:off x="641350" y="4479925"/>
            <a:ext cx="8137525" cy="0"/>
          </a:xfrm>
          <a:prstGeom prst="line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3323" name="Picture 4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420938"/>
            <a:ext cx="31210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 Box 41"/>
          <p:cNvSpPr txBox="1">
            <a:spLocks noChangeArrowheads="1"/>
          </p:cNvSpPr>
          <p:nvPr/>
        </p:nvSpPr>
        <p:spPr bwMode="auto">
          <a:xfrm>
            <a:off x="7408863" y="3284538"/>
            <a:ext cx="10810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Рис. 2</a:t>
            </a:r>
          </a:p>
        </p:txBody>
      </p:sp>
      <p:sp>
        <p:nvSpPr>
          <p:cNvPr id="13325" name="Text Box 42"/>
          <p:cNvSpPr txBox="1">
            <a:spLocks noChangeArrowheads="1"/>
          </p:cNvSpPr>
          <p:nvPr/>
        </p:nvSpPr>
        <p:spPr bwMode="auto">
          <a:xfrm>
            <a:off x="7451725" y="5300663"/>
            <a:ext cx="10810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Рис. 3</a:t>
            </a:r>
          </a:p>
        </p:txBody>
      </p:sp>
      <p:sp>
        <p:nvSpPr>
          <p:cNvPr id="13326" name="Oval 46"/>
          <p:cNvSpPr>
            <a:spLocks noChangeArrowheads="1"/>
          </p:cNvSpPr>
          <p:nvPr/>
        </p:nvSpPr>
        <p:spPr bwMode="auto">
          <a:xfrm>
            <a:off x="6611938" y="3851275"/>
            <a:ext cx="71437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3327" name="Group 57"/>
          <p:cNvGrpSpPr>
            <a:grpSpLocks/>
          </p:cNvGrpSpPr>
          <p:nvPr/>
        </p:nvGrpSpPr>
        <p:grpSpPr bwMode="auto">
          <a:xfrm>
            <a:off x="4284663" y="4429125"/>
            <a:ext cx="2855912" cy="2219325"/>
            <a:chOff x="2699" y="2790"/>
            <a:chExt cx="1799" cy="1398"/>
          </a:xfrm>
        </p:grpSpPr>
        <p:pic>
          <p:nvPicPr>
            <p:cNvPr id="13336" name="Picture 4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5" y="2840"/>
              <a:ext cx="1643" cy="13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7" name="Line 44"/>
            <p:cNvSpPr>
              <a:spLocks noChangeShapeType="1"/>
            </p:cNvSpPr>
            <p:nvPr/>
          </p:nvSpPr>
          <p:spPr bwMode="auto">
            <a:xfrm flipV="1">
              <a:off x="2699" y="3055"/>
              <a:ext cx="1723" cy="6"/>
            </a:xfrm>
            <a:prstGeom prst="line">
              <a:avLst/>
            </a:prstGeom>
            <a:noFill/>
            <a:ln w="9525">
              <a:solidFill>
                <a:schemeClr val="tx2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38" name="Text Box 45"/>
            <p:cNvSpPr txBox="1">
              <a:spLocks noChangeArrowheads="1"/>
            </p:cNvSpPr>
            <p:nvPr/>
          </p:nvSpPr>
          <p:spPr bwMode="auto">
            <a:xfrm>
              <a:off x="3870" y="2790"/>
              <a:ext cx="495" cy="252"/>
            </a:xfrm>
            <a:prstGeom prst="rect">
              <a:avLst/>
            </a:prstGeom>
            <a:gradFill rotWithShape="1">
              <a:gsLst>
                <a:gs pos="0">
                  <a:srgbClr val="FFFF80"/>
                </a:gs>
                <a:gs pos="50000">
                  <a:srgbClr val="FFFFB3"/>
                </a:gs>
                <a:gs pos="100000">
                  <a:srgbClr val="FFFFDA"/>
                </a:gs>
              </a:gsLst>
              <a:lin ang="10800000" scaled="1"/>
            </a:gra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2000" b="1" i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у </a:t>
              </a:r>
              <a:r>
                <a:rPr lang="en-US" sz="20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=</a:t>
              </a:r>
              <a:r>
                <a:rPr lang="ru-RU" sz="20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b="1">
                  <a:solidFill>
                    <a:schemeClr val="tx2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39" name="Oval 47"/>
            <p:cNvSpPr>
              <a:spLocks noChangeArrowheads="1"/>
            </p:cNvSpPr>
            <p:nvPr/>
          </p:nvSpPr>
          <p:spPr bwMode="auto">
            <a:xfrm>
              <a:off x="3542" y="3213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0" name="Oval 48"/>
            <p:cNvSpPr>
              <a:spLocks noChangeArrowheads="1"/>
            </p:cNvSpPr>
            <p:nvPr/>
          </p:nvSpPr>
          <p:spPr bwMode="auto">
            <a:xfrm>
              <a:off x="4120" y="3119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1" name="Oval 49"/>
            <p:cNvSpPr>
              <a:spLocks noChangeArrowheads="1"/>
            </p:cNvSpPr>
            <p:nvPr/>
          </p:nvSpPr>
          <p:spPr bwMode="auto">
            <a:xfrm>
              <a:off x="3833" y="3158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342" name="Oval 50"/>
            <p:cNvSpPr>
              <a:spLocks noChangeArrowheads="1"/>
            </p:cNvSpPr>
            <p:nvPr/>
          </p:nvSpPr>
          <p:spPr bwMode="auto">
            <a:xfrm>
              <a:off x="4395" y="3107"/>
              <a:ext cx="45" cy="45"/>
            </a:xfrm>
            <a:prstGeom prst="ellipse">
              <a:avLst/>
            </a:prstGeom>
            <a:solidFill>
              <a:schemeClr val="tx2"/>
            </a:solidFill>
            <a:ln w="9525">
              <a:solidFill>
                <a:schemeClr val="tx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 sz="200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3328" name="Oval 51"/>
          <p:cNvSpPr>
            <a:spLocks noChangeArrowheads="1"/>
          </p:cNvSpPr>
          <p:nvPr/>
        </p:nvSpPr>
        <p:spPr bwMode="auto">
          <a:xfrm>
            <a:off x="5283200" y="3548063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9" name="Oval 52"/>
          <p:cNvSpPr>
            <a:spLocks noChangeArrowheads="1"/>
          </p:cNvSpPr>
          <p:nvPr/>
        </p:nvSpPr>
        <p:spPr bwMode="auto">
          <a:xfrm>
            <a:off x="5724525" y="3725863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0" name="Oval 53"/>
          <p:cNvSpPr>
            <a:spLocks noChangeArrowheads="1"/>
          </p:cNvSpPr>
          <p:nvPr/>
        </p:nvSpPr>
        <p:spPr bwMode="auto">
          <a:xfrm>
            <a:off x="6175375" y="3808413"/>
            <a:ext cx="71438" cy="71437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1" name="Oval 54"/>
          <p:cNvSpPr>
            <a:spLocks noChangeArrowheads="1"/>
          </p:cNvSpPr>
          <p:nvPr/>
        </p:nvSpPr>
        <p:spPr bwMode="auto">
          <a:xfrm>
            <a:off x="6262688" y="1590675"/>
            <a:ext cx="71437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2" name="Oval 55"/>
          <p:cNvSpPr>
            <a:spLocks noChangeArrowheads="1"/>
          </p:cNvSpPr>
          <p:nvPr/>
        </p:nvSpPr>
        <p:spPr bwMode="auto">
          <a:xfrm>
            <a:off x="5743575" y="1393825"/>
            <a:ext cx="71438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3" name="Oval 56"/>
          <p:cNvSpPr>
            <a:spLocks noChangeArrowheads="1"/>
          </p:cNvSpPr>
          <p:nvPr/>
        </p:nvSpPr>
        <p:spPr bwMode="auto">
          <a:xfrm>
            <a:off x="6780213" y="1647825"/>
            <a:ext cx="71437" cy="7143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34" name="Text Box 45"/>
          <p:cNvSpPr txBox="1">
            <a:spLocks noChangeArrowheads="1"/>
          </p:cNvSpPr>
          <p:nvPr/>
        </p:nvSpPr>
        <p:spPr bwMode="auto">
          <a:xfrm>
            <a:off x="6215063" y="1857375"/>
            <a:ext cx="785812" cy="40005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08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  <p:sp>
        <p:nvSpPr>
          <p:cNvPr id="13335" name="Text Box 45"/>
          <p:cNvSpPr txBox="1">
            <a:spLocks noChangeArrowheads="1"/>
          </p:cNvSpPr>
          <p:nvPr/>
        </p:nvSpPr>
        <p:spPr bwMode="auto">
          <a:xfrm>
            <a:off x="6215063" y="3929063"/>
            <a:ext cx="785812" cy="400050"/>
          </a:xfrm>
          <a:prstGeom prst="rect">
            <a:avLst/>
          </a:prstGeo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0800000" scaled="1"/>
          </a:gra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000" b="1" i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en-US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000" b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0</a:t>
            </a:r>
          </a:p>
        </p:txBody>
      </p:sp>
    </p:spTree>
    <p:extLst>
      <p:ext uri="{BB962C8B-B14F-4D97-AF65-F5344CB8AC3E}">
        <p14:creationId xmlns:p14="http://schemas.microsoft.com/office/powerpoint/2010/main" val="2712066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533400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Свойства вычисления пределов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714375"/>
            <a:ext cx="8429625" cy="5954713"/>
          </a:xfrm>
        </p:spPr>
        <p:txBody>
          <a:bodyPr>
            <a:normAutofit lnSpcReduction="10000"/>
          </a:bodyPr>
          <a:lstStyle/>
          <a:p>
            <a:pPr marL="609600" indent="-60960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Если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и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, то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609600" indent="-60960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n→∞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→∞</a:t>
            </a:r>
          </a:p>
          <a:p>
            <a:pPr marL="609600" indent="-609600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1)Предел суммы равен сумме пределов: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+ у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→∞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	     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n→∞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→∞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2)Предел произведения равен произведению пределов: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у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∙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·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→∞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n→∞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→∞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3)Предел частного равен частному пределов: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→∞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n→∞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→∞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4)Постоянный множитель можно вынести за знак предела:</a:t>
            </a:r>
          </a:p>
          <a:p>
            <a:pPr marL="609600" indent="-609600" eaLnBrk="1" hangingPunct="1">
              <a:buFontTx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·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baseline="-250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· </a:t>
            </a:r>
            <a:r>
              <a:rPr lang="en-US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lim</a:t>
            </a:r>
            <a:r>
              <a:rPr lang="en-US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en-US" sz="2400" b="1" i="1" baseline="-25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=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∙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→∞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r>
              <a:rPr lang="en-US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n→∞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609600" indent="-609600" eaLnBrk="1" hangingPunct="1">
              <a:buFont typeface="Wingdings" pitchFamily="2" charset="2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36588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981075"/>
            <a:ext cx="8358188" cy="4662488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Пример 1.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Вычислить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Делим числитель и знаменатель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дроби </a:t>
            </a:r>
            <a:r>
              <a:rPr lang="ru-RU" sz="28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почленно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наивысшую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из имеющихся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степень переменной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, т.е. на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baseline="3000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ru-RU" sz="2800" b="1" baseline="30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5" name="Object 11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0825" y="3716338"/>
          <a:ext cx="2212975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7" name="Формула" r:id="rId3" imgW="1307532" imgH="431613" progId="Equation.3">
                  <p:embed/>
                </p:oleObj>
              </mc:Choice>
              <mc:Fallback>
                <p:oleObj name="Формула" r:id="rId3" imgW="1307532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716338"/>
                        <a:ext cx="2212975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/>
        </p:nvGraphicFramePr>
        <p:xfrm>
          <a:off x="2425700" y="3284538"/>
          <a:ext cx="3214688" cy="148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8" name="Формула" r:id="rId5" imgW="1422400" imgH="787400" progId="Equation.3">
                  <p:embed/>
                </p:oleObj>
              </mc:Choice>
              <mc:Fallback>
                <p:oleObj name="Формула" r:id="rId5" imgW="14224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3284538"/>
                        <a:ext cx="3214688" cy="148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/>
        </p:nvGraphicFramePr>
        <p:xfrm>
          <a:off x="5586413" y="3357563"/>
          <a:ext cx="2435225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9" name="Формула" r:id="rId7" imgW="1193800" imgH="762000" progId="Equation.3">
                  <p:embed/>
                </p:oleObj>
              </mc:Choice>
              <mc:Fallback>
                <p:oleObj name="Формула" r:id="rId7" imgW="11938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6413" y="3357563"/>
                        <a:ext cx="2435225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103188" y="4797425"/>
          <a:ext cx="293370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0" name="Формула" r:id="rId9" imgW="1460500" imgH="838200" progId="Equation.3">
                  <p:embed/>
                </p:oleObj>
              </mc:Choice>
              <mc:Fallback>
                <p:oleObj name="Формула" r:id="rId9" imgW="14605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188" y="4797425"/>
                        <a:ext cx="2933700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7"/>
          <p:cNvGraphicFramePr>
            <a:graphicFrameLocks noChangeAspect="1"/>
          </p:cNvGraphicFramePr>
          <p:nvPr/>
        </p:nvGraphicFramePr>
        <p:xfrm>
          <a:off x="2768600" y="4724400"/>
          <a:ext cx="3663950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1" name="Формула" r:id="rId11" imgW="1562100" imgH="762000" progId="Equation.3">
                  <p:embed/>
                </p:oleObj>
              </mc:Choice>
              <mc:Fallback>
                <p:oleObj name="Формула" r:id="rId11" imgW="15621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8600" y="4724400"/>
                        <a:ext cx="3663950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2"/>
          <p:cNvGraphicFramePr>
            <a:graphicFrameLocks noChangeAspect="1"/>
          </p:cNvGraphicFramePr>
          <p:nvPr/>
        </p:nvGraphicFramePr>
        <p:xfrm>
          <a:off x="6300788" y="5013325"/>
          <a:ext cx="2646362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2" name="Формула" r:id="rId13" imgW="1054100" imgH="393700" progId="Equation.3">
                  <p:embed/>
                </p:oleObj>
              </mc:Choice>
              <mc:Fallback>
                <p:oleObj name="Формула" r:id="rId13" imgW="1054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013325"/>
                        <a:ext cx="2646362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4140200" y="836613"/>
          <a:ext cx="2392363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3" name="Формула" r:id="rId15" imgW="1180588" imgH="431613" progId="Equation.3">
                  <p:embed/>
                </p:oleObj>
              </mc:Choice>
              <mc:Fallback>
                <p:oleObj name="Формула" r:id="rId15" imgW="11805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836613"/>
                        <a:ext cx="2392363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98343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836613"/>
            <a:ext cx="8358188" cy="4662487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Пример 2.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Вычислить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i="1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Делим числитель и знаменатель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дроби </a:t>
            </a:r>
            <a:r>
              <a:rPr lang="ru-RU" sz="2800" b="1" u="sng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почленно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наивысшую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из имеющихся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степень переменной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 т.е. на </a:t>
            </a:r>
            <a:r>
              <a:rPr lang="en-US" sz="2800" b="1" i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baseline="3000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ru-RU" sz="2800" b="1" baseline="3000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5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7602816"/>
              </p:ext>
            </p:extLst>
          </p:nvPr>
        </p:nvGraphicFramePr>
        <p:xfrm>
          <a:off x="179512" y="3429000"/>
          <a:ext cx="2476500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1" name="Формула" r:id="rId3" imgW="1574800" imgH="431800" progId="Equation.3">
                  <p:embed/>
                </p:oleObj>
              </mc:Choice>
              <mc:Fallback>
                <p:oleObj name="Формула" r:id="rId3" imgW="15748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429000"/>
                        <a:ext cx="2476500" cy="679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4265126"/>
              </p:ext>
            </p:extLst>
          </p:nvPr>
        </p:nvGraphicFramePr>
        <p:xfrm>
          <a:off x="2627784" y="3068960"/>
          <a:ext cx="3308350" cy="129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2" name="Формула" r:id="rId5" imgW="1676400" imgH="787400" progId="Equation.3">
                  <p:embed/>
                </p:oleObj>
              </mc:Choice>
              <mc:Fallback>
                <p:oleObj name="Формула" r:id="rId5" imgW="16764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068960"/>
                        <a:ext cx="3308350" cy="129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0024762"/>
              </p:ext>
            </p:extLst>
          </p:nvPr>
        </p:nvGraphicFramePr>
        <p:xfrm>
          <a:off x="5868144" y="3068960"/>
          <a:ext cx="2886075" cy="122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3" name="Формула" r:id="rId7" imgW="1497950" imgH="761669" progId="Equation.3">
                  <p:embed/>
                </p:oleObj>
              </mc:Choice>
              <mc:Fallback>
                <p:oleObj name="Формула" r:id="rId7" imgW="1497950" imgH="76166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3068960"/>
                        <a:ext cx="2886075" cy="1225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/>
        </p:nvGraphicFramePr>
        <p:xfrm>
          <a:off x="323850" y="4437063"/>
          <a:ext cx="3089275" cy="122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4" name="Формула" r:id="rId9" imgW="1765300" imgH="838200" progId="Equation.3">
                  <p:embed/>
                </p:oleObj>
              </mc:Choice>
              <mc:Fallback>
                <p:oleObj name="Формула" r:id="rId9" imgW="17653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4437063"/>
                        <a:ext cx="3089275" cy="1223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7"/>
          <p:cNvGraphicFramePr>
            <a:graphicFrameLocks noChangeAspect="1"/>
          </p:cNvGraphicFramePr>
          <p:nvPr/>
        </p:nvGraphicFramePr>
        <p:xfrm>
          <a:off x="3348038" y="4292600"/>
          <a:ext cx="4776787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5" name="Формула" r:id="rId11" imgW="2082800" imgH="762000" progId="Equation.3">
                  <p:embed/>
                </p:oleObj>
              </mc:Choice>
              <mc:Fallback>
                <p:oleObj name="Формула" r:id="rId11" imgW="20828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292600"/>
                        <a:ext cx="4776787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2"/>
          <p:cNvGraphicFramePr>
            <a:graphicFrameLocks noChangeAspect="1"/>
          </p:cNvGraphicFramePr>
          <p:nvPr/>
        </p:nvGraphicFramePr>
        <p:xfrm>
          <a:off x="1004888" y="5805488"/>
          <a:ext cx="3443287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6" name="Формула" r:id="rId13" imgW="1371600" imgH="393700" progId="Equation.3">
                  <p:embed/>
                </p:oleObj>
              </mc:Choice>
              <mc:Fallback>
                <p:oleObj name="Формула" r:id="rId13" imgW="13716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4888" y="5805488"/>
                        <a:ext cx="3443287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4162425" y="765175"/>
          <a:ext cx="243840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77" name="Формула" r:id="rId15" imgW="1459866" imgH="431613" progId="Equation.3">
                  <p:embed/>
                </p:oleObj>
              </mc:Choice>
              <mc:Fallback>
                <p:oleObj name="Формула" r:id="rId15" imgW="1459866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62425" y="765175"/>
                        <a:ext cx="2438400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2951630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619250" y="188913"/>
            <a:ext cx="6572250" cy="411162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Примеры вычисления пределов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692150"/>
            <a:ext cx="8358188" cy="5977210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  <a:hlinkClick r:id="rId3" action="ppaction://hlinksldjump"/>
              </a:rPr>
              <a:t>Пример 3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Вычислить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Решение.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Делим числитель и знаменатель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дроби </a:t>
            </a:r>
            <a:r>
              <a:rPr lang="ru-RU" sz="2800" b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почленно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наивысшую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из имеющихся 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степень переменной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, т.е. на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800" b="1" i="1" baseline="30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en-US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 существует)</a:t>
            </a:r>
          </a:p>
          <a:p>
            <a:pPr marL="0" indent="0" eaLnBrk="1" hangingPunct="1">
              <a:lnSpc>
                <a:spcPct val="120000"/>
              </a:lnSpc>
              <a:buFont typeface="Wingdings" pitchFamily="2" charset="2"/>
              <a:buNone/>
            </a:pPr>
            <a:endParaRPr lang="ru-RU" sz="2800" b="1" baseline="30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8135" name="Object 1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560974627"/>
              </p:ext>
            </p:extLst>
          </p:nvPr>
        </p:nvGraphicFramePr>
        <p:xfrm>
          <a:off x="395536" y="3140968"/>
          <a:ext cx="2265856" cy="802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6" name="Формула" r:id="rId4" imgW="1218671" imgH="431613" progId="Equation.3">
                  <p:embed/>
                </p:oleObj>
              </mc:Choice>
              <mc:Fallback>
                <p:oleObj name="Формула" r:id="rId4" imgW="1218671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3140968"/>
                        <a:ext cx="2265856" cy="802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877978"/>
              </p:ext>
            </p:extLst>
          </p:nvPr>
        </p:nvGraphicFramePr>
        <p:xfrm>
          <a:off x="2627784" y="2780928"/>
          <a:ext cx="2892425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7" name="Формула" r:id="rId6" imgW="1371600" imgH="787400" progId="Equation.3">
                  <p:embed/>
                </p:oleObj>
              </mc:Choice>
              <mc:Fallback>
                <p:oleObj name="Формула" r:id="rId6" imgW="1371600" imgH="78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780928"/>
                        <a:ext cx="2892425" cy="138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7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994813"/>
              </p:ext>
            </p:extLst>
          </p:nvPr>
        </p:nvGraphicFramePr>
        <p:xfrm>
          <a:off x="5436096" y="2780928"/>
          <a:ext cx="2722562" cy="134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8" name="Формула" r:id="rId8" imgW="1282700" imgH="762000" progId="Equation.3">
                  <p:embed/>
                </p:oleObj>
              </mc:Choice>
              <mc:Fallback>
                <p:oleObj name="Формула" r:id="rId8" imgW="12827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2780928"/>
                        <a:ext cx="2722562" cy="134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6581907"/>
              </p:ext>
            </p:extLst>
          </p:nvPr>
        </p:nvGraphicFramePr>
        <p:xfrm>
          <a:off x="251520" y="4077072"/>
          <a:ext cx="3109913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09" name="Формула" r:id="rId10" imgW="1549400" imgH="838200" progId="Equation.3">
                  <p:embed/>
                </p:oleObj>
              </mc:Choice>
              <mc:Fallback>
                <p:oleObj name="Формула" r:id="rId10" imgW="1549400" imgH="83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4077072"/>
                        <a:ext cx="3109913" cy="1404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962046"/>
              </p:ext>
            </p:extLst>
          </p:nvPr>
        </p:nvGraphicFramePr>
        <p:xfrm>
          <a:off x="3275856" y="4005064"/>
          <a:ext cx="3870325" cy="1492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0" name="Формула" r:id="rId12" imgW="1651000" imgH="762000" progId="Equation.3">
                  <p:embed/>
                </p:oleObj>
              </mc:Choice>
              <mc:Fallback>
                <p:oleObj name="Формула" r:id="rId12" imgW="1651000" imgH="762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856" y="4005064"/>
                        <a:ext cx="3870325" cy="1492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0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317314"/>
              </p:ext>
            </p:extLst>
          </p:nvPr>
        </p:nvGraphicFramePr>
        <p:xfrm>
          <a:off x="323528" y="5589240"/>
          <a:ext cx="2646363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1" name="Формула" r:id="rId14" imgW="1054100" imgH="393700" progId="Equation.3">
                  <p:embed/>
                </p:oleObj>
              </mc:Choice>
              <mc:Fallback>
                <p:oleObj name="Формула" r:id="rId14" imgW="10541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5589240"/>
                        <a:ext cx="2646363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4067175" y="620713"/>
          <a:ext cx="208915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2" name="Формула" r:id="rId16" imgW="1104900" imgH="431800" progId="Equation.3">
                  <p:embed/>
                </p:oleObj>
              </mc:Choice>
              <mc:Fallback>
                <p:oleObj name="Формула" r:id="rId16" imgW="11049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175" y="620713"/>
                        <a:ext cx="2089150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892942"/>
              </p:ext>
            </p:extLst>
          </p:nvPr>
        </p:nvGraphicFramePr>
        <p:xfrm>
          <a:off x="5364088" y="5805264"/>
          <a:ext cx="936625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3" name="Формула" r:id="rId18" imgW="279158" imgH="126890" progId="Equation.3">
                  <p:embed/>
                </p:oleObj>
              </mc:Choice>
              <mc:Fallback>
                <p:oleObj name="Формула" r:id="rId18" imgW="279158" imgH="126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805264"/>
                        <a:ext cx="936625" cy="35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725377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86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86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8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8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8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8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8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8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8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867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Правила вычисления пределов</a:t>
            </a:r>
          </a:p>
        </p:txBody>
      </p:sp>
      <p:sp>
        <p:nvSpPr>
          <p:cNvPr id="22531" name="Объект 1"/>
          <p:cNvSpPr>
            <a:spLocks noGrp="1"/>
          </p:cNvSpPr>
          <p:nvPr>
            <p:ph idx="1"/>
          </p:nvPr>
        </p:nvSpPr>
        <p:spPr>
          <a:xfrm>
            <a:off x="395288" y="981075"/>
            <a:ext cx="8229600" cy="2951981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3600" b="1" i="1" dirty="0" smtClean="0">
                <a:solidFill>
                  <a:srgbClr val="C00000"/>
                </a:solidFill>
              </a:rPr>
              <a:t>1. Если старшая степень числителя и знаменателя совпадают, то предел такого вида всегда будет равен отношению коэффициентов при старших степенях переменной</a:t>
            </a:r>
            <a:r>
              <a:rPr lang="ru-RU" sz="3600" b="1" dirty="0" smtClean="0">
                <a:solidFill>
                  <a:srgbClr val="C00000"/>
                </a:solidFill>
              </a:rPr>
              <a:t>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246066"/>
              </p:ext>
            </p:extLst>
          </p:nvPr>
        </p:nvGraphicFramePr>
        <p:xfrm>
          <a:off x="1979712" y="4149080"/>
          <a:ext cx="4733925" cy="145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Формула" r:id="rId4" imgW="1409088" imgH="431613" progId="Equation.3">
                  <p:embed/>
                </p:oleObj>
              </mc:Choice>
              <mc:Fallback>
                <p:oleObj name="Формула" r:id="rId4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712" y="4149080"/>
                        <a:ext cx="4733925" cy="1450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334378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643063" y="231775"/>
            <a:ext cx="6572250" cy="411163"/>
          </a:xfrm>
          <a:gradFill rotWithShape="1">
            <a:gsLst>
              <a:gs pos="0">
                <a:srgbClr val="FFFF80"/>
              </a:gs>
              <a:gs pos="50000">
                <a:srgbClr val="FFFFB3"/>
              </a:gs>
              <a:gs pos="100000">
                <a:srgbClr val="FFFFDA"/>
              </a:gs>
            </a:gsLst>
            <a:lin ang="16200000" scaled="1"/>
          </a:gradFill>
          <a:ln>
            <a:solidFill>
              <a:srgbClr val="FF0000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ru-RU" sz="3000" b="1" smtClean="0">
                <a:latin typeface="Times New Roman" pitchFamily="18" charset="0"/>
                <a:cs typeface="Times New Roman" pitchFamily="18" charset="0"/>
              </a:rPr>
              <a:t>Правила вычисления пределов</a:t>
            </a:r>
          </a:p>
        </p:txBody>
      </p:sp>
      <p:sp>
        <p:nvSpPr>
          <p:cNvPr id="23555" name="Объект 1"/>
          <p:cNvSpPr>
            <a:spLocks noGrp="1"/>
          </p:cNvSpPr>
          <p:nvPr>
            <p:ph idx="1"/>
          </p:nvPr>
        </p:nvSpPr>
        <p:spPr>
          <a:xfrm>
            <a:off x="468313" y="836613"/>
            <a:ext cx="8229600" cy="223234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2. Если степень знаменателя выше степени числителя, то предел такого вида равен нулю</a:t>
            </a:r>
            <a:r>
              <a:rPr lang="ru-RU" sz="4000" b="1" dirty="0" smtClean="0">
                <a:solidFill>
                  <a:srgbClr val="C00000"/>
                </a:solidFill>
              </a:rPr>
              <a:t>.</a:t>
            </a: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1187450" y="3429000"/>
          <a:ext cx="6472238" cy="165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Формула" r:id="rId4" imgW="1688367" imgH="431613" progId="Equation.3">
                  <p:embed/>
                </p:oleObj>
              </mc:Choice>
              <mc:Fallback>
                <p:oleObj name="Формула" r:id="rId4" imgW="1688367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429000"/>
                        <a:ext cx="6472238" cy="1655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8171321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Тема14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Тема14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Тема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_Student presentatio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2_Тема15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4_Тема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0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3_Тема15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5_Тема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1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математика - 14!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Тема5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dash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1"/>
          </a:solidFill>
          <a:prstDash val="dash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udent presentation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15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Тема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8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Тема15">
  <a:themeElements>
    <a:clrScheme name="Сеть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Сеть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Сеть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еть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еть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Тема2">
  <a:themeElements>
    <a:clrScheme name="Оформление по умолчанию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A50021"/>
      </a:hlink>
      <a:folHlink>
        <a:srgbClr val="808080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A50021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9_math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Тема14</Template>
  <TotalTime>198</TotalTime>
  <Words>609</Words>
  <Application>Microsoft Office PowerPoint</Application>
  <PresentationFormat>Экран (4:3)</PresentationFormat>
  <Paragraphs>132</Paragraphs>
  <Slides>22</Slides>
  <Notes>4</Notes>
  <HiddenSlides>1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20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51" baseType="lpstr">
      <vt:lpstr>Arial</vt:lpstr>
      <vt:lpstr>Calibri</vt:lpstr>
      <vt:lpstr>Cambria Math</vt:lpstr>
      <vt:lpstr>Times New Roman</vt:lpstr>
      <vt:lpstr>Verdana</vt:lpstr>
      <vt:lpstr>Wingdings</vt:lpstr>
      <vt:lpstr>Wingdings 2</vt:lpstr>
      <vt:lpstr>Тема14</vt:lpstr>
      <vt:lpstr>Тема2</vt:lpstr>
      <vt:lpstr>Student presentation</vt:lpstr>
      <vt:lpstr>Тема15</vt:lpstr>
      <vt:lpstr>1_Тема2</vt:lpstr>
      <vt:lpstr>8_math</vt:lpstr>
      <vt:lpstr>1_Тема15</vt:lpstr>
      <vt:lpstr>2_Тема2</vt:lpstr>
      <vt:lpstr>9_math</vt:lpstr>
      <vt:lpstr>1_Тема14</vt:lpstr>
      <vt:lpstr>3_Тема2</vt:lpstr>
      <vt:lpstr>1_Student presentation</vt:lpstr>
      <vt:lpstr>2_Тема15</vt:lpstr>
      <vt:lpstr>4_Тема2</vt:lpstr>
      <vt:lpstr>10_math</vt:lpstr>
      <vt:lpstr>3_Тема15</vt:lpstr>
      <vt:lpstr>5_Тема2</vt:lpstr>
      <vt:lpstr>11_math</vt:lpstr>
      <vt:lpstr>математика - 14!</vt:lpstr>
      <vt:lpstr>Тема5</vt:lpstr>
      <vt:lpstr>Формула</vt:lpstr>
      <vt:lpstr>Equation.DSMT4</vt:lpstr>
      <vt:lpstr>Предел функции</vt:lpstr>
      <vt:lpstr>Презентация PowerPoint</vt:lpstr>
      <vt:lpstr>Презентация PowerPoint</vt:lpstr>
      <vt:lpstr>Свойства вычисления пределов</vt:lpstr>
      <vt:lpstr>Примеры вычисления пределов</vt:lpstr>
      <vt:lpstr>Примеры вычисления пределов</vt:lpstr>
      <vt:lpstr>Примеры вычисления пределов</vt:lpstr>
      <vt:lpstr>Правила вычисления пределов</vt:lpstr>
      <vt:lpstr>Правила вычисления пределов</vt:lpstr>
      <vt:lpstr>Правила вычисления пределов</vt:lpstr>
      <vt:lpstr>Презентация PowerPoint</vt:lpstr>
      <vt:lpstr>Методика вычисления пределов в точке</vt:lpstr>
      <vt:lpstr>Презентация PowerPoint</vt:lpstr>
      <vt:lpstr>Методика вычисления пределов в точке</vt:lpstr>
      <vt:lpstr>Презентация PowerPoint</vt:lpstr>
      <vt:lpstr>Презентация PowerPoint</vt:lpstr>
      <vt:lpstr>Презентация PowerPoint</vt:lpstr>
      <vt:lpstr>Методика вычисления пределов в точке</vt:lpstr>
      <vt:lpstr>Примеры вычисления пределов</vt:lpstr>
      <vt:lpstr>Примеры вычисления пределов</vt:lpstr>
      <vt:lpstr>Примеры вычисления пределов</vt:lpstr>
      <vt:lpstr>Следующие пределы вычислите самостоятельно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Предел последовательности</dc:title>
  <dc:creator>WorldSkills_Участник_09</dc:creator>
  <cp:lastModifiedBy>lvs</cp:lastModifiedBy>
  <cp:revision>17</cp:revision>
  <dcterms:created xsi:type="dcterms:W3CDTF">2017-02-17T12:33:21Z</dcterms:created>
  <dcterms:modified xsi:type="dcterms:W3CDTF">2019-01-23T05:24:07Z</dcterms:modified>
</cp:coreProperties>
</file>