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19.01.2024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00808"/>
            <a:ext cx="7906072" cy="3240360"/>
          </a:xfrm>
        </p:spPr>
        <p:txBody>
          <a:bodyPr/>
          <a:lstStyle/>
          <a:p>
            <a:pPr algn="ctr"/>
            <a:r>
              <a:rPr lang="ru-RU" sz="6000" dirty="0" smtClean="0"/>
              <a:t>Основы предпринимательской деятельности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16632"/>
            <a:ext cx="7272808" cy="1368152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РЯЗАНСКОЙ ОБЛАСТИ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Областное государственное бюджетное профессиональное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«Рязанский строительный колледж имени Героя Советского Союза В.А.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Беглова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(ОГБПОУ РСК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23528" y="5517232"/>
            <a:ext cx="69492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Подготовил: преподаватель Е.А. Скрипкина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ля студентов группы ЗДС-21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73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Лекция 1: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Основные понятия предпринимательства (бизнес, предпринимательство, предприниматель), его цели и задачи.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Предпринимательство как явление и процесс.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Функции предпринимательства предпринимательство как стратегический фактор экономического развития общества.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Виды предпринимательства: производственное, коммерческое, страховое, посредничество.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7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136904" cy="63367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Предпринимательство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инициативная самостоятельная деятельность юридических лиц и граждан, направленная на получение прибыли и осуществляемая от своего имени, на свой риск и под свою имущественную ответственность.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Предприниматель может заниматься любыми видами деятельности, если они не запрещены законом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Бизнес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деятельность, направленная на систематическое получение прибыли.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Среди наиболее важных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целей предпринимателя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производство товаров и услуг, наращивание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дохода, обеспечение престижа, развитие бизнеса.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Главная задача предпринимательства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сфере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производства - нахождение и формирование спроса на продукты (товары и услуги), удовлетворение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его путем изготовления (создания) и экономически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целесообразной продажи этих продуктов (для получения прибыли).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Основополагающей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задачей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предпринимательской деятельности является идея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обмена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между двумя сторонами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сделки купли-продажи в целях взаимной выгоды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24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7753672" cy="5924128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Предпринимательство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как явление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отражает всю совокупность отношений, связанных с организацией предпринимателями своего дела по производству товаров или оказанию услуг и получению желаемых результатов в виде прибыли. Причём все эти отношения возникают объективно, как только конкретное лицо начинает предпринимательские действия.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Предпринимательство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как процесс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представляет собой сложную «цепочку» целенаправленных действий, которые осуществляются конкретным лицом, чтобы пройти весь путь от зарождения предпринимательской идеи до получения предпринимательской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прибыли.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7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764704"/>
          </a:xfrm>
        </p:spPr>
        <p:txBody>
          <a:bodyPr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Функции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предпринимательства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8388424" cy="59046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Общеэкономическая функция.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Состояние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уровень развития предпринимательства является одним из определяющих условий экономического роста, увеличения объемов валового внутреннего продукта (ВВП) и национального дохода. 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Ресурсная функция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изначально связана с наиболее эффективной комбинацией факторов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производства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экономических ресурсов.  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Организаторская функция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проявляется в свободе выбора вида коммерческой деятельности, независимости и самостоятельности хозяйствующих субъектов, в умении сформировать и повести за собой коллектив. 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Социальная функция. 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Творческая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функция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изначально присуща предпринимательству, поскольку связана с реализацией оригинальных взглядов и подходов по принимаемым решениям, технологиям, инновациям. Предпринимательские способности - это особое проявление способностей человеческого капитала, затраты высококвалифицированного труда. Предпринимателем в его деятельности движет воля к победе, желание борьбы, не только материальное, но и моральное удовлетворение, самоутверждение. 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Политическая функция.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39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936104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Виды предпринимательства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76013" y="1346761"/>
            <a:ext cx="792088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Производственное</a:t>
            </a:r>
          </a:p>
          <a:p>
            <a:pPr lvl="1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предпринимательство осуществляет производство конкретной продукции, товаров, работ, оказываются услуги, создаются определенные духовные интеллектуальные ценности.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6013" y="3624098"/>
            <a:ext cx="7920880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Коммерческое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предпринимательская деятельность, основанная на торговой и торгово-посреднической деятельности, участие в продаже или содействие продаже товаров и услуг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98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648072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Виды предпринимательства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980728"/>
            <a:ext cx="7920880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Страховое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предпринимательство заключается в том, что предприниматель в соответствии с законодательством и договором гарантирует страхователю возмещение ущерба в результате непредвиденного бедствия потери имущества, ценностей, здоровья, жизни и других видов потерь за определенную плату при заключении договора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страхования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4293096"/>
            <a:ext cx="7920880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Посредничество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предпринимательство характеризуется тем, что предприниматель не производит и не продает товар, а выступает в качестве посредника между продавцом и покупателем, способствуя совершению сделки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29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270576" cy="2593975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961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34</TotalTime>
  <Words>284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Основы предпринимательской деятельности</vt:lpstr>
      <vt:lpstr>Лекция 1:</vt:lpstr>
      <vt:lpstr>Презентация PowerPoint</vt:lpstr>
      <vt:lpstr>Презентация PowerPoint</vt:lpstr>
      <vt:lpstr>Функции предпринимательства</vt:lpstr>
      <vt:lpstr>Виды предпринимательства:</vt:lpstr>
      <vt:lpstr>Виды предпринимательства: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предпринимательской деятельности</dc:title>
  <dc:creator>prepod-231</dc:creator>
  <cp:lastModifiedBy>User</cp:lastModifiedBy>
  <cp:revision>6</cp:revision>
  <dcterms:created xsi:type="dcterms:W3CDTF">2024-01-15T09:16:13Z</dcterms:created>
  <dcterms:modified xsi:type="dcterms:W3CDTF">2024-01-19T07:39:43Z</dcterms:modified>
</cp:coreProperties>
</file>