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2CF-5B89-4411-9847-AD4E28F4B108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D4AB-2021-4C5D-82DC-D15F8794D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381663"/>
            <a:ext cx="8676222" cy="214685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Сроки службы зданий. Эксплуатационные требования к зданиям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3" y="3527768"/>
            <a:ext cx="6854825" cy="28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4" y="2016290"/>
            <a:ext cx="6696035" cy="44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2" y="1"/>
            <a:ext cx="8686800" cy="826936"/>
          </a:xfrm>
        </p:spPr>
        <p:txBody>
          <a:bodyPr/>
          <a:lstStyle/>
          <a:p>
            <a:pPr algn="ctr"/>
            <a:r>
              <a:rPr lang="ru-RU" b="1" dirty="0"/>
              <a:t>Срок службы зданий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51" y="826937"/>
            <a:ext cx="10971074" cy="5404264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сроком службы здания понимают продолжительность его безотказного функционирования при условии осуществления мероприятий технического обслуживания и ремонта. Продолжительность безотказной работы элементов здания, его систем и оборудования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неодинакова. </a:t>
            </a: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нормативных сроков службы здания принимают средний безотказный срок службы основных несущих элементов: фундаментов и стен. Срок службы других элементов может быть меньше нормативного срока службы здания. Поэтому в процессе эксплуатации зданий эти элементы приходится заменять, возможно, несколько раз. </a:t>
            </a:r>
          </a:p>
        </p:txBody>
      </p:sp>
    </p:spTree>
    <p:extLst>
      <p:ext uri="{BB962C8B-B14F-4D97-AF65-F5344CB8AC3E}">
        <p14:creationId xmlns:p14="http://schemas.microsoft.com/office/powerpoint/2010/main" val="27454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516" y="-2070476"/>
            <a:ext cx="8686800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280900" cy="4861919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Изнашивание зданий и сооружений заключается в том, что отдельные конструкции и здания в целом постепенно утрачивают свои первоначальные качества и прочность. Определение сроков службы конструктивных элементов является сложной задачей, так как результат зависит от большого количества факторов, влияющих на износ</a:t>
            </a:r>
            <a:r>
              <a:rPr lang="ru-RU" dirty="0"/>
              <a:t>.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89" y="3030785"/>
            <a:ext cx="5127625" cy="342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927" y="-2003648"/>
            <a:ext cx="8686800" cy="1468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3200" y="0"/>
            <a:ext cx="11582400" cy="62738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всего срока службы здания элементы и инженерные системы подвергают техническому обслуживанию и ремонту. Периодичность ремонтных работ зависит от долговечности материалов, из которых изготавливаются конструкции и инженерные системы нагрузок, от воздействия окружающей среды и других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технической эксплуатации зданий является устранение физического и морального износа конструкций и обеспечение их работоспособности. Надежность элементов обеспечивается при выполнении комплекса мероприятий технического обслуживания и ремонту зданий. </a:t>
            </a:r>
          </a:p>
        </p:txBody>
      </p:sp>
    </p:spTree>
    <p:extLst>
      <p:ext uri="{BB962C8B-B14F-4D97-AF65-F5344CB8AC3E}">
        <p14:creationId xmlns:p14="http://schemas.microsoft.com/office/powerpoint/2010/main" val="7162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6050" y="657224"/>
            <a:ext cx="4838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-Долговечность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работоспособности до наступления предельного состояния с перерывами для ремонтно-наладочных работ устранения внезапно возникающих неисправностей.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-Безотказность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работоспособности без вынужденных перерывов в течение заданного периода времени до появления первого или очередного отказа.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событие, заключающееся в потере работоспособности конструкции или инженерной системы.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657225"/>
            <a:ext cx="48387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-Надежность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свойство элемента выполнять функции, сохраняя свои эксплуатационные показатели в заданных пределах в течение требуемого периода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Ремонтопригодность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приспособленность элементов здания к предупреждению, обнаружению и устранению отказов и повреждений путем проведения технического обслуживания и выполнения плановых и неплановых ремонтов.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отдельных элементов, а также здания в целом до ввода в эксплуатацию и во время ремонтов противостоять отрицательному влиянию неудовлетворительного транспортировки, старению до монтажа.  </a:t>
            </a:r>
          </a:p>
        </p:txBody>
      </p:sp>
    </p:spTree>
    <p:extLst>
      <p:ext uri="{BB962C8B-B14F-4D97-AF65-F5344CB8AC3E}">
        <p14:creationId xmlns:p14="http://schemas.microsoft.com/office/powerpoint/2010/main" val="27533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763" y="-5130569"/>
            <a:ext cx="8686800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7239000" cy="6981825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замене отдельных элементов их безотказность повышается, но не достигает первоначальной, так как в конструкциях всегда существует остаточный износ элементов, которые в течение всего срока эксплуатации не меняется. Эта закономерность является причиной нормального износа здания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ремонтируют конструктивные элементы и стоимость этих ремонтов минимальна, тем больше оптимальный срок службы элементов и здания в целом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должно удовлетворять ряду требований технических, экономических, архитектурно-художественных, эксплуатационных. 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53401"/>
            <a:ext cx="5105400" cy="38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1" y="22456"/>
            <a:ext cx="8686800" cy="12062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требования к зданиям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6225" y="1495425"/>
            <a:ext cx="11582400" cy="41423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требования подразделяются на общие и специальные.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предъявляются ко всем зданиям, специальные - к определенной группе зданий, отличающихся спецификой назначения или технологией производства. Общие и специальные эксплуатационные требования содержатся в нормах и технических условиях на проектирование зданий.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определяемые назначением здания, отражаются в техническом задании на проектирование.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574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11" y="0"/>
            <a:ext cx="8686800" cy="1468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зависит от условий эксплуатации.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83175"/>
            <a:ext cx="6886575" cy="3569925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Эксплуатационные требования предъявляются к зданиям исходя из принятых объемно-планировочного и конструктивного решений, предусматривающих минимальные затраты на техническое обслуживание и ремонт конструкций и инженерных систем. 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6" y="2299368"/>
            <a:ext cx="4673119" cy="333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-1923819"/>
            <a:ext cx="8686800" cy="146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конструктивными элементами, по которым определяемой срок службы всего здания, являются наружные стены и фундамент. Остальные конструкции могут подвергаться замене.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зданиях увеличилось число конструктивных элементов, срок службы которых равен сроку службы основных.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амортизационных отчислений на полное восстановление основных фондов народного хозяйства утверждаются правительством. </a:t>
            </a:r>
          </a:p>
        </p:txBody>
      </p:sp>
    </p:spTree>
    <p:extLst>
      <p:ext uri="{BB962C8B-B14F-4D97-AF65-F5344CB8AC3E}">
        <p14:creationId xmlns:p14="http://schemas.microsoft.com/office/powerpoint/2010/main" val="3870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297</TotalTime>
  <Words>565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Сетка</vt:lpstr>
      <vt:lpstr>Сроки службы зданий. Эксплуатационные требования к зданиям.</vt:lpstr>
      <vt:lpstr>Срок службы зданий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Эксплуатационные требования к зданиям </vt:lpstr>
      <vt:lpstr>Срок службы зависит от условий эксплуатации. 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службы зданий. Эксплуатационные требования к зданиям.</dc:title>
  <dc:creator>User</dc:creator>
  <cp:lastModifiedBy>Иван</cp:lastModifiedBy>
  <cp:revision>8</cp:revision>
  <dcterms:created xsi:type="dcterms:W3CDTF">2024-09-25T16:36:46Z</dcterms:created>
  <dcterms:modified xsi:type="dcterms:W3CDTF">2024-11-05T10:45:50Z</dcterms:modified>
</cp:coreProperties>
</file>