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57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861048"/>
            <a:ext cx="7543800" cy="2152650"/>
          </a:xfrm>
        </p:spPr>
        <p:txBody>
          <a:bodyPr/>
          <a:lstStyle/>
          <a:p>
            <a:r>
              <a:rPr lang="ru-RU" dirty="0">
                <a:effectLst/>
              </a:rPr>
              <a:t>Влияние шума, вибрации в помещениях на организм человека.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60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291736" cy="5112568"/>
          </a:xfrm>
        </p:spPr>
        <p:txBody>
          <a:bodyPr>
            <a:normAutofit fontScale="77500" lnSpcReduction="20000"/>
          </a:bodyPr>
          <a:lstStyle/>
          <a:p>
            <a:r>
              <a:rPr lang="ru-RU" sz="3100" dirty="0">
                <a:effectLst/>
              </a:rPr>
              <a:t>Шум — беспорядочное сочетание разных по силе и частоте звуков; способен оказывать неблагоприятное действие на организм. Источником шума является любой процесс, вызывающий местное изменение давления либо механические колебания в жестких, водянистых либо газообразных средах. Источниками шума могут быть  насосы, пневматические и электрические инструменты, молоты, молотилки, станки, центрифуги, бункеры и остальные установки, имеющие передвигающиеся детали. Не считая того, что возросло  развитие  городского транспорта, соответственно  возросла интенсивность шума и в быту.</a:t>
            </a:r>
          </a:p>
          <a:p>
            <a:r>
              <a:rPr lang="ru-RU" sz="3100" dirty="0">
                <a:effectLst/>
              </a:rPr>
              <a:t>Вибрация — это малые механические колебания, возникающие в упругих телах под воздействием переменных сил.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476933"/>
            <a:ext cx="7543800" cy="352400"/>
          </a:xfrm>
        </p:spPr>
        <p:txBody>
          <a:bodyPr/>
          <a:lstStyle/>
          <a:p>
            <a:r>
              <a:rPr lang="ru-RU" b="1" dirty="0">
                <a:effectLst/>
              </a:rPr>
              <a:t>Шум и вибрация</a:t>
            </a:r>
            <a:br>
              <a:rPr lang="ru-RU" b="1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643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16832"/>
            <a:ext cx="7896200" cy="4752528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Реакция человека на шум различна. Некоторые люди терпимы к шуму, у других он вызывает раздражение, стремление уйти от источника шума. Психологическая оценка шума в основном базируется на понятии восприятия, причем большое значение имеет внутренняя настройка к источнику шума. Она определяет, будет ли шум восприниматься как мешающий фактор. Часто шум, воспроизводимый самим человеком, не беспокоит его, в то время как небольшой шум, вызванный соседями или каким-нибудь другим источником, оказывает сильный раздражающий эффект.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543800" cy="914400"/>
          </a:xfrm>
        </p:spPr>
        <p:txBody>
          <a:bodyPr/>
          <a:lstStyle/>
          <a:p>
            <a:r>
              <a:rPr lang="ru-RU" b="1" dirty="0">
                <a:effectLst/>
              </a:rPr>
              <a:t>Влияние шума на организм человека</a:t>
            </a:r>
            <a:br>
              <a:rPr lang="ru-RU" b="1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82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4624"/>
            <a:ext cx="8424936" cy="7056783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Под влиянием шума возникают явления утом­ления слуха и ослабления слуха. Эти явления с пре­кращением шума быстро проходят. Если же пере­утомление слуха повторяется систематически в течение длительного срока, то развивается тугоу­хость. Так, кратковременное воздействие уровня 120 дБ (рев самолета), не приводит к необратимым последствиям. Длительное воздействие шума 80-90 дБ приводит к профессиональной глухоте. Туго­ухость — стойкое понижение слуха, затрудняющее восприятие речи окружающих в обычных услови­ях. Оценка состояния слуха производится с помо­щью аудиометрии. Аудиометрия — изменение ост­роты слуха, — проводится с помощью специально­го электроакустического аппарата — аудиометра. Снижение слуха на 10 дБ человеком практически не ощущается, серьезное ослабление разборчивос­ти речи и потеря способности слышать слабые, но важные для общения звуковые сигналы, наступает при снижении слуха на 20 дБ.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49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568952" cy="6343599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Уровень шума нормируется санитарными норма­ми и государственными стандартами и не должен превышать допустимых значений.</a:t>
            </a:r>
          </a:p>
          <a:p>
            <a:r>
              <a:rPr lang="ru-RU" dirty="0">
                <a:effectLst/>
              </a:rPr>
              <a:t>Интенсивный шум отрицательно действует на весь организм человека. Ослабляется внимание, снижается производительность труда.</a:t>
            </a:r>
          </a:p>
          <a:p>
            <a:r>
              <a:rPr lang="ru-RU" dirty="0">
                <a:effectLst/>
              </a:rPr>
              <a:t>Вибрация как и шум вредно воздействует на организм и в первую очередь вызывает заболевание периферической нервной системы так называемую виброболезнь, распространенному профессиональному заболеванию. Важно знать, что в течении вибрационной болезни, в зависимости от степени поражения, различают четыре стадии.</a:t>
            </a:r>
          </a:p>
          <a:p>
            <a:r>
              <a:rPr lang="ru-RU" dirty="0">
                <a:effectLst/>
              </a:rPr>
              <a:t>Больные страдают головокружениями, головными и загрудинными болями, изменения имеют стойкий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31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85801"/>
            <a:ext cx="7690048" cy="5839543"/>
          </a:xfrm>
        </p:spPr>
        <p:txBody>
          <a:bodyPr>
            <a:normAutofit lnSpcReduction="10000"/>
          </a:bodyPr>
          <a:lstStyle/>
          <a:p>
            <a:r>
              <a:rPr lang="ru-RU" dirty="0">
                <a:effectLst/>
              </a:rPr>
              <a:t>В целях предотвращения заболевания от воздействия шума и вибрации санитарным законодательством установлены предельно допустимые уровни шума и вибрации.</a:t>
            </a:r>
          </a:p>
          <a:p>
            <a:r>
              <a:rPr lang="ru-RU" dirty="0">
                <a:effectLst/>
              </a:rPr>
              <a:t>По характеру нарушения физиологических функций шум разделяется на:</a:t>
            </a:r>
          </a:p>
          <a:p>
            <a:r>
              <a:rPr lang="ru-RU" dirty="0">
                <a:effectLst/>
              </a:rPr>
              <a:t>— шум который мешает (препятствует языковой связи);</a:t>
            </a:r>
          </a:p>
          <a:p>
            <a:r>
              <a:rPr lang="ru-RU" dirty="0">
                <a:effectLst/>
              </a:rPr>
              <a:t>— раздражающий — (вызывает нервное напряжение и вследствие этого — снижения работоспособности, общее переутомление);</a:t>
            </a:r>
          </a:p>
          <a:p>
            <a:r>
              <a:rPr lang="ru-RU" dirty="0">
                <a:effectLst/>
              </a:rPr>
              <a:t>— вредный (нарушает физиологические функции на длительный период и вызывает развитие хронических заболеваний, которые            непосредственно связаны со слуховым восприятием: ухудшение слуха, гипертония, туберкулез, язва желудка);</a:t>
            </a:r>
          </a:p>
          <a:p>
            <a:r>
              <a:rPr lang="ru-RU" dirty="0">
                <a:effectLst/>
              </a:rPr>
              <a:t>— травмирующий (резко нарушает физиологические функции организма человека).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462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85801"/>
            <a:ext cx="8208912" cy="5767535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Воздействие ЭМП на здоровье человека</a:t>
            </a:r>
          </a:p>
          <a:p>
            <a:r>
              <a:rPr lang="ru-RU" dirty="0">
                <a:effectLst/>
              </a:rPr>
              <a:t>Электромагнитная дисгармония часто оказывается причиной разных патологий. В самом общем виде эти неблагоприятные воздействия полей проявляются в нарушениях нервной, иммунной, эндокринной систем, равно как и репродуктивной сферы человека. Из международной научной программы ВОЗ по биологическому действию электромагнитных полей (на 2000-2004 гг.): «Предполагается, что медицинские последствия, такие, как заболевания раком, болезни Паркинсона и Альцгеймера и другие состояния, включая повышение уровня самоубийств, являются результатом воздействия электромагнитных полей». Многочисленные исследования в области биологического действия ЭМП позволят определить наиболее чувствительные системы организма человека: нервная, иммунная, эндокринная и половая.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89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85801"/>
            <a:ext cx="7762056" cy="5479503"/>
          </a:xfrm>
        </p:spPr>
        <p:txBody>
          <a:bodyPr/>
          <a:lstStyle/>
          <a:p>
            <a:r>
              <a:rPr lang="ru-RU" dirty="0">
                <a:effectLst/>
              </a:rPr>
              <a:t> Особо опасны ЭМП могут быть для детей, беременных женщин, людей с заболеваниями центральной нервной, гормональной, сердечно-сосудистой системы, аллергиков, людей с ослабленным иммунитетом. Биологический эффект ЭМП в условиях длительного многолетнего воздействия накапливается, в результате возможно развитие отдаленных последствий, включая</a:t>
            </a:r>
          </a:p>
          <a:p>
            <a:r>
              <a:rPr lang="ru-RU" dirty="0">
                <a:effectLst/>
              </a:rPr>
              <a:t>дегенеративные процессы центральной нервной системы;</a:t>
            </a:r>
          </a:p>
          <a:p>
            <a:r>
              <a:rPr lang="ru-RU" dirty="0">
                <a:effectLst/>
              </a:rPr>
              <a:t>рак крови (лейкозы);</a:t>
            </a:r>
          </a:p>
          <a:p>
            <a:r>
              <a:rPr lang="ru-RU" dirty="0">
                <a:effectLst/>
              </a:rPr>
              <a:t>опухоли мозга;</a:t>
            </a:r>
          </a:p>
          <a:p>
            <a:r>
              <a:rPr lang="ru-RU" dirty="0">
                <a:effectLst/>
              </a:rPr>
              <a:t>гормональные заболевания;</a:t>
            </a:r>
          </a:p>
          <a:p>
            <a:r>
              <a:rPr lang="ru-RU" dirty="0">
                <a:effectLst/>
              </a:rPr>
              <a:t>склонность к депрессиям и даже самоубийствам.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557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685801"/>
            <a:ext cx="7546032" cy="5695527"/>
          </a:xfrm>
        </p:spPr>
        <p:txBody>
          <a:bodyPr/>
          <a:lstStyle/>
          <a:p>
            <a:r>
              <a:rPr lang="ru-RU" dirty="0">
                <a:effectLst/>
              </a:rPr>
              <a:t>Объяснить связь между электромагнитными полями и болезнями несложно — ведь все биохимические процессы в клетках так или иначе зависят от электрохимических свойств участвующих в них молекул и ионов. Тем не менее, более точные механизмы этой связи остаются загадкой для ученых. Согласно одной из теорий, ЛЭП ионизируют пролетающие рядом пылевые частицы, которые затем попадают человеку в легкие и передают свои заряды клеткам, нарушая их функции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972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212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Влияние шума, вибрации в помещениях на организм человека.</vt:lpstr>
      <vt:lpstr>Шум и вибрация </vt:lpstr>
      <vt:lpstr>Влияние шума на организм человека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шума, вибрации в помещениях на организм человека.</dc:title>
  <dc:creator>Дима Князев</dc:creator>
  <cp:lastModifiedBy>Дмитрий</cp:lastModifiedBy>
  <cp:revision>1</cp:revision>
  <dcterms:created xsi:type="dcterms:W3CDTF">2023-01-25T11:19:38Z</dcterms:created>
  <dcterms:modified xsi:type="dcterms:W3CDTF">2023-01-25T11:29:31Z</dcterms:modified>
</cp:coreProperties>
</file>