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AA5C3-CEDF-4F8B-9BC6-90F5B77F5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121F6F-02DB-4AAE-9DAF-B0B92C02D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B0478-3CEE-4D35-BCAB-B46F7E6BC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4925-F1CD-4164-922C-4D66E5268A5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74336-E4EF-4C75-858C-2FCE9BA8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D4170-43FD-4EE0-8715-73D6C027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388-2DB7-45F8-ADDA-96CC7A845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A371C-C81C-4120-A5E7-3125FC15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7DB4E1-F0BB-4179-8F45-458DCF214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EB984-9FAE-4174-9967-D6ED2BA2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4925-F1CD-4164-922C-4D66E5268A5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7B8FF-989D-415C-A4D9-EFE26696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44D3D-0F12-49DC-B5A1-9CC3BD03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388-2DB7-45F8-ADDA-96CC7A845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DAB10D-83DE-494B-BA7F-0D4FFE33E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B2A340-D14F-4447-9C39-8078CB04B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14484-FE62-4886-A953-43762772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4925-F1CD-4164-922C-4D66E5268A5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23524-98F6-4615-A9B1-E570314F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FB97B4-365D-4BF0-8E2F-3207D84C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388-2DB7-45F8-ADDA-96CC7A845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FAC94-949A-4CD3-93BF-045EA2CE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84E17-17F7-4CCE-BBED-AFAEE24B1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372ED-7045-45B3-B910-696D6946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4925-F1CD-4164-922C-4D66E5268A5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FB732-D030-40FD-9750-A8BA2C10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67495-D915-439E-B8BF-60D122C9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388-2DB7-45F8-ADDA-96CC7A845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3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DBDD4-D7EC-448C-BC19-9744C37D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46F36-7357-428C-B84E-0B90E7AD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02E19-7D0D-4DED-A19F-BF6C1D2A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4925-F1CD-4164-922C-4D66E5268A5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3DF9C6-1B21-4485-8548-BB5173F3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B41A8-D26B-4734-953F-F45AA7A8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388-2DB7-45F8-ADDA-96CC7A845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B901F-280A-4C89-90C7-1F4605B0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468BEC-4571-44C0-96A6-D04EF543D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41FD95-9C9B-4111-9232-0A1773E01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300986-92A2-4DA6-B7ED-32094E5F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4925-F1CD-4164-922C-4D66E5268A5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7712C3-923A-4336-9F67-0F8CA432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863800-5D7D-4962-95C0-7EC12168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388-2DB7-45F8-ADDA-96CC7A845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3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7C9BA-08AE-4226-BB3E-17AC91AA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AB959A-F37E-4F60-8B55-5E392FA54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DF4287-C782-4FA8-9BEB-83FE7DACE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D8522F-EC2A-40D9-8954-306920631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31C346-0C53-442C-82CD-7DE6B014C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864004-92F9-4EE8-8525-59ACC418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4925-F1CD-4164-922C-4D66E5268A5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6430A9-D6DF-498B-8611-9FA168BF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B91F68-5445-4AC6-95D7-6EA88B7C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388-2DB7-45F8-ADDA-96CC7A845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7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18913-CA15-44F7-BA2C-882E5A14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73AF94-DC15-4B2E-B708-6B6F7BBE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4925-F1CD-4164-922C-4D66E5268A5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ED1692-E891-41EB-91DA-D93AA691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F4BA85-C2E6-4716-B7C3-E242B987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388-2DB7-45F8-ADDA-96CC7A845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1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084C44-8A63-46A8-AC12-8FD4D68A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4925-F1CD-4164-922C-4D66E5268A5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BE2859-2C34-4EF5-B4BB-3A65905F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A1CDA0-4CDF-4E58-93AB-982C1D59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388-2DB7-45F8-ADDA-96CC7A845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1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17AF0-B4D6-4235-B060-D01ECB64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C10B2-4D75-4C7E-B74D-D0C06D148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0E6178-93C7-4EEA-9CA1-2F55CEE9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4AD6FD-77DF-452A-9B49-5EA74B9A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4925-F1CD-4164-922C-4D66E5268A5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DC41D8-843C-4A3B-8FE8-25F45E7B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7F1F1-3815-4F7F-9030-F39E0CED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388-2DB7-45F8-ADDA-96CC7A845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11665-010A-4A29-A701-B619C161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E4D62A-4466-47C9-8E86-D29D429C4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4BB3E7-37FA-45F7-839B-7F775027A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8B2D2-15CC-4DC9-BE93-B7F100F3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4925-F1CD-4164-922C-4D66E5268A5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17C5B3-A893-4052-80F7-DBE53EFE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B11DC-ED45-4A7A-A3EB-C970182E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A388-2DB7-45F8-ADDA-96CC7A845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6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BDFA1-A215-4F44-978E-035B12E9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8E0F21-2AF8-496A-AAE6-DD4F859B9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AF02D-CD30-40F9-9F8A-1E199CBCA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04925-F1CD-4164-922C-4D66E5268A54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712CD-EA55-4DD5-8158-07D4E5394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DE0C95-CD3B-4355-98CD-BC3A26C65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FA388-2DB7-45F8-ADDA-96CC7A845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7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78710-154A-477F-A356-B6706BA88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72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ЛАБОРАТОРНАЯ РАБОТА № 17 УРАВНИВАНИЕ НИВЕЛИРНОЙ СЕТИ IV КЛАССА КОРРЕЛАТНЫМ СПОСОБОМ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3DF0F4-4171-4C5D-B2AB-DBAD34BD0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3744"/>
            <a:ext cx="9144000" cy="34405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45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AD0EC-2A52-42A6-B02D-0B9117E8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Вычисляются периметры полигонов: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C2FD5C-EB69-4B4C-8B42-CA17E753B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099" y="1690688"/>
            <a:ext cx="6066854" cy="31527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540376-3789-4238-8068-CD71E126E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545" y="2697481"/>
            <a:ext cx="5138355" cy="15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3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3C8E8-A3D0-494B-A50B-1234155A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Вычисляются допустимые невязки по формуле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C96FE0-6917-4981-9AE9-C9AE5FDCF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710" y="2062956"/>
            <a:ext cx="5877306" cy="187810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FA6911-4464-4EDB-A583-C2193AF1FDEA}"/>
              </a:ext>
            </a:extLst>
          </p:cNvPr>
          <p:cNvSpPr txBox="1"/>
          <p:nvPr/>
        </p:nvSpPr>
        <p:spPr>
          <a:xfrm>
            <a:off x="1255014" y="4183487"/>
            <a:ext cx="92788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полученные невязки по абсолютной величине меньше предельных, то можно приступить к уравниванию сети.</a:t>
            </a:r>
          </a:p>
        </p:txBody>
      </p:sp>
    </p:spTree>
    <p:extLst>
      <p:ext uri="{BB962C8B-B14F-4D97-AF65-F5344CB8AC3E}">
        <p14:creationId xmlns:p14="http://schemas.microsoft.com/office/powerpoint/2010/main" val="316815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71293-710C-4A07-AE4D-695E6391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8721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в общем виде система нормальных уравнений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количество которых зависит от r – числа избыточных измерений. При r = 4 система имеет вид: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08364A-C02E-410D-8A0B-EFCD09155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968" y="2752344"/>
            <a:ext cx="8357615" cy="2834639"/>
          </a:xfrm>
        </p:spPr>
      </p:pic>
    </p:spTree>
    <p:extLst>
      <p:ext uri="{BB962C8B-B14F-4D97-AF65-F5344CB8AC3E}">
        <p14:creationId xmlns:p14="http://schemas.microsoft.com/office/powerpoint/2010/main" val="164122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EAD49-E1D0-4E75-8990-C53FF6B3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8FFB8F-43E7-4A1A-B3AB-17C8B66EC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системе  –   </a:t>
            </a:r>
            <a:r>
              <a:rPr lang="ru-RU" dirty="0"/>
              <a:t>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обратный вес результата измерений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d – коэффициенты при поправках системы условных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поправок;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k1, k2, …,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дополнительные множители Лагранжа,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вводимые искусственно в процессе перехода от системы условных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 поправок к системе нормальных уравнений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6A8521-9FE0-4328-9C28-2376D91E2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652" y="1690688"/>
            <a:ext cx="670180" cy="7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7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D3A96-021C-498D-8F5D-631B76FD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Вычисляются коэффициенты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коррелатах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FC37B-9CA2-44EC-9510-5E39654B2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вычисления коэффициентов следующее. Квадратичные коэффициенты равны периметрам соответствующих полигонов. Соответствие просматривается по буквам: a – соответствует первому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полигону, b – второму, c – третьему, d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четвѐртому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схеме, в каждый полигон записывается своя буква.</a:t>
            </a:r>
          </a:p>
        </p:txBody>
      </p:sp>
    </p:spTree>
    <p:extLst>
      <p:ext uri="{BB962C8B-B14F-4D97-AF65-F5344CB8AC3E}">
        <p14:creationId xmlns:p14="http://schemas.microsoft.com/office/powerpoint/2010/main" val="4032351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1ECEB-C729-4E2C-8937-919C5126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254DD1-30A9-44A8-9902-FB6A889BF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168" y="1453896"/>
            <a:ext cx="7598664" cy="4315968"/>
          </a:xfrm>
        </p:spPr>
      </p:pic>
    </p:spTree>
    <p:extLst>
      <p:ext uri="{BB962C8B-B14F-4D97-AF65-F5344CB8AC3E}">
        <p14:creationId xmlns:p14="http://schemas.microsoft.com/office/powerpoint/2010/main" val="551131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Неквадратичные</a:t>
            </a:r>
            <a:r>
              <a:rPr lang="ru-RU" dirty="0"/>
              <a:t> коэффициенты равны длине линии между </a:t>
            </a:r>
            <a:r>
              <a:rPr lang="ru-RU" dirty="0" err="1"/>
              <a:t>соот</a:t>
            </a:r>
            <a:r>
              <a:rPr lang="ru-RU" dirty="0"/>
              <a:t>-</a:t>
            </a:r>
          </a:p>
          <a:p>
            <a:pPr marL="0" indent="0">
              <a:buNone/>
            </a:pPr>
            <a:r>
              <a:rPr lang="ru-RU" dirty="0" err="1"/>
              <a:t>ветствующими</a:t>
            </a:r>
            <a:r>
              <a:rPr lang="ru-RU" dirty="0"/>
              <a:t> полигонами со знаком «–». Если общей линии нет, то коэффициент равен 0. Таким образом, для данной сети коэффициенты получают следующие значения: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83DBD1-10E0-40FD-9CA2-41877CEF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65" y="3762374"/>
            <a:ext cx="2673287" cy="22635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7C8FBB-793D-4D77-B99B-9E13000F3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136" y="3639700"/>
            <a:ext cx="6352583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2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C8136-F64C-43A2-8AD5-A1941F90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значения коэффициентов подставляются в систему, в результате чего получается система нормальных уравнений в численном виде: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5E36E7-9C96-487A-9A67-CB26D3C79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784" y="2240280"/>
            <a:ext cx="8842248" cy="3493008"/>
          </a:xfrm>
        </p:spPr>
      </p:pic>
    </p:spTree>
    <p:extLst>
      <p:ext uri="{BB962C8B-B14F-4D97-AF65-F5344CB8AC3E}">
        <p14:creationId xmlns:p14="http://schemas.microsoft.com/office/powerpoint/2010/main" val="311133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96827-4129-4196-85C7-4E9AC275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решается и находятся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C32A11-625E-4C4E-AB3F-9996EAB69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720" y="2084832"/>
            <a:ext cx="5779008" cy="3593592"/>
          </a:xfrm>
        </p:spPr>
      </p:pic>
    </p:spTree>
    <p:extLst>
      <p:ext uri="{BB962C8B-B14F-4D97-AF65-F5344CB8AC3E}">
        <p14:creationId xmlns:p14="http://schemas.microsoft.com/office/powerpoint/2010/main" val="157818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B8633-FD3E-47A6-9E18-9BC59EA2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0F3551-3CC4-4180-8C79-48131CC9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контроль решения системы нормальных уравнений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коррелат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выполняется следующим образом. В каждое уравнение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подставляются найденные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коррелаты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коррелаты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найдены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верно, то в правой части уравнений должны быть «0» в пределах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округления величин k1, k2, k3, k4.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76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3B7E3-50F8-4548-8AF4-A4B14165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число независимых полигонов.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A94472-F748-47AA-8586-180CEBEFE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0379"/>
            <a:ext cx="6358127" cy="2853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DDCC5A-8C08-4534-A665-1072B499B9BE}"/>
              </a:ext>
            </a:extLst>
          </p:cNvPr>
          <p:cNvSpPr txBox="1"/>
          <p:nvPr/>
        </p:nvSpPr>
        <p:spPr>
          <a:xfrm>
            <a:off x="6019038" y="1780379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номера и отметки исходных марок (соответственно, в числителе M 43 и знаменателе); 161,431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252D9-E4CB-4D7A-AAFF-148B69CB5F11}"/>
              </a:ext>
            </a:extLst>
          </p:cNvPr>
          <p:cNvSpPr txBox="1"/>
          <p:nvPr/>
        </p:nvSpPr>
        <p:spPr>
          <a:xfrm>
            <a:off x="5259323" y="4431291"/>
            <a:ext cx="60944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номера промежуточных реперов: Рп12, Рп13, Рп14;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числителе даны измеренные превышения в направлении, указанном стрелкой;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знаменателе – длины отдельных секций в километрах.</a:t>
            </a:r>
          </a:p>
        </p:txBody>
      </p:sp>
    </p:spTree>
    <p:extLst>
      <p:ext uri="{BB962C8B-B14F-4D97-AF65-F5344CB8AC3E}">
        <p14:creationId xmlns:p14="http://schemas.microsoft.com/office/powerpoint/2010/main" val="43885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112D4-9B14-4A74-98D0-DFA9B5D2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найденным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коррелатам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вычисляются поправки в измеренные превышения.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2772CF-292D-40FE-AB9B-2F7E8DDEF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Правило вычисления поправок следующее. Для несмежных сторон, то есть сторон, принадлежащих только одному полигону (стороны 1, 3, 6 и 7) поправки вычисляются по формуле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FE342-554F-4587-8DA1-97CE96D5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56" y="3252094"/>
            <a:ext cx="4840644" cy="28044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7356AD-9877-4392-BF74-67D153146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033018"/>
            <a:ext cx="3246120" cy="1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62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5F5082-7185-4CD0-948E-117576A6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178" y="365124"/>
            <a:ext cx="4736527" cy="25488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433DA-23F8-4A0A-9FD0-02EC6007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8980CB-0D5F-4699-9ECA-9BDB61778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500" y="575825"/>
            <a:ext cx="6358679" cy="28531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5A2843-4CD3-40C4-8762-A77311B53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39700"/>
            <a:ext cx="6477000" cy="1600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A3EAF6-AD7A-401A-BD3F-B635F2FB8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793" y="2839600"/>
            <a:ext cx="3874008" cy="19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8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76313-C741-4041-8941-B1A6EC1D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смежных сторон, то есть сторон, принадлежащих двум полигонам (стороны 2, 4 и 5) поправки вычисляются по формуле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C25DF8-1946-4812-A907-7401B0157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2103120"/>
            <a:ext cx="3154680" cy="12252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0BFF8D-E63D-434D-A5F3-80DB96D04843}"/>
              </a:ext>
            </a:extLst>
          </p:cNvPr>
          <p:cNvSpPr txBox="1"/>
          <p:nvPr/>
        </p:nvSpPr>
        <p:spPr>
          <a:xfrm>
            <a:off x="4190238" y="1795332"/>
            <a:ext cx="69197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под первой            стрелки означают, что направление обхода </a:t>
            </a:r>
          </a:p>
          <a:p>
            <a:endParaRPr lang="ru-RU" dirty="0"/>
          </a:p>
          <a:p>
            <a:r>
              <a:rPr lang="ru-RU" dirty="0"/>
              <a:t>полигона и превышения совпадают), а вычитается </a:t>
            </a:r>
            <a:r>
              <a:rPr lang="ru-RU" dirty="0" err="1"/>
              <a:t>коррелата</a:t>
            </a:r>
            <a:r>
              <a:rPr lang="ru-RU" dirty="0"/>
              <a:t> того полигона, в котором направления не совпадают 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CCA1B6-A145-42D8-BF48-271C964B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078" y="2023932"/>
            <a:ext cx="342900" cy="4191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5DB6DE-D909-4DC6-B52F-804AA57A1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75" y="2710685"/>
            <a:ext cx="4000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4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91C78-7DE2-41D4-8937-D6E2632F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911B5E-5007-442B-98D7-63DCF41CC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389" y="505114"/>
            <a:ext cx="5742708" cy="28592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5C3C42-9BC1-475B-922E-B77DE2E8B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179" y="660575"/>
            <a:ext cx="4737003" cy="2548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E00C88-F858-464B-99EF-0EA3B6C7E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072" y="3493616"/>
            <a:ext cx="6245352" cy="22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27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4C22B-BC30-4708-9245-3C54CC7F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контроль вычисления поправок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2F0CF2-8E74-41E7-B67B-A69BC18D3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704" y="1851692"/>
            <a:ext cx="3218688" cy="132556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A993B-A7D3-4046-8C35-F540163486BE}"/>
              </a:ext>
            </a:extLst>
          </p:cNvPr>
          <p:cNvSpPr txBox="1"/>
          <p:nvPr/>
        </p:nvSpPr>
        <p:spPr>
          <a:xfrm>
            <a:off x="3794760" y="1782402"/>
            <a:ext cx="81107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Поправки складываются с </a:t>
            </a:r>
            <a:r>
              <a:rPr lang="ru-RU" sz="3200" dirty="0" err="1"/>
              <a:t>учѐтом</a:t>
            </a:r>
            <a:r>
              <a:rPr lang="ru-RU" sz="3200" dirty="0"/>
              <a:t> направлений, то есть, если направление обхода полигона совпадает со знаком превышения, то поправка </a:t>
            </a:r>
            <a:r>
              <a:rPr lang="ru-RU" sz="3200" dirty="0" err="1"/>
              <a:t>берѐтся</a:t>
            </a:r>
            <a:r>
              <a:rPr lang="ru-RU" sz="3200" dirty="0"/>
              <a:t> со своим знаком, если не совпадает, то поправка бе-</a:t>
            </a:r>
          </a:p>
          <a:p>
            <a:r>
              <a:rPr lang="ru-RU" sz="3200" dirty="0" err="1"/>
              <a:t>рѐтся</a:t>
            </a:r>
            <a:r>
              <a:rPr lang="ru-RU" sz="3200" dirty="0"/>
              <a:t> с противоположным знаком.</a:t>
            </a:r>
          </a:p>
        </p:txBody>
      </p:sp>
    </p:spTree>
    <p:extLst>
      <p:ext uri="{BB962C8B-B14F-4D97-AF65-F5344CB8AC3E}">
        <p14:creationId xmlns:p14="http://schemas.microsoft.com/office/powerpoint/2010/main" val="2752030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87518-3B90-4D8E-B91F-69F8422A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EA9A29-52DF-4B59-A159-A27423046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80651"/>
            <a:ext cx="5580888" cy="29323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AAF6F9-28FE-4EC5-8289-86C9370C3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540" y="3749040"/>
            <a:ext cx="7033260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02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B9E3B-2AF2-4249-BF63-02A46CBC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016C1-0FCC-4450-A1CE-F8E0F5184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Вычисляются уравненные превышения и отметки узловых реперов.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 рекомендуется выполнять в таблице.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Уравненные превышения вычисляются по формуле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63773E-496B-4F00-BE30-A46CC4D7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23" y="4133089"/>
            <a:ext cx="3244025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60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F59A1-E62A-459B-B3D8-4E23EB18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F4E915-9F00-45A2-A227-ED393B4B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поправки в превышения выписываются по правилу: если направление хода при вычислении отметки узлового репера совпадает с направлением стрелки превышения, поправка выписывается с тем знаком, с которым получена из уравновешивания, если не совпадает, то поправка выписывается с обратным знаком.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910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F12D35-FCE7-4C06-8924-E8680FF58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775" y="569728"/>
            <a:ext cx="5218425" cy="28592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9AFEE-C2CA-47F7-89B9-E906D7D0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872090-9FE8-4996-99AE-B43136C1A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913" y="219457"/>
            <a:ext cx="6419087" cy="449884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EF2F4C-5EB7-4D5C-92E1-7908725EE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159" y="3349745"/>
            <a:ext cx="5218425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9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83EFB-A783-43D7-8CB4-EDFBA70C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D3121A-2782-4A07-AA5B-7D283979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оценка точности по результатам уравнивания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Веса измеренных превышений по ходам вычисляются по формуле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61394F-38E7-4DB1-B3A9-883A688ED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" y="2354580"/>
            <a:ext cx="2636520" cy="4526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4DF0FF-ABEF-46EE-A9E3-9E99EEBCD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3522726"/>
            <a:ext cx="2295144" cy="6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3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61042-4743-44CF-8DD9-6694989E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числа независимых полигонов выполняется по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399AE9-CDCA-4169-90C5-DF5168569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856" y="2341086"/>
            <a:ext cx="2414016" cy="108791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AF6914-CB9C-46C6-9E9A-CD72D82CF9AB}"/>
              </a:ext>
            </a:extLst>
          </p:cNvPr>
          <p:cNvSpPr txBox="1"/>
          <p:nvPr/>
        </p:nvSpPr>
        <p:spPr>
          <a:xfrm>
            <a:off x="4028694" y="1690688"/>
            <a:ext cx="7029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n – число всех измерений, т. е. число ходов, которые надо пронумеровать арабскими цифрами в любой последовательности на схеме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DB148-B4CA-42A1-9016-0AA485E54D94}"/>
              </a:ext>
            </a:extLst>
          </p:cNvPr>
          <p:cNvSpPr txBox="1"/>
          <p:nvPr/>
        </p:nvSpPr>
        <p:spPr>
          <a:xfrm>
            <a:off x="4028694" y="3109448"/>
            <a:ext cx="7325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– число необходимых измерений(число определяемых реперов для данной сети, которыми являются реперы: Рп12, Рп13, Рп14,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е. три).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5946A7-9BE0-4AB2-A336-A8377F64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96" y="3657600"/>
            <a:ext cx="2231136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04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B5058-5D9E-4808-9419-D8DEF70F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DC4F04-F6B9-40B9-A515-D5634C491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Средняя квадратическая ошибка единицы веса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µ</a:t>
            </a:r>
            <a:r>
              <a:rPr lang="ru-RU" dirty="0"/>
              <a:t> вычисляется по</a:t>
            </a:r>
          </a:p>
          <a:p>
            <a:pPr marL="0" indent="0">
              <a:buNone/>
            </a:pPr>
            <a:r>
              <a:rPr lang="ru-RU" dirty="0"/>
              <a:t>формуле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125109-2707-4994-A20B-8BA4927DE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2425636"/>
            <a:ext cx="7708392" cy="33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90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E5FC9-ED82-49B5-BBD7-FBC12DE8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2FB7C-26A2-4B60-AE4A-67FFE0F33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Делается вывод по результатам оценки точности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средняя квадратическая ошибка превышения,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вес которого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за единицу (Р = 1) при оценке точности по поправкам равна средней квадратической ошибке по ходу длиной 1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км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1 км), то допуском для III класса можно принять величину, равную 5 мм на 1 км хода, а для IV класса – 10 мм на 1 км хода.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32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98558-5172-49EB-AE7E-F694D12C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4CD40-FC23-40EC-AEB2-9B9F4EF57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контроля величина r вычисляется по формуле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N + T – 1,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N – число замкнутых полигонов;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– число исходных марок или реперов.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примере: N = 2, T = 3, следовательно r = 2 + 3 –1 = 4</a:t>
            </a:r>
          </a:p>
        </p:txBody>
      </p:sp>
    </p:spTree>
    <p:extLst>
      <p:ext uri="{BB962C8B-B14F-4D97-AF65-F5344CB8AC3E}">
        <p14:creationId xmlns:p14="http://schemas.microsoft.com/office/powerpoint/2010/main" val="49093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842B1-2DCB-4F3A-BD06-1D938765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графически достраивается до r полигонов.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3BD31-1EED-489E-A827-4BBDE54A4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Полигоны достраиваются таким образом, чтобы каждый полигон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включал в себя меньшее число ходов. Достроенные полигоны изображаются пунктирной линией.</a:t>
            </a:r>
          </a:p>
        </p:txBody>
      </p:sp>
    </p:spTree>
    <p:extLst>
      <p:ext uri="{BB962C8B-B14F-4D97-AF65-F5344CB8AC3E}">
        <p14:creationId xmlns:p14="http://schemas.microsoft.com/office/powerpoint/2010/main" val="171460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32099-99D3-43E2-84AC-A5D85718A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Полигоны нумеруются римскими цифрами. Вначале нумеруются замкнутые полигоны, а затем – достроенные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91260A-1A59-482C-B188-035D98BC6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731" y="2043525"/>
            <a:ext cx="7029450" cy="30194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4093DD-7D7D-4E0A-9F60-7C2A5E7E6904}"/>
              </a:ext>
            </a:extLst>
          </p:cNvPr>
          <p:cNvSpPr txBox="1"/>
          <p:nvPr/>
        </p:nvSpPr>
        <p:spPr>
          <a:xfrm>
            <a:off x="5177790" y="4362349"/>
            <a:ext cx="60944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задаётся направление обхода полигонов.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выбирается по ходу часовой стрелки или против хода часовой стрелки, но оно должно быть одинаковым для всех полигонов.</a:t>
            </a:r>
          </a:p>
        </p:txBody>
      </p:sp>
    </p:spTree>
    <p:extLst>
      <p:ext uri="{BB962C8B-B14F-4D97-AF65-F5344CB8AC3E}">
        <p14:creationId xmlns:p14="http://schemas.microsoft.com/office/powerpoint/2010/main" val="414312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9245-0D23-47AC-9D12-DF22B8F9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Задаётся направление превышений между исходными пунктами у достроенных полигонов (произвольно) и вычисляются значения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превышений. Для сети, изображённой на рис., вычисления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следующим образом: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5F2855-B5E9-4A56-8FC8-04D348F12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89" y="2274411"/>
            <a:ext cx="5330952" cy="290512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71F47E-A902-412D-8006-4F1409224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891524"/>
            <a:ext cx="5815859" cy="2581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49944E-08AE-47B2-80AA-606035641955}"/>
              </a:ext>
            </a:extLst>
          </p:cNvPr>
          <p:cNvSpPr txBox="1"/>
          <p:nvPr/>
        </p:nvSpPr>
        <p:spPr>
          <a:xfrm>
            <a:off x="4117086" y="4733257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HM52 – HM53 = –3,699;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HM143 – HM52 = –2,517.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790B8-DB5F-456E-95D5-FC2F48DE4F75}"/>
              </a:ext>
            </a:extLst>
          </p:cNvPr>
          <p:cNvSpPr txBox="1"/>
          <p:nvPr/>
        </p:nvSpPr>
        <p:spPr>
          <a:xfrm>
            <a:off x="1191006" y="5564254"/>
            <a:ext cx="7834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превышения подписываются на схеме другим цветом.</a:t>
            </a:r>
          </a:p>
        </p:txBody>
      </p:sp>
    </p:spTree>
    <p:extLst>
      <p:ext uri="{BB962C8B-B14F-4D97-AF65-F5344CB8AC3E}">
        <p14:creationId xmlns:p14="http://schemas.microsoft.com/office/powerpoint/2010/main" val="236865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CA54E-0B06-40AE-824B-801DD5F8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Подсчитываются невязки в сумме превышений по каждому полигону, включая превышение между исходными пунктами в достроенных полигонах.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7B90D-ECA7-469C-A6FF-A5B9770DA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Невязки подсчитываются по следующему правилу. Если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превышения h совпадает с направлением обхода полигона, то знак h сохраняется; если не совпадает, то знак h меняется на противоположный. Невязки подсчитываются в миллиметрах.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данной сети:</a:t>
            </a:r>
          </a:p>
        </p:txBody>
      </p:sp>
    </p:spTree>
    <p:extLst>
      <p:ext uri="{BB962C8B-B14F-4D97-AF65-F5344CB8AC3E}">
        <p14:creationId xmlns:p14="http://schemas.microsoft.com/office/powerpoint/2010/main" val="161320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3004B-551C-4B82-A7C3-23026EC5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BB7FB3-A535-48AB-928B-B8906DE39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735" y="1472185"/>
            <a:ext cx="4839081" cy="280720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3FE07A-F78B-43F0-B9C0-2DEE85F92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304" y="1609345"/>
            <a:ext cx="5257800" cy="24597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50F29B-6CEC-423F-B15C-0BA6DBBCD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48" y="4279393"/>
            <a:ext cx="7488935" cy="20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93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933</Words>
  <Application>Microsoft Office PowerPoint</Application>
  <PresentationFormat>Широкоэкранный</PresentationFormat>
  <Paragraphs>71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ЛАБОРАТОРНАЯ РАБОТА № 17 УРАВНИВАНИЕ НИВЕЛИРНОЙ СЕТИ IV КЛАССА КОРРЕЛАТНЫМ СПОСОБОМ </vt:lpstr>
      <vt:lpstr>Определяется число независимых полигонов.</vt:lpstr>
      <vt:lpstr>Определение числа независимых полигонов выполняется по формуле</vt:lpstr>
      <vt:lpstr>Презентация PowerPoint</vt:lpstr>
      <vt:lpstr>Сеть графически достраивается до r полигонов.</vt:lpstr>
      <vt:lpstr>Полигоны нумеруются римскими цифрами. Вначале нумеруются замкнутые полигоны, а затем – достроенные</vt:lpstr>
      <vt:lpstr>Задаётся направление превышений между исходными пунктами у достроенных полигонов (произвольно) и вычисляются значения этих превышений. Для сети, изображённой на рис., вычисления выполняются следующим образом:</vt:lpstr>
      <vt:lpstr>Подсчитываются невязки в сумме превышений по каждому полигону, включая превышение между исходными пунктами в достроенных полигонах.</vt:lpstr>
      <vt:lpstr>Презентация PowerPoint</vt:lpstr>
      <vt:lpstr>Вычисляются периметры полигонов:</vt:lpstr>
      <vt:lpstr>Вычисляются допустимые невязки по формуле</vt:lpstr>
      <vt:lpstr>Составляется в общем виде система нормальных уравнений коррелат, количество которых зависит от r – числа избыточных измерений. При r = 4 система имеет вид:</vt:lpstr>
      <vt:lpstr>Презентация PowerPoint</vt:lpstr>
      <vt:lpstr>Вычисляются коэффициенты при коррелатах.</vt:lpstr>
      <vt:lpstr>Презентация PowerPoint</vt:lpstr>
      <vt:lpstr>Презентация PowerPoint</vt:lpstr>
      <vt:lpstr>Полученные значения коэффициентов подставляются в систему, в результате чего получается система нормальных уравнений в численном виде:</vt:lpstr>
      <vt:lpstr>Система решается и находятся коррелаты. </vt:lpstr>
      <vt:lpstr>Презентация PowerPoint</vt:lpstr>
      <vt:lpstr>По найденным коррелатам вычисляются поправки в измеренные превышения. </vt:lpstr>
      <vt:lpstr>Презентация PowerPoint</vt:lpstr>
      <vt:lpstr>Для смежных сторон, то есть сторон, принадлежащих двум полигонам (стороны 2, 4 и 5) поправки вычисляются по формуле</vt:lpstr>
      <vt:lpstr>Презентация PowerPoint</vt:lpstr>
      <vt:lpstr>Выполняется контроль вычисления поправок.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 17 УРАВНИВАНИЕ НИВЕЛИРНОЙ СЕТИ IV КЛАССА КОРРЕЛАТНЫМ СПОСОБОМ </dc:title>
  <dc:creator>Марина</dc:creator>
  <cp:lastModifiedBy>Марина</cp:lastModifiedBy>
  <cp:revision>23</cp:revision>
  <dcterms:created xsi:type="dcterms:W3CDTF">2025-02-18T16:02:30Z</dcterms:created>
  <dcterms:modified xsi:type="dcterms:W3CDTF">2025-02-27T20:02:43Z</dcterms:modified>
</cp:coreProperties>
</file>