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97B68-1471-4264-8BFB-4A9732A5B243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3AB44-EF0C-4491-AF02-E0A393B01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285734"/>
            <a:ext cx="628654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The United States </a:t>
            </a:r>
          </a:p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of America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643188"/>
            <a:ext cx="27860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The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2428874"/>
            <a:ext cx="34290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The USA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3857634"/>
            <a:ext cx="321471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YandexDisk\Courses - 2019\Видеоуроки для сайта - 2019\The USA\Depositphotos_10885236_l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1332569"/>
            <a:ext cx="3822143" cy="254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164892"/>
            <a:ext cx="628654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Stars and Stripes</a:t>
            </a:r>
            <a:endParaRPr lang="ru-RU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06" y="1318918"/>
            <a:ext cx="2714612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current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states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1335270"/>
            <a:ext cx="2143140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13 original British colonies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3972828"/>
            <a:ext cx="6072230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colonies were originally controlled by the UK.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30" y="1628371"/>
            <a:ext cx="8748488" cy="28007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On the 4</a:t>
            </a:r>
            <a:r>
              <a:rPr lang="en-US" sz="4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of July 1776</a:t>
            </a: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the Declaration of Independence was issued, establishing the United States of America.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62536"/>
            <a:ext cx="62865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Independence Day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00430" y="2374134"/>
            <a:ext cx="257176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Desktop\Depositphotos_76390585_l-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8806"/>
            <a:ext cx="4143372" cy="564230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077006" y="2758694"/>
            <a:ext cx="1643074" cy="511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14942" y="142858"/>
            <a:ext cx="3786214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capital</a:t>
            </a:r>
            <a:endParaRPr lang="ru-RU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3214692"/>
            <a:ext cx="500066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Washington, D.C.</a:t>
            </a:r>
            <a:endParaRPr lang="ru-RU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106578"/>
            <a:ext cx="537420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D.C.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District of Columbia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Сергей\YandexDisk\Courses - 2019\Видеоуроки для сайта - 2019\The USA\Depositphotos_41323209_xl-2015.png"/>
          <p:cNvPicPr>
            <a:picLocks noChangeAspect="1" noChangeArrowheads="1"/>
          </p:cNvPicPr>
          <p:nvPr/>
        </p:nvPicPr>
        <p:blipFill>
          <a:blip r:embed="rId3" cstate="screen"/>
          <a:srcRect t="5747"/>
          <a:stretch>
            <a:fillRect/>
          </a:stretch>
        </p:blipFill>
        <p:spPr bwMode="auto">
          <a:xfrm>
            <a:off x="3714744" y="142858"/>
            <a:ext cx="207170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Depositphotos_76390585_l-2015.png"/>
          <p:cNvPicPr>
            <a:picLocks noChangeAspect="1" noChangeArrowheads="1"/>
          </p:cNvPicPr>
          <p:nvPr/>
        </p:nvPicPr>
        <p:blipFill>
          <a:blip r:embed="rId2"/>
          <a:srcRect l="7941" t="6214" r="3933" b="22952"/>
          <a:stretch>
            <a:fillRect/>
          </a:stretch>
        </p:blipFill>
        <p:spPr bwMode="auto">
          <a:xfrm>
            <a:off x="714348" y="-18"/>
            <a:ext cx="7715336" cy="502317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192380" y="335138"/>
            <a:ext cx="1000132" cy="5000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768" y="2000246"/>
            <a:ext cx="1000132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628" y="2604801"/>
            <a:ext cx="400052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Washington, D.C.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(the capital)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928676"/>
            <a:ext cx="2928958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</a:t>
            </a:r>
          </a:p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 state)</a:t>
            </a:r>
            <a:endParaRPr lang="ru-RU" sz="3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19660"/>
            <a:ext cx="5286412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President</a:t>
            </a:r>
            <a:endParaRPr lang="ru-RU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362668"/>
            <a:ext cx="578647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head of state</a:t>
            </a:r>
            <a:endParaRPr lang="ru-RU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42" y="2500312"/>
            <a:ext cx="792958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head of government</a:t>
            </a:r>
            <a:endParaRPr lang="ru-RU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3864128"/>
            <a:ext cx="5857916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elected for four years</a:t>
            </a: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8" y="159211"/>
            <a:ext cx="7929586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currency of the United States is </a:t>
            </a:r>
          </a:p>
          <a:p>
            <a:pPr algn="ctr">
              <a:lnSpc>
                <a:spcPct val="150000"/>
              </a:lnSpc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US …</a:t>
            </a:r>
            <a:endParaRPr lang="ru-RU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2194487"/>
            <a:ext cx="271464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itchFamily="34" charset="0"/>
                <a:cs typeface="Arial" pitchFamily="34" charset="0"/>
              </a:rPr>
              <a:t>dollar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Сергей\YandexDisk\Courses - 2019\Видеоуроки для сайта - 2019\The USA\Depositphotos_62673437_l-2015.png"/>
          <p:cNvPicPr>
            <a:picLocks noChangeAspect="1" noChangeArrowheads="1"/>
          </p:cNvPicPr>
          <p:nvPr/>
        </p:nvPicPr>
        <p:blipFill>
          <a:blip r:embed="rId2" cstate="print"/>
          <a:srcRect t="9969" b="45031"/>
          <a:stretch>
            <a:fillRect/>
          </a:stretch>
        </p:blipFill>
        <p:spPr bwMode="auto">
          <a:xfrm>
            <a:off x="2571736" y="3261974"/>
            <a:ext cx="4083208" cy="183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1770401"/>
            <a:ext cx="4071966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ru-RU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90" y="214296"/>
            <a:ext cx="8429652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American state is located in the far north-west of North America? </a:t>
            </a:r>
            <a:endParaRPr lang="ru-RU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3443123"/>
            <a:ext cx="5286412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Alaska.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14296"/>
            <a:ext cx="7715304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flag of the USA called? </a:t>
            </a:r>
            <a:endParaRPr lang="ru-RU" sz="6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786064"/>
            <a:ext cx="7572428" cy="21236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called the </a:t>
            </a:r>
          </a:p>
          <a:p>
            <a:pPr algn="ctr"/>
            <a:r>
              <a:rPr lang="en-US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Stars and Stripes.</a:t>
            </a:r>
            <a:endParaRPr lang="ru-RU" sz="6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90" y="142858"/>
            <a:ext cx="842965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is Independence Day important for Americans? </a:t>
            </a:r>
            <a:endParaRPr lang="ru-RU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071684"/>
            <a:ext cx="8858312" cy="29238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Independence Day is important because on the 4</a:t>
            </a:r>
            <a:r>
              <a:rPr lang="en-US" sz="46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4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July 1776 the USA became independent</a:t>
            </a:r>
          </a:p>
          <a:p>
            <a:pPr algn="ctr"/>
            <a:r>
              <a:rPr lang="en-US" sz="4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UK.</a:t>
            </a:r>
            <a:endParaRPr lang="ru-RU" sz="4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285734"/>
            <a:ext cx="628654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The United States </a:t>
            </a:r>
          </a:p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of America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643188"/>
            <a:ext cx="535785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It is a union of </a:t>
            </a:r>
            <a:r>
              <a:rPr lang="en-US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 states</a:t>
            </a:r>
            <a:endParaRPr lang="ru-RU" sz="6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90" y="120550"/>
            <a:ext cx="8429652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difference between Washington and Washington, D.C.? </a:t>
            </a:r>
            <a:endParaRPr lang="ru-RU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620880"/>
            <a:ext cx="8858312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 is a state in America whereas Washington, D.C. is the capital of the USA.</a:t>
            </a:r>
            <a:endParaRPr lang="ru-RU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Desktop\Depositphotos_76390585_l-20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9515" y="-43756"/>
            <a:ext cx="7943013" cy="518727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98486" y="2390774"/>
            <a:ext cx="714380" cy="4286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98882" y="3656020"/>
            <a:ext cx="642942" cy="4286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72396" y="1571618"/>
            <a:ext cx="642942" cy="4286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08288" y="2239960"/>
            <a:ext cx="714380" cy="4286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06" y="4364194"/>
            <a:ext cx="35719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Mainland USA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3584582"/>
            <a:ext cx="24288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48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states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1262" y="2989706"/>
            <a:ext cx="15716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Texas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1571618"/>
            <a:ext cx="228601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Colorado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230" y="1692460"/>
            <a:ext cx="257176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California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400" y="906642"/>
            <a:ext cx="228601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York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Depositphotos_76390585_l-24540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540718">
            <a:off x="2150591" y="184125"/>
            <a:ext cx="2211189" cy="1857388"/>
          </a:xfrm>
          <a:prstGeom prst="rect">
            <a:avLst/>
          </a:prstGeom>
          <a:noFill/>
        </p:spPr>
      </p:pic>
      <p:pic>
        <p:nvPicPr>
          <p:cNvPr id="5" name="Picture 2" descr="C:\Users\Сергей\Desktop\Depositphotos_76390585_l-2454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357568"/>
            <a:ext cx="2357454" cy="1500198"/>
          </a:xfrm>
          <a:prstGeom prst="rect">
            <a:avLst/>
          </a:prstGeom>
          <a:noFill/>
        </p:spPr>
      </p:pic>
      <p:pic>
        <p:nvPicPr>
          <p:cNvPr id="6" name="Picture 3" descr="C:\Users\Сергей\Desktop\Depositphotos_76390585_l-201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2071666"/>
            <a:ext cx="4703746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14296"/>
            <a:ext cx="20002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Alaska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214824"/>
            <a:ext cx="20002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Hawaii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1285866"/>
            <a:ext cx="35719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Mainland USA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YandexDisk\Courses - 2019\Видеоуроки для сайта - 2019\The USA\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0"/>
            <a:ext cx="6446591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785800"/>
            <a:ext cx="12858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Alaska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571750"/>
            <a:ext cx="25717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Mainland USA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4" y="3786196"/>
            <a:ext cx="17859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Hawaii</a:t>
            </a:r>
          </a:p>
          <a:p>
            <a:pPr algn="ctr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132 islands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2354899">
            <a:off x="2909988" y="3110069"/>
            <a:ext cx="649546" cy="849215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3065500">
            <a:off x="3982933" y="1606777"/>
            <a:ext cx="643134" cy="86255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3065500">
            <a:off x="2306808" y="535205"/>
            <a:ext cx="643134" cy="862558"/>
          </a:xfrm>
          <a:prstGeom prst="up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YandexDisk\Courses - 2019\Видеоуроки для сайта - 2019\The USA\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0"/>
            <a:ext cx="6446591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28662" y="2143122"/>
            <a:ext cx="200026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Pacific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Ocean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605633"/>
            <a:ext cx="257176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Atlantic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Ocean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7568"/>
            <a:ext cx="107153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west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94" y="3357568"/>
            <a:ext cx="107153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east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2924"/>
            <a:ext cx="692948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&gt; 320 million people </a:t>
            </a:r>
          </a:p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live in America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0250" y="2571750"/>
            <a:ext cx="35719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Americans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231" y="168550"/>
            <a:ext cx="4786346" cy="4832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People ran away to America </a:t>
            </a: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from persecution for political or religious beliefs</a:t>
            </a: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in their native countries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Сергей\Desktop\Depositphotos_76390585_l-201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753681"/>
            <a:ext cx="3172294" cy="2071702"/>
          </a:xfrm>
          <a:prstGeom prst="rect">
            <a:avLst/>
          </a:prstGeom>
          <a:noFill/>
        </p:spPr>
      </p:pic>
      <p:sp>
        <p:nvSpPr>
          <p:cNvPr id="8" name="Стрелка вверх 7"/>
          <p:cNvSpPr/>
          <p:nvPr/>
        </p:nvSpPr>
        <p:spPr>
          <a:xfrm rot="13149535">
            <a:off x="7129570" y="106177"/>
            <a:ext cx="643134" cy="86255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7842779">
            <a:off x="8138869" y="1981412"/>
            <a:ext cx="643134" cy="86255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649623">
            <a:off x="5933173" y="2553040"/>
            <a:ext cx="643134" cy="862558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15074" y="3500444"/>
            <a:ext cx="285752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all racial and national groups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412" y="4500576"/>
            <a:ext cx="400049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largest country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2924"/>
            <a:ext cx="6929486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Official language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216536"/>
            <a:ext cx="8358246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is the most commonly spoken language.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1"/>
          </p:cNvCxnSpPr>
          <p:nvPr/>
        </p:nvCxnSpPr>
        <p:spPr>
          <a:xfrm rot="10800000" flipH="1">
            <a:off x="1071538" y="1142990"/>
            <a:ext cx="6929486" cy="77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276</Words>
  <PresentationFormat>Экран (16:9)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Пользователь Windows</cp:lastModifiedBy>
  <cp:revision>133</cp:revision>
  <dcterms:created xsi:type="dcterms:W3CDTF">2019-09-05T12:33:34Z</dcterms:created>
  <dcterms:modified xsi:type="dcterms:W3CDTF">2019-09-19T21:28:26Z</dcterms:modified>
</cp:coreProperties>
</file>