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5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94660"/>
  </p:normalViewPr>
  <p:slideViewPr>
    <p:cSldViewPr>
      <p:cViewPr varScale="1">
        <p:scale>
          <a:sx n="87" d="100"/>
          <a:sy n="87" d="100"/>
        </p:scale>
        <p:origin x="-148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m-automation.ru/umnyj-dom/articles/sistema-upravleniya-%C2%ABumnyj-dom%C2%BB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8631" y="1893"/>
            <a:ext cx="72008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Использование системы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ÐÐ°ÐºÐ¸Ðµ Ð±ÑÐ²Ð°ÑÑ ÑÐ¸ÑÑÐµÐ¼Ñ Ð£Ð¼Ð½ÑÐ¹ ÐÐ¾Ð¼ - Ð£Ð¼Ð½ÑÐ¹ ÐÐ¾Ð¼ - ÑÐ°Ð¹Ñ Ð¸Ð½ÑÐµÑÐ½ÐµÑ Ð¼Ð°Ð³Ð°Ð·Ð¸Ð½ Ð¾Ð½Ð»Ð°Ð¹Ð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69031"/>
            <a:ext cx="6622735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261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>
                <a:solidFill>
                  <a:schemeClr val="bg1"/>
                </a:solidFill>
              </a:rPr>
              <a:t>Smart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home</a:t>
            </a:r>
            <a:r>
              <a:rPr lang="ru-RU" dirty="0">
                <a:solidFill>
                  <a:schemeClr val="bg1"/>
                </a:solidFill>
              </a:rPr>
              <a:t> — высокотехнологичная система, которая позволяет полностью автоматизировать все домашние процессы. В ее рамках имеющиеся коммуникации объединяются в единое целое, а управление ими осуществляется с помощью искусственного интеллекта. Его можно настроить и запрограммировать в соответствии с одним или несколькими сценариями, а главная задача «умного дома» заключается в обеспечении безопасности и комфорта пользователей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cap="all" dirty="0">
                <a:solidFill>
                  <a:srgbClr val="FF0000"/>
                </a:solidFill>
                <a:effectLst/>
              </a:rPr>
              <a:t>ЧТО ИЗ СЕБЯ ПРЕДСТАВЛЯЕТ СИСТЕМА</a:t>
            </a:r>
          </a:p>
        </p:txBody>
      </p:sp>
    </p:spTree>
    <p:extLst>
      <p:ext uri="{BB962C8B-B14F-4D97-AF65-F5344CB8AC3E}">
        <p14:creationId xmlns:p14="http://schemas.microsoft.com/office/powerpoint/2010/main" val="3267567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74105"/>
            <a:ext cx="8229600" cy="4921895"/>
          </a:xfrm>
        </p:spPr>
        <p:txBody>
          <a:bodyPr>
            <a:normAutofit fontScale="62500" lnSpcReduction="20000"/>
          </a:bodyPr>
          <a:lstStyle/>
          <a:p>
            <a:r>
              <a:rPr lang="ru-RU" sz="3800" dirty="0">
                <a:solidFill>
                  <a:schemeClr val="bg1"/>
                </a:solidFill>
              </a:rPr>
              <a:t>Установка и контроль оптимального температурного режима;</a:t>
            </a:r>
          </a:p>
          <a:p>
            <a:r>
              <a:rPr lang="ru-RU" sz="3800" dirty="0">
                <a:solidFill>
                  <a:schemeClr val="bg1"/>
                </a:solidFill>
              </a:rPr>
              <a:t>Настройка автоматического освещения для разного времени суток;</a:t>
            </a:r>
          </a:p>
          <a:p>
            <a:r>
              <a:rPr lang="ru-RU" sz="3800" dirty="0">
                <a:solidFill>
                  <a:schemeClr val="bg1"/>
                </a:solidFill>
              </a:rPr>
              <a:t>Управление системами дополнительного обогрева;</a:t>
            </a:r>
          </a:p>
          <a:p>
            <a:r>
              <a:rPr lang="ru-RU" sz="3800" dirty="0">
                <a:solidFill>
                  <a:schemeClr val="bg1"/>
                </a:solidFill>
              </a:rPr>
              <a:t>Контроль работы домашних приборов и инженерных систем;</a:t>
            </a:r>
          </a:p>
          <a:p>
            <a:r>
              <a:rPr lang="ru-RU" sz="3800" dirty="0">
                <a:solidFill>
                  <a:schemeClr val="bg1"/>
                </a:solidFill>
              </a:rPr>
              <a:t>Взаимодействие с мультимедийным оборудованием;</a:t>
            </a:r>
          </a:p>
          <a:p>
            <a:r>
              <a:rPr lang="ru-RU" sz="3800" dirty="0">
                <a:solidFill>
                  <a:schemeClr val="bg1"/>
                </a:solidFill>
              </a:rPr>
              <a:t>Предотвращение утечек газа и воды;</a:t>
            </a:r>
          </a:p>
          <a:p>
            <a:r>
              <a:rPr lang="ru-RU" sz="3800" dirty="0">
                <a:solidFill>
                  <a:schemeClr val="bg1"/>
                </a:solidFill>
              </a:rPr>
              <a:t>Имитация присутствия владельца при его отсутствии в доме;</a:t>
            </a:r>
          </a:p>
          <a:p>
            <a:r>
              <a:rPr lang="ru-RU" sz="3800" dirty="0">
                <a:solidFill>
                  <a:schemeClr val="bg1"/>
                </a:solidFill>
              </a:rPr>
              <a:t>Комплексное обеспечение безопасности и многое другое.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404664"/>
            <a:ext cx="74052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основные функции системы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088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604513"/>
            <a:ext cx="6120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>
                <a:solidFill>
                  <a:srgbClr val="FF0000"/>
                </a:solidFill>
              </a:rPr>
              <a:t>ОСНОВНЫЕ ЭЛЕМЕНТЫ СИСТЕМЫ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9431" y="1196752"/>
            <a:ext cx="806509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Контроллер. Основной элемент, которые объединяет все прочие блоки в единое целое. Именно контроллер оценивает работу компонентов, учитывает условия окружающей среды и раздает соответствующие команды отдельным устройствам;</a:t>
            </a:r>
          </a:p>
          <a:p>
            <a:r>
              <a:rPr lang="ru-RU" sz="2400" dirty="0">
                <a:solidFill>
                  <a:schemeClr val="bg1"/>
                </a:solidFill>
              </a:rPr>
              <a:t>Датчики. Приборы, которые получают данные о состоянии техники и происходящем вокруг. Далее информация передается контроллеру. На основании этих сведений выполняются те или иные действия;</a:t>
            </a:r>
          </a:p>
          <a:p>
            <a:r>
              <a:rPr lang="ru-RU" sz="2400" dirty="0" err="1">
                <a:solidFill>
                  <a:schemeClr val="bg1"/>
                </a:solidFill>
              </a:rPr>
              <a:t>Актуаторы</a:t>
            </a:r>
            <a:r>
              <a:rPr lang="ru-RU" sz="2400" dirty="0">
                <a:solidFill>
                  <a:schemeClr val="bg1"/>
                </a:solidFill>
              </a:rPr>
              <a:t>. Эти модули отвечают за автоматизацию домашних процессов и выполняют полученные команды. Такими устройствами являются реле, светодиодные блоки, </a:t>
            </a:r>
            <a:r>
              <a:rPr lang="ru-RU" sz="2400" dirty="0" err="1" smtClean="0">
                <a:solidFill>
                  <a:schemeClr val="bg1"/>
                </a:solidFill>
              </a:rPr>
              <a:t>диммеры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97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2192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  <a:effectLst/>
              </a:rPr>
              <a:t>Активное использование технологичных устройств имеет ряд достоинств: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7504" y="1124744"/>
            <a:ext cx="8964488" cy="4572000"/>
          </a:xfrm>
        </p:spPr>
        <p:txBody>
          <a:bodyPr>
            <a:noAutofit/>
          </a:bodyPr>
          <a:lstStyle/>
          <a:p>
            <a:r>
              <a:rPr lang="ru-RU" sz="2000" dirty="0"/>
              <a:t>Повышение комфорта проживания. Оптимальная температура, уровень влажности, проветривание помещения. При правильном проектировании и настройке для дома с «умными» функциями нет ничего невозможного.</a:t>
            </a:r>
          </a:p>
          <a:p>
            <a:r>
              <a:rPr lang="ru-RU" sz="2000" dirty="0"/>
              <a:t>Фактор безопасности. Теперь заботу о собственной жизни можно доверить автоматике. Современные технологии дают возможность дому не только самостоятельно предотвратить практически любую внештатную ситуацию, но и минимизировать вероятный ущерб за счет принятия необходимых мер.</a:t>
            </a:r>
          </a:p>
          <a:p>
            <a:r>
              <a:rPr lang="ru-RU" sz="2000" dirty="0"/>
              <a:t>Простота взаимодействия. Технологичные системы удобны в настройке и управлении. Простой интерфейс не требует привыкания, а его интуитивно понятный формат позволяет использовать доступные возможности без ограничений.</a:t>
            </a:r>
          </a:p>
          <a:p>
            <a:r>
              <a:rPr lang="ru-RU" sz="2000" dirty="0"/>
              <a:t>Завершает перечень преимуществ системы ее экономичность. Рациональное использование бытовых приборов дает возможность сократить расходы электричества на 20-60 %. Причем без малейшего дискомфорта для человека и оборудования</a:t>
            </a:r>
            <a:r>
              <a:rPr lang="ru-RU" sz="2000" dirty="0" smtClean="0"/>
              <a:t>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63992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ÑÐ»ÐµÐ¼ÐµÐ½ÑÑ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38543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307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38147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200" b="1" dirty="0">
                <a:solidFill>
                  <a:srgbClr val="FF0000"/>
                </a:solidFill>
              </a:rPr>
              <a:t>Интеллектуальные системы умный дом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71691"/>
            <a:ext cx="489654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200" dirty="0"/>
              <a:t>Единая сеть позволяет проводить быструю оптимизацию, которая, в свою очередь, позволяет вести контроль и управление следующими устройствами:</a:t>
            </a:r>
          </a:p>
          <a:p>
            <a:pPr fontAlgn="base"/>
            <a:r>
              <a:rPr lang="ru-RU" sz="2200" dirty="0"/>
              <a:t>приборы освещения;</a:t>
            </a:r>
          </a:p>
          <a:p>
            <a:pPr fontAlgn="base"/>
            <a:r>
              <a:rPr lang="ru-RU" sz="2200" dirty="0"/>
              <a:t>разнообразные устройства, имеющие электрический привод, например, жалюзи, шторы;</a:t>
            </a:r>
          </a:p>
          <a:p>
            <a:pPr fontAlgn="base"/>
            <a:r>
              <a:rPr lang="ru-RU" sz="2200" dirty="0"/>
              <a:t>приборы отопления в зимний период и кондиционирования в летний;</a:t>
            </a:r>
          </a:p>
          <a:p>
            <a:pPr fontAlgn="base"/>
            <a:r>
              <a:rPr lang="ru-RU" sz="2200" dirty="0"/>
              <a:t>система голосовых команд;</a:t>
            </a:r>
          </a:p>
          <a:p>
            <a:pPr fontAlgn="base"/>
            <a:r>
              <a:rPr lang="ru-RU" sz="2200" dirty="0"/>
              <a:t>противопожарная система, направленная на предотвращение утечек газа;</a:t>
            </a:r>
          </a:p>
          <a:p>
            <a:pPr fontAlgn="base"/>
            <a:r>
              <a:rPr lang="ru-RU" sz="2200" dirty="0"/>
              <a:t>аварийная </a:t>
            </a:r>
            <a:r>
              <a:rPr lang="ru-RU" sz="2200" dirty="0" smtClean="0"/>
              <a:t>система электропитания</a:t>
            </a:r>
            <a:r>
              <a:rPr lang="ru-RU" sz="2200" dirty="0"/>
              <a:t>.</a:t>
            </a:r>
          </a:p>
        </p:txBody>
      </p:sp>
      <p:pic>
        <p:nvPicPr>
          <p:cNvPr id="1026" name="Picture 2" descr="Ð§ÑÐ¾ ÑÐ°ÐºÐ¾Ðµ ÑÐ¼Ð½ÑÐ¹ Ð´Ð¾Ð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779" y="670305"/>
            <a:ext cx="3868885" cy="257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Ð§ÑÐ¾ ÑÐ°ÐºÐ¾Ðµ Ð£Ð¼Ð½ÑÐ¹ Ð´Ð¾Ð¼? ÐÐ¾Ð»Ð½ÑÐ¹ ÑÐ¿Ð¸ÑÐ¾Ðº Ð²ÑÐµÑ Ð½ÐµÐ¾Ð±ÑÐ¾Ð´Ð¸Ð¼ÑÑ ÑÑÑÑÐ¾Ð¹ÑÑÐ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632" y="3429000"/>
            <a:ext cx="3748907" cy="2500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312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836712"/>
            <a:ext cx="6543829" cy="4886357"/>
          </a:xfrm>
        </p:spPr>
        <p:txBody>
          <a:bodyPr>
            <a:normAutofit fontScale="77500" lnSpcReduction="20000"/>
          </a:bodyPr>
          <a:lstStyle/>
          <a:p>
            <a:r>
              <a:rPr lang="ru-RU" sz="2800" b="1" dirty="0"/>
              <a:t>Особенности управления</a:t>
            </a:r>
          </a:p>
          <a:p>
            <a:pPr fontAlgn="base"/>
            <a:r>
              <a:rPr lang="ru-RU" sz="2800" b="1" dirty="0"/>
              <a:t>Система интеллектуальной автоматизации умный дом</a:t>
            </a:r>
            <a:r>
              <a:rPr lang="ru-RU" sz="2800" dirty="0"/>
              <a:t> выстроена на простом </a:t>
            </a:r>
            <a:r>
              <a:rPr lang="ru-RU" sz="2800" dirty="0">
                <a:hlinkClick r:id="rId2"/>
              </a:rPr>
              <a:t>управлении домом</a:t>
            </a:r>
            <a:r>
              <a:rPr lang="ru-RU" sz="2800" dirty="0"/>
              <a:t>.</a:t>
            </a:r>
          </a:p>
          <a:p>
            <a:pPr fontAlgn="base"/>
            <a:r>
              <a:rPr lang="ru-RU" sz="2800" dirty="0"/>
              <a:t>Управлять умным домом можно при помощи: сенсора, старого доброго пульта на дистанционном управлении, при помощи специальных датчиков, расположенных по всей площади жилого помещения.</a:t>
            </a:r>
          </a:p>
          <a:p>
            <a:pPr fontAlgn="base"/>
            <a:r>
              <a:rPr lang="ru-RU" sz="2800" dirty="0"/>
              <a:t>Самым заманчивым в управлении, является внедрение в процесс управления планшетов, например </a:t>
            </a:r>
            <a:r>
              <a:rPr lang="ru-RU" sz="2800" dirty="0" err="1"/>
              <a:t>iPhone</a:t>
            </a:r>
            <a:r>
              <a:rPr lang="ru-RU" sz="2800" dirty="0"/>
              <a:t> и </a:t>
            </a:r>
            <a:r>
              <a:rPr lang="ru-RU" sz="2800" dirty="0" err="1"/>
              <a:t>iPad</a:t>
            </a:r>
            <a:r>
              <a:rPr lang="ru-RU" sz="2800" dirty="0"/>
              <a:t>. Человек сможет видеть на мониторе все параметры, которые легко можно будет поменять, но главное, он может управлять домом при помощи нескольких нажатий и менять обстановку.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2281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4345"/>
            <a:ext cx="763284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/>
              <a:t>На экране можно анализировать работу всех компонентов умного дома. Из любой точки управление будет доступно пользователю при помощи WI-FI-сети.</a:t>
            </a:r>
          </a:p>
          <a:p>
            <a:pPr fontAlgn="base"/>
            <a:r>
              <a:rPr lang="ru-RU" sz="2400" dirty="0"/>
              <a:t>Сама концепция и глубокая идея умного дома, направлена на реализацию автоматизированной системы управления. Такая система снизит на порядок риск нештатных ситуаций, которые возможны при включенных приборах в отсутствие человека. Тем самым повышается не только комфортность, но и качество жизни внутри помещения, снижаются риски чрезвычайных ситуаций. В умном доме невозможна утечка газа. При коротком замыкании сети, устройство автоматически обесточивает все электроприборы, независимо устойчивы они к перепадам в сети или нет.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1273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61</TotalTime>
  <Words>520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Использование системы .</vt:lpstr>
      <vt:lpstr>ЧТО ИЗ СЕБЯ ПРЕДСТАВЛЯЕТ СИСТЕМА</vt:lpstr>
      <vt:lpstr>Презентация PowerPoint</vt:lpstr>
      <vt:lpstr>Презентация PowerPoint</vt:lpstr>
      <vt:lpstr>Активное использование технологичных устройств имеет ряд достоинств: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Микроклимат помещений и здоровье человека. Терморегуляция организма человека. Влияние различных микроклиматов на организм человека.</dc:title>
  <dc:creator>Дима Князев</dc:creator>
  <cp:lastModifiedBy>Дмитрий</cp:lastModifiedBy>
  <cp:revision>7</cp:revision>
  <dcterms:created xsi:type="dcterms:W3CDTF">2023-01-03T13:13:53Z</dcterms:created>
  <dcterms:modified xsi:type="dcterms:W3CDTF">2023-01-05T11:24:01Z</dcterms:modified>
</cp:coreProperties>
</file>