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609627-1745-4050-A82C-C42F91FCE5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B52335-32EB-48B2-B429-E533FB0830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247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0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071563"/>
            <a:ext cx="58007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00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309688"/>
            <a:ext cx="54673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9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033463"/>
            <a:ext cx="58959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1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76325"/>
            <a:ext cx="59436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0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047875"/>
            <a:ext cx="56769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7632848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91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92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023938"/>
            <a:ext cx="39909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3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071563"/>
            <a:ext cx="56769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73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047750"/>
            <a:ext cx="59245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99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66788"/>
            <a:ext cx="59055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4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95363"/>
            <a:ext cx="53054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03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2023-11-24T12:39:32Z</dcterms:created>
  <dcterms:modified xsi:type="dcterms:W3CDTF">2023-11-24T13:32:56Z</dcterms:modified>
</cp:coreProperties>
</file>