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90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E6315-4669-403C-A5FF-EE25BCFFBEC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AADC5-C9D6-40C4-9C73-4A277AFB91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74FCA4-0289-4860-B015-2733DB92150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364A7D-DFA5-4445-9A42-40D0CF33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74FCA4-0289-4860-B015-2733DB92150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64A7D-DFA5-4445-9A42-40D0CF33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74FCA4-0289-4860-B015-2733DB92150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64A7D-DFA5-4445-9A42-40D0CF33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74FCA4-0289-4860-B015-2733DB92150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64A7D-DFA5-4445-9A42-40D0CF33FC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74FCA4-0289-4860-B015-2733DB92150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64A7D-DFA5-4445-9A42-40D0CF33FC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74FCA4-0289-4860-B015-2733DB92150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64A7D-DFA5-4445-9A42-40D0CF33FC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74FCA4-0289-4860-B015-2733DB92150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64A7D-DFA5-4445-9A42-40D0CF33FC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74FCA4-0289-4860-B015-2733DB92150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64A7D-DFA5-4445-9A42-40D0CF33FCD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74FCA4-0289-4860-B015-2733DB92150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64A7D-DFA5-4445-9A42-40D0CF33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A74FCA4-0289-4860-B015-2733DB92150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64A7D-DFA5-4445-9A42-40D0CF33FC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74FCA4-0289-4860-B015-2733DB92150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364A7D-DFA5-4445-9A42-40D0CF33FC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74FCA4-0289-4860-B015-2733DB92150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364A7D-DFA5-4445-9A42-40D0CF33FC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2509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Стилизация природных форм растительного мира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е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049681" cy="1440160"/>
          </a:xfrm>
          <a:prstGeom prst="rect">
            <a:avLst/>
          </a:prstGeom>
        </p:spPr>
      </p:pic>
      <p:pic>
        <p:nvPicPr>
          <p:cNvPr id="6" name="Рисунок 5" descr="й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4175328" cy="1391776"/>
          </a:xfrm>
          <a:prstGeom prst="rect">
            <a:avLst/>
          </a:prstGeom>
        </p:spPr>
      </p:pic>
      <p:pic>
        <p:nvPicPr>
          <p:cNvPr id="7" name="Рисунок 6" descr="уу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140968"/>
            <a:ext cx="4176464" cy="1817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11568"/>
          </a:xfrm>
        </p:spPr>
        <p:txBody>
          <a:bodyPr/>
          <a:lstStyle/>
          <a:p>
            <a:r>
              <a:rPr lang="ru-RU" sz="1800" dirty="0" smtClean="0"/>
              <a:t>В переводе с латинского «</a:t>
            </a:r>
            <a:r>
              <a:rPr lang="ru-RU" sz="1800" dirty="0" err="1" smtClean="0"/>
              <a:t>оrnamentum</a:t>
            </a:r>
            <a:r>
              <a:rPr lang="ru-RU" sz="1800" dirty="0" smtClean="0"/>
              <a:t>» </a:t>
            </a:r>
            <a:r>
              <a:rPr lang="ru-RU" sz="1800" dirty="0" smtClean="0"/>
              <a:t>–«</a:t>
            </a:r>
            <a:r>
              <a:rPr lang="ru-RU" sz="1800" dirty="0" smtClean="0"/>
              <a:t>украшение» – это узор, построенный </a:t>
            </a:r>
            <a:r>
              <a:rPr lang="ru-RU" sz="1800" dirty="0" smtClean="0"/>
              <a:t>на ритмическом </a:t>
            </a:r>
            <a:r>
              <a:rPr lang="ru-RU" sz="1800" dirty="0" smtClean="0"/>
              <a:t>чередовании </a:t>
            </a:r>
            <a:r>
              <a:rPr lang="ru-RU" sz="1800" dirty="0" smtClean="0"/>
              <a:t>изображаемых мотивов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Что такое орнамент?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8674" name="Picture 2" descr="https://avatars.mds.yandex.net/get-pdb/2093297/a78fd2aa-8d03-4948-8220-da34db9ab1c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04864"/>
            <a:ext cx="4392488" cy="4392489"/>
          </a:xfrm>
          <a:prstGeom prst="rect">
            <a:avLst/>
          </a:prstGeom>
          <a:noFill/>
        </p:spPr>
      </p:pic>
      <p:pic>
        <p:nvPicPr>
          <p:cNvPr id="28676" name="Picture 4" descr="https://ds05.infourok.ru/uploads/ex/06a0/0002eccf-bfa48588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Орнаменты древней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греции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2770" name="Picture 2" descr="https://i.pinimg.com/originals/3e/a0/ce/3ea0ce00ac42006107918a3f3f430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248472" cy="4248472"/>
          </a:xfrm>
          <a:prstGeom prst="rect">
            <a:avLst/>
          </a:prstGeom>
          <a:noFill/>
        </p:spPr>
      </p:pic>
      <p:pic>
        <p:nvPicPr>
          <p:cNvPr id="32772" name="Picture 4" descr="https://ic.pics.livejournal.com/insilver/50513715/60099/60099_origin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96752"/>
            <a:ext cx="4389473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tatic.vecteezy.com/system/resources/previews/000/109/125/original/ancient-greek-keys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872" cy="5494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368152"/>
          </a:xfrm>
        </p:spPr>
        <p:txBody>
          <a:bodyPr/>
          <a:lstStyle/>
          <a:p>
            <a:r>
              <a:rPr lang="ru-RU" sz="2000" b="1" i="1" dirty="0" smtClean="0"/>
              <a:t>Стилизация</a:t>
            </a:r>
            <a:r>
              <a:rPr lang="ru-RU" sz="2000" dirty="0" smtClean="0"/>
              <a:t> как процесс работы представляет собой декоративное обобщение изображаемых объектов (фигур, предметов) с помощью ряда условных приемов изменения формы, объемных и цветовых отношений.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Что  такое стилизация?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9698" name="Picture 2" descr="https://i.pinimg.com/736x/c4/96/27/c49627f3cfdcf1110ee0df19adbc9a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2301125" cy="3168352"/>
          </a:xfrm>
          <a:prstGeom prst="rect">
            <a:avLst/>
          </a:prstGeom>
          <a:noFill/>
        </p:spPr>
      </p:pic>
      <p:pic>
        <p:nvPicPr>
          <p:cNvPr id="29700" name="Picture 4" descr="https://i.pinimg.com/736x/9d/42/83/9d4283a8c93a0f7891c6bbc87498c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36913"/>
            <a:ext cx="2520280" cy="3168352"/>
          </a:xfrm>
          <a:prstGeom prst="rect">
            <a:avLst/>
          </a:prstGeom>
          <a:noFill/>
        </p:spPr>
      </p:pic>
      <p:pic>
        <p:nvPicPr>
          <p:cNvPr id="29702" name="Picture 6" descr="https://i.pinimg.com/originals/c1/98/dc/c198dcdc4c7358419657ea0c6c4bcf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36912"/>
            <a:ext cx="2448272" cy="3239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5558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СТИЛИЗАЦИЯ – декоративное </a:t>
            </a:r>
            <a:r>
              <a:rPr lang="ru-RU" sz="1600" dirty="0" smtClean="0"/>
              <a:t>обобщение изображаемых </a:t>
            </a:r>
            <a:r>
              <a:rPr lang="ru-RU" sz="1600" dirty="0" smtClean="0"/>
              <a:t>фигур и </a:t>
            </a:r>
            <a:r>
              <a:rPr lang="ru-RU" sz="1600" dirty="0" smtClean="0"/>
              <a:t>предметов </a:t>
            </a:r>
            <a:r>
              <a:rPr lang="ru-RU" sz="1600" dirty="0" smtClean="0"/>
              <a:t>с </a:t>
            </a:r>
            <a:r>
              <a:rPr lang="ru-RU" sz="1600" dirty="0" smtClean="0"/>
              <a:t>помощью условных </a:t>
            </a:r>
            <a:r>
              <a:rPr lang="ru-RU" sz="1600" dirty="0" smtClean="0"/>
              <a:t>приемов, упрощения рисунка и формы</a:t>
            </a:r>
            <a:r>
              <a:rPr lang="ru-RU" sz="1600" dirty="0" smtClean="0"/>
              <a:t>, цвета </a:t>
            </a:r>
            <a:r>
              <a:rPr lang="ru-RU" sz="1600" dirty="0" smtClean="0"/>
              <a:t>и объема</a:t>
            </a:r>
            <a:r>
              <a:rPr lang="ru-RU" sz="1600" dirty="0" smtClean="0"/>
              <a:t>.  В </a:t>
            </a:r>
            <a:r>
              <a:rPr lang="ru-RU" sz="1600" dirty="0" smtClean="0"/>
              <a:t>результате стилизации объект может быть изменен</a:t>
            </a:r>
            <a:r>
              <a:rPr lang="ru-RU" sz="1600" dirty="0" smtClean="0"/>
              <a:t>, упрощен</a:t>
            </a:r>
            <a:r>
              <a:rPr lang="ru-RU" sz="1600" dirty="0" smtClean="0"/>
              <a:t>, но узнаваем.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Стилизация в орнаменте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2" name="Picture 2" descr="https://ds05.infourok.ru/uploads/ex/0885/00020454-96837953/hello_html_104f1f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392488" cy="4376926"/>
          </a:xfrm>
          <a:prstGeom prst="rect">
            <a:avLst/>
          </a:prstGeom>
          <a:noFill/>
        </p:spPr>
      </p:pic>
      <p:pic>
        <p:nvPicPr>
          <p:cNvPr id="30724" name="Picture 4" descr="https://i.pinimg.com/originals/4b/95/dd/4b95dd3e2c2e8dd8f245529ff624d7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708920"/>
            <a:ext cx="4104455" cy="273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rtstudi.ru/wp-content/gallery/composition-lessons-2/artstudi-page-composition-lesson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3325856" cy="3363272"/>
          </a:xfrm>
          <a:prstGeom prst="rect">
            <a:avLst/>
          </a:prstGeom>
          <a:noFill/>
        </p:spPr>
      </p:pic>
      <p:pic>
        <p:nvPicPr>
          <p:cNvPr id="31748" name="Picture 4" descr="http://referad.ru/tema-zagaleni-vidomosti-pro-dizajn-praktichna-robota-1-skladan/52931_html_m29ff23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5201590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404664"/>
            <a:ext cx="496855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Трансформация</a:t>
            </a:r>
            <a:r>
              <a:rPr lang="ru-RU" dirty="0" smtClean="0"/>
              <a:t> – изменение, преобразование, декоративная переработка природных форм, обобщение и выделение существенных признаков объекта с помощью определенных форм.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</TotalTime>
  <Words>98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Стилизация природных форм растительного мира</vt:lpstr>
      <vt:lpstr>Что такое орнамент?</vt:lpstr>
      <vt:lpstr>Орнаменты древней греции</vt:lpstr>
      <vt:lpstr>Слайд 4</vt:lpstr>
      <vt:lpstr>Что  такое стилизация? </vt:lpstr>
      <vt:lpstr>Стилизация в орнаменте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Стилизация природных форм</dc:title>
  <dc:creator>RePack by SPecialiST</dc:creator>
  <cp:lastModifiedBy>RePack by SPecialiST</cp:lastModifiedBy>
  <cp:revision>8</cp:revision>
  <dcterms:created xsi:type="dcterms:W3CDTF">2020-06-04T08:09:58Z</dcterms:created>
  <dcterms:modified xsi:type="dcterms:W3CDTF">2020-06-04T09:28:23Z</dcterms:modified>
</cp:coreProperties>
</file>