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5" r:id="rId2"/>
    <p:sldId id="256" r:id="rId3"/>
    <p:sldId id="261" r:id="rId4"/>
    <p:sldId id="262" r:id="rId5"/>
    <p:sldId id="263" r:id="rId6"/>
    <p:sldId id="278" r:id="rId7"/>
    <p:sldId id="277" r:id="rId8"/>
    <p:sldId id="264" r:id="rId9"/>
    <p:sldId id="265" r:id="rId10"/>
    <p:sldId id="257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58" r:id="rId19"/>
    <p:sldId id="280" r:id="rId20"/>
    <p:sldId id="281" r:id="rId21"/>
    <p:sldId id="284" r:id="rId22"/>
    <p:sldId id="282" r:id="rId23"/>
    <p:sldId id="285" r:id="rId24"/>
    <p:sldId id="286" r:id="rId25"/>
    <p:sldId id="287" r:id="rId26"/>
    <p:sldId id="283" r:id="rId27"/>
    <p:sldId id="288" r:id="rId28"/>
    <p:sldId id="289" r:id="rId29"/>
    <p:sldId id="259" r:id="rId30"/>
    <p:sldId id="272" r:id="rId31"/>
    <p:sldId id="290" r:id="rId32"/>
    <p:sldId id="291" r:id="rId33"/>
    <p:sldId id="275" r:id="rId34"/>
    <p:sldId id="292" r:id="rId35"/>
    <p:sldId id="293" r:id="rId36"/>
    <p:sldId id="31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6" autoAdjust="0"/>
    <p:restoredTop sz="95226" autoAdjust="0"/>
  </p:normalViewPr>
  <p:slideViewPr>
    <p:cSldViewPr snapToGrid="0" showGuides="1">
      <p:cViewPr varScale="1">
        <p:scale>
          <a:sx n="82" d="100"/>
          <a:sy n="82" d="100"/>
        </p:scale>
        <p:origin x="1051" y="72"/>
      </p:cViewPr>
      <p:guideLst>
        <p:guide orient="horz" pos="2160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16E5C-22D4-47D8-8DF9-F4C8F6EA3324}" type="doc">
      <dgm:prSet loTypeId="urn:microsoft.com/office/officeart/2005/8/layout/process2" loCatId="process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7D1B889-A05A-4D77-9FA9-C1FB94F9BDB0}">
      <dgm:prSet phldrT="[Текст]"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1. Анализ поставленных целей и задач</a:t>
          </a:r>
          <a:endParaRPr lang="ru-RU" sz="2000" dirty="0"/>
        </a:p>
      </dgm:t>
    </dgm:pt>
    <dgm:pt modelId="{F47DF4CA-63D5-44E1-8B90-8F72F8150608}" type="parTrans" cxnId="{2BEABE2B-DB47-4431-AF72-3415144DB271}">
      <dgm:prSet/>
      <dgm:spPr/>
      <dgm:t>
        <a:bodyPr/>
        <a:lstStyle/>
        <a:p>
          <a:endParaRPr lang="ru-RU"/>
        </a:p>
      </dgm:t>
    </dgm:pt>
    <dgm:pt modelId="{141BF064-7F8D-49DA-B71E-F923D10CA02C}" type="sibTrans" cxnId="{2BEABE2B-DB47-4431-AF72-3415144DB271}">
      <dgm:prSet/>
      <dgm:spPr/>
      <dgm:t>
        <a:bodyPr/>
        <a:lstStyle/>
        <a:p>
          <a:endParaRPr lang="ru-RU"/>
        </a:p>
      </dgm:t>
    </dgm:pt>
    <dgm:pt modelId="{2F27D962-D12F-4668-A391-9081577B1CDB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2. Оценка целевой аудитории и каналов коммуникации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E20F45-B231-4F4F-918C-23B4F35E8E38}" type="parTrans" cxnId="{9B80BBAE-9EFC-47E6-9294-C8F14D078732}">
      <dgm:prSet/>
      <dgm:spPr/>
      <dgm:t>
        <a:bodyPr/>
        <a:lstStyle/>
        <a:p>
          <a:endParaRPr lang="ru-RU"/>
        </a:p>
      </dgm:t>
    </dgm:pt>
    <dgm:pt modelId="{65B6B215-806B-42B5-BA0E-38B534CF7787}" type="sibTrans" cxnId="{9B80BBAE-9EFC-47E6-9294-C8F14D078732}">
      <dgm:prSet/>
      <dgm:spPr/>
      <dgm:t>
        <a:bodyPr/>
        <a:lstStyle/>
        <a:p>
          <a:endParaRPr lang="ru-RU"/>
        </a:p>
      </dgm:t>
    </dgm:pt>
    <dgm:pt modelId="{2961DF6B-6ACD-4C3A-9A78-CF5C4C8A1574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3. Финансовое обоснование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F13CB-6FF3-4DC3-9BD4-D38AB02450B2}" type="parTrans" cxnId="{BC97C111-8589-428D-8D27-491D4671DE60}">
      <dgm:prSet/>
      <dgm:spPr/>
      <dgm:t>
        <a:bodyPr/>
        <a:lstStyle/>
        <a:p>
          <a:endParaRPr lang="ru-RU"/>
        </a:p>
      </dgm:t>
    </dgm:pt>
    <dgm:pt modelId="{61CB4C56-AA1E-46A6-B4F6-FB3D9B928FE8}" type="sibTrans" cxnId="{BC97C111-8589-428D-8D27-491D4671DE60}">
      <dgm:prSet/>
      <dgm:spPr/>
      <dgm:t>
        <a:bodyPr/>
        <a:lstStyle/>
        <a:p>
          <a:endParaRPr lang="ru-RU"/>
        </a:p>
      </dgm:t>
    </dgm:pt>
    <dgm:pt modelId="{A66AA3A1-BDCE-4C40-ADAA-A93D7EB08F2F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4. Анализ ресурсов и возможностей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4ACB0-4F2A-476B-B2F5-3D003D60C72F}" type="parTrans" cxnId="{BE28859D-CDF9-4806-8B59-D06AF277DDA1}">
      <dgm:prSet/>
      <dgm:spPr/>
      <dgm:t>
        <a:bodyPr/>
        <a:lstStyle/>
        <a:p>
          <a:endParaRPr lang="ru-RU"/>
        </a:p>
      </dgm:t>
    </dgm:pt>
    <dgm:pt modelId="{E76D070E-42E9-44F2-82F3-D4F36EB2C991}" type="sibTrans" cxnId="{BE28859D-CDF9-4806-8B59-D06AF277DDA1}">
      <dgm:prSet/>
      <dgm:spPr/>
      <dgm:t>
        <a:bodyPr/>
        <a:lstStyle/>
        <a:p>
          <a:endParaRPr lang="ru-RU"/>
        </a:p>
      </dgm:t>
    </dgm:pt>
    <dgm:pt modelId="{BC30EA24-467A-42F6-ABFB-C77283A37D3A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5. Оценка рисков и внешних факторов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91CAE-F5A7-4565-AB75-E38BAD3F7DB3}" type="parTrans" cxnId="{5E3C8023-2721-461C-B3CC-27404FE530DA}">
      <dgm:prSet/>
      <dgm:spPr/>
      <dgm:t>
        <a:bodyPr/>
        <a:lstStyle/>
        <a:p>
          <a:endParaRPr lang="ru-RU"/>
        </a:p>
      </dgm:t>
    </dgm:pt>
    <dgm:pt modelId="{8D3114D7-70D0-4CEF-A08B-7A347DE5DF37}" type="sibTrans" cxnId="{5E3C8023-2721-461C-B3CC-27404FE530DA}">
      <dgm:prSet/>
      <dgm:spPr/>
      <dgm:t>
        <a:bodyPr/>
        <a:lstStyle/>
        <a:p>
          <a:endParaRPr lang="ru-RU"/>
        </a:p>
      </dgm:t>
    </dgm:pt>
    <dgm:pt modelId="{C157FDE2-C407-432C-BE7C-CCF882AE79E2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6. Результаты предварительных исследований и тестов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EB2CF-9A1B-4B01-958F-B348BA65167B}" type="parTrans" cxnId="{93297761-958D-4B51-B35F-284597E0BC74}">
      <dgm:prSet/>
      <dgm:spPr/>
      <dgm:t>
        <a:bodyPr/>
        <a:lstStyle/>
        <a:p>
          <a:endParaRPr lang="ru-RU"/>
        </a:p>
      </dgm:t>
    </dgm:pt>
    <dgm:pt modelId="{123069FC-3A53-47D6-A2F2-7766965CA840}" type="sibTrans" cxnId="{93297761-958D-4B51-B35F-284597E0BC74}">
      <dgm:prSet/>
      <dgm:spPr/>
      <dgm:t>
        <a:bodyPr/>
        <a:lstStyle/>
        <a:p>
          <a:endParaRPr lang="ru-RU"/>
        </a:p>
      </dgm:t>
    </dgm:pt>
    <dgm:pt modelId="{BB2E8392-F365-45FC-9656-2D47DA36E031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7. Внутреннее согласование и утверждение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C5E22-F2CD-4FAA-9345-EFC2B768FBE8}" type="parTrans" cxnId="{83294169-6789-4C82-A0DB-0733315F352A}">
      <dgm:prSet/>
      <dgm:spPr/>
      <dgm:t>
        <a:bodyPr/>
        <a:lstStyle/>
        <a:p>
          <a:endParaRPr lang="ru-RU"/>
        </a:p>
      </dgm:t>
    </dgm:pt>
    <dgm:pt modelId="{90D7EF88-6907-488D-A254-22AD7AAF1B95}" type="sibTrans" cxnId="{83294169-6789-4C82-A0DB-0733315F352A}">
      <dgm:prSet/>
      <dgm:spPr/>
      <dgm:t>
        <a:bodyPr/>
        <a:lstStyle/>
        <a:p>
          <a:endParaRPr lang="ru-RU"/>
        </a:p>
      </dgm:t>
    </dgm:pt>
    <dgm:pt modelId="{011C7CB3-43F7-4D60-8C05-1FB29BEA2A40}" type="pres">
      <dgm:prSet presAssocID="{24016E5C-22D4-47D8-8DF9-F4C8F6EA3324}" presName="linearFlow" presStyleCnt="0">
        <dgm:presLayoutVars>
          <dgm:resizeHandles val="exact"/>
        </dgm:presLayoutVars>
      </dgm:prSet>
      <dgm:spPr/>
    </dgm:pt>
    <dgm:pt modelId="{96D6930B-CE5C-43A7-99EB-E39B561FDCA5}" type="pres">
      <dgm:prSet presAssocID="{07D1B889-A05A-4D77-9FA9-C1FB94F9BDB0}" presName="node" presStyleLbl="node1" presStyleIdx="0" presStyleCnt="7" custScaleX="250114">
        <dgm:presLayoutVars>
          <dgm:bulletEnabled val="1"/>
        </dgm:presLayoutVars>
      </dgm:prSet>
      <dgm:spPr/>
    </dgm:pt>
    <dgm:pt modelId="{E070DA44-EFBA-4E3E-8E60-C00B0D4316D7}" type="pres">
      <dgm:prSet presAssocID="{141BF064-7F8D-49DA-B71E-F923D10CA02C}" presName="sibTrans" presStyleLbl="sibTrans2D1" presStyleIdx="0" presStyleCnt="6"/>
      <dgm:spPr/>
    </dgm:pt>
    <dgm:pt modelId="{CF060DE9-BCAF-4B1C-9369-3E52B9DA32A6}" type="pres">
      <dgm:prSet presAssocID="{141BF064-7F8D-49DA-B71E-F923D10CA02C}" presName="connectorText" presStyleLbl="sibTrans2D1" presStyleIdx="0" presStyleCnt="6"/>
      <dgm:spPr/>
    </dgm:pt>
    <dgm:pt modelId="{F43746D8-3DE5-4E98-846B-C6AB9157A735}" type="pres">
      <dgm:prSet presAssocID="{2F27D962-D12F-4668-A391-9081577B1CDB}" presName="node" presStyleLbl="node1" presStyleIdx="1" presStyleCnt="7" custScaleX="250114">
        <dgm:presLayoutVars>
          <dgm:bulletEnabled val="1"/>
        </dgm:presLayoutVars>
      </dgm:prSet>
      <dgm:spPr/>
    </dgm:pt>
    <dgm:pt modelId="{0868A02A-1EB2-44B9-ABCD-10F1AF2FA288}" type="pres">
      <dgm:prSet presAssocID="{65B6B215-806B-42B5-BA0E-38B534CF7787}" presName="sibTrans" presStyleLbl="sibTrans2D1" presStyleIdx="1" presStyleCnt="6"/>
      <dgm:spPr/>
    </dgm:pt>
    <dgm:pt modelId="{E2B3CECE-ADBC-4EB2-B80E-16C233DCE25B}" type="pres">
      <dgm:prSet presAssocID="{65B6B215-806B-42B5-BA0E-38B534CF7787}" presName="connectorText" presStyleLbl="sibTrans2D1" presStyleIdx="1" presStyleCnt="6"/>
      <dgm:spPr/>
    </dgm:pt>
    <dgm:pt modelId="{83C40776-9CF5-4BA3-A4A5-07C3A7AED2C1}" type="pres">
      <dgm:prSet presAssocID="{2961DF6B-6ACD-4C3A-9A78-CF5C4C8A1574}" presName="node" presStyleLbl="node1" presStyleIdx="2" presStyleCnt="7" custScaleX="250114">
        <dgm:presLayoutVars>
          <dgm:bulletEnabled val="1"/>
        </dgm:presLayoutVars>
      </dgm:prSet>
      <dgm:spPr/>
    </dgm:pt>
    <dgm:pt modelId="{7B7D7032-83C6-4D4F-A787-15CFE0CAFC8F}" type="pres">
      <dgm:prSet presAssocID="{61CB4C56-AA1E-46A6-B4F6-FB3D9B928FE8}" presName="sibTrans" presStyleLbl="sibTrans2D1" presStyleIdx="2" presStyleCnt="6"/>
      <dgm:spPr/>
    </dgm:pt>
    <dgm:pt modelId="{AF82B808-8A52-4A3B-A3F0-E5AFB22563F9}" type="pres">
      <dgm:prSet presAssocID="{61CB4C56-AA1E-46A6-B4F6-FB3D9B928FE8}" presName="connectorText" presStyleLbl="sibTrans2D1" presStyleIdx="2" presStyleCnt="6"/>
      <dgm:spPr/>
    </dgm:pt>
    <dgm:pt modelId="{E1C414AC-548F-4C5B-BF47-43B140613050}" type="pres">
      <dgm:prSet presAssocID="{A66AA3A1-BDCE-4C40-ADAA-A93D7EB08F2F}" presName="node" presStyleLbl="node1" presStyleIdx="3" presStyleCnt="7" custScaleX="250114">
        <dgm:presLayoutVars>
          <dgm:bulletEnabled val="1"/>
        </dgm:presLayoutVars>
      </dgm:prSet>
      <dgm:spPr/>
    </dgm:pt>
    <dgm:pt modelId="{E96A2D79-8DEE-4BBC-A50C-5AA1618DE08A}" type="pres">
      <dgm:prSet presAssocID="{E76D070E-42E9-44F2-82F3-D4F36EB2C991}" presName="sibTrans" presStyleLbl="sibTrans2D1" presStyleIdx="3" presStyleCnt="6"/>
      <dgm:spPr/>
    </dgm:pt>
    <dgm:pt modelId="{4039F6AA-95F1-4B6E-B52F-C7A7C3809DA8}" type="pres">
      <dgm:prSet presAssocID="{E76D070E-42E9-44F2-82F3-D4F36EB2C991}" presName="connectorText" presStyleLbl="sibTrans2D1" presStyleIdx="3" presStyleCnt="6"/>
      <dgm:spPr/>
    </dgm:pt>
    <dgm:pt modelId="{A3C1B84F-F6E5-434E-B107-A6B26E05D973}" type="pres">
      <dgm:prSet presAssocID="{BC30EA24-467A-42F6-ABFB-C77283A37D3A}" presName="node" presStyleLbl="node1" presStyleIdx="4" presStyleCnt="7" custScaleX="250114">
        <dgm:presLayoutVars>
          <dgm:bulletEnabled val="1"/>
        </dgm:presLayoutVars>
      </dgm:prSet>
      <dgm:spPr/>
    </dgm:pt>
    <dgm:pt modelId="{BA13B52C-8FAE-4BA9-9168-02959AA67BDB}" type="pres">
      <dgm:prSet presAssocID="{8D3114D7-70D0-4CEF-A08B-7A347DE5DF37}" presName="sibTrans" presStyleLbl="sibTrans2D1" presStyleIdx="4" presStyleCnt="6"/>
      <dgm:spPr/>
    </dgm:pt>
    <dgm:pt modelId="{B6703105-68A3-4E09-A1E5-CD507E05AE9C}" type="pres">
      <dgm:prSet presAssocID="{8D3114D7-70D0-4CEF-A08B-7A347DE5DF37}" presName="connectorText" presStyleLbl="sibTrans2D1" presStyleIdx="4" presStyleCnt="6"/>
      <dgm:spPr/>
    </dgm:pt>
    <dgm:pt modelId="{847B3563-EC52-4688-9DC3-749FE5ADEBBE}" type="pres">
      <dgm:prSet presAssocID="{C157FDE2-C407-432C-BE7C-CCF882AE79E2}" presName="node" presStyleLbl="node1" presStyleIdx="5" presStyleCnt="7" custScaleX="250114">
        <dgm:presLayoutVars>
          <dgm:bulletEnabled val="1"/>
        </dgm:presLayoutVars>
      </dgm:prSet>
      <dgm:spPr/>
    </dgm:pt>
    <dgm:pt modelId="{C9DD3520-0EAD-4B17-B4EC-8CBD7CA8AD30}" type="pres">
      <dgm:prSet presAssocID="{123069FC-3A53-47D6-A2F2-7766965CA840}" presName="sibTrans" presStyleLbl="sibTrans2D1" presStyleIdx="5" presStyleCnt="6"/>
      <dgm:spPr/>
    </dgm:pt>
    <dgm:pt modelId="{E819744A-D919-4C49-BA40-1EED5FBA1943}" type="pres">
      <dgm:prSet presAssocID="{123069FC-3A53-47D6-A2F2-7766965CA840}" presName="connectorText" presStyleLbl="sibTrans2D1" presStyleIdx="5" presStyleCnt="6"/>
      <dgm:spPr/>
    </dgm:pt>
    <dgm:pt modelId="{FD1E34A8-7D4A-42FC-B187-FA81C3C3EDF9}" type="pres">
      <dgm:prSet presAssocID="{BB2E8392-F365-45FC-9656-2D47DA36E031}" presName="node" presStyleLbl="node1" presStyleIdx="6" presStyleCnt="7" custScaleX="250114">
        <dgm:presLayoutVars>
          <dgm:bulletEnabled val="1"/>
        </dgm:presLayoutVars>
      </dgm:prSet>
      <dgm:spPr/>
    </dgm:pt>
  </dgm:ptLst>
  <dgm:cxnLst>
    <dgm:cxn modelId="{5E3DEC01-6B54-44FF-AD9C-215743EC10C1}" type="presOf" srcId="{141BF064-7F8D-49DA-B71E-F923D10CA02C}" destId="{E070DA44-EFBA-4E3E-8E60-C00B0D4316D7}" srcOrd="0" destOrd="0" presId="urn:microsoft.com/office/officeart/2005/8/layout/process2"/>
    <dgm:cxn modelId="{3601870F-B796-4987-84E4-7D87B874628B}" type="presOf" srcId="{65B6B215-806B-42B5-BA0E-38B534CF7787}" destId="{E2B3CECE-ADBC-4EB2-B80E-16C233DCE25B}" srcOrd="1" destOrd="0" presId="urn:microsoft.com/office/officeart/2005/8/layout/process2"/>
    <dgm:cxn modelId="{BC97C111-8589-428D-8D27-491D4671DE60}" srcId="{24016E5C-22D4-47D8-8DF9-F4C8F6EA3324}" destId="{2961DF6B-6ACD-4C3A-9A78-CF5C4C8A1574}" srcOrd="2" destOrd="0" parTransId="{7BBF13CB-6FF3-4DC3-9BD4-D38AB02450B2}" sibTransId="{61CB4C56-AA1E-46A6-B4F6-FB3D9B928FE8}"/>
    <dgm:cxn modelId="{0C0FEB1C-74C1-43E1-9D2C-A009CF866289}" type="presOf" srcId="{2F27D962-D12F-4668-A391-9081577B1CDB}" destId="{F43746D8-3DE5-4E98-846B-C6AB9157A735}" srcOrd="0" destOrd="0" presId="urn:microsoft.com/office/officeart/2005/8/layout/process2"/>
    <dgm:cxn modelId="{56F0D21E-5F59-4C73-B4EF-F686F48ABE4F}" type="presOf" srcId="{123069FC-3A53-47D6-A2F2-7766965CA840}" destId="{C9DD3520-0EAD-4B17-B4EC-8CBD7CA8AD30}" srcOrd="0" destOrd="0" presId="urn:microsoft.com/office/officeart/2005/8/layout/process2"/>
    <dgm:cxn modelId="{5E3C8023-2721-461C-B3CC-27404FE530DA}" srcId="{24016E5C-22D4-47D8-8DF9-F4C8F6EA3324}" destId="{BC30EA24-467A-42F6-ABFB-C77283A37D3A}" srcOrd="4" destOrd="0" parTransId="{E6A91CAE-F5A7-4565-AB75-E38BAD3F7DB3}" sibTransId="{8D3114D7-70D0-4CEF-A08B-7A347DE5DF37}"/>
    <dgm:cxn modelId="{2BEABE2B-DB47-4431-AF72-3415144DB271}" srcId="{24016E5C-22D4-47D8-8DF9-F4C8F6EA3324}" destId="{07D1B889-A05A-4D77-9FA9-C1FB94F9BDB0}" srcOrd="0" destOrd="0" parTransId="{F47DF4CA-63D5-44E1-8B90-8F72F8150608}" sibTransId="{141BF064-7F8D-49DA-B71E-F923D10CA02C}"/>
    <dgm:cxn modelId="{93297761-958D-4B51-B35F-284597E0BC74}" srcId="{24016E5C-22D4-47D8-8DF9-F4C8F6EA3324}" destId="{C157FDE2-C407-432C-BE7C-CCF882AE79E2}" srcOrd="5" destOrd="0" parTransId="{E56EB2CF-9A1B-4B01-958F-B348BA65167B}" sibTransId="{123069FC-3A53-47D6-A2F2-7766965CA840}"/>
    <dgm:cxn modelId="{83294169-6789-4C82-A0DB-0733315F352A}" srcId="{24016E5C-22D4-47D8-8DF9-F4C8F6EA3324}" destId="{BB2E8392-F365-45FC-9656-2D47DA36E031}" srcOrd="6" destOrd="0" parTransId="{08CC5E22-F2CD-4FAA-9345-EFC2B768FBE8}" sibTransId="{90D7EF88-6907-488D-A254-22AD7AAF1B95}"/>
    <dgm:cxn modelId="{9958C34A-1ABD-4BD6-829B-4FD17C4B99F4}" type="presOf" srcId="{E76D070E-42E9-44F2-82F3-D4F36EB2C991}" destId="{E96A2D79-8DEE-4BBC-A50C-5AA1618DE08A}" srcOrd="0" destOrd="0" presId="urn:microsoft.com/office/officeart/2005/8/layout/process2"/>
    <dgm:cxn modelId="{9944A86E-46B5-494A-90C0-CD6ABA24BE19}" type="presOf" srcId="{61CB4C56-AA1E-46A6-B4F6-FB3D9B928FE8}" destId="{7B7D7032-83C6-4D4F-A787-15CFE0CAFC8F}" srcOrd="0" destOrd="0" presId="urn:microsoft.com/office/officeart/2005/8/layout/process2"/>
    <dgm:cxn modelId="{82358253-5AFA-4A73-A0F0-8F4CB95DA46B}" type="presOf" srcId="{BC30EA24-467A-42F6-ABFB-C77283A37D3A}" destId="{A3C1B84F-F6E5-434E-B107-A6B26E05D973}" srcOrd="0" destOrd="0" presId="urn:microsoft.com/office/officeart/2005/8/layout/process2"/>
    <dgm:cxn modelId="{47183474-A0CB-4692-BEE1-27FF401FD1B0}" type="presOf" srcId="{123069FC-3A53-47D6-A2F2-7766965CA840}" destId="{E819744A-D919-4C49-BA40-1EED5FBA1943}" srcOrd="1" destOrd="0" presId="urn:microsoft.com/office/officeart/2005/8/layout/process2"/>
    <dgm:cxn modelId="{8CB82358-E2F0-4898-8404-3C6C58E367A9}" type="presOf" srcId="{65B6B215-806B-42B5-BA0E-38B534CF7787}" destId="{0868A02A-1EB2-44B9-ABCD-10F1AF2FA288}" srcOrd="0" destOrd="0" presId="urn:microsoft.com/office/officeart/2005/8/layout/process2"/>
    <dgm:cxn modelId="{BE0E367C-2414-4824-B812-87E7E27F0B9A}" type="presOf" srcId="{E76D070E-42E9-44F2-82F3-D4F36EB2C991}" destId="{4039F6AA-95F1-4B6E-B52F-C7A7C3809DA8}" srcOrd="1" destOrd="0" presId="urn:microsoft.com/office/officeart/2005/8/layout/process2"/>
    <dgm:cxn modelId="{88B1E080-71AE-49CC-AF95-2B7B56C3FD70}" type="presOf" srcId="{8D3114D7-70D0-4CEF-A08B-7A347DE5DF37}" destId="{B6703105-68A3-4E09-A1E5-CD507E05AE9C}" srcOrd="1" destOrd="0" presId="urn:microsoft.com/office/officeart/2005/8/layout/process2"/>
    <dgm:cxn modelId="{B0D87E8E-9B82-44BB-8618-DA8AED78A40B}" type="presOf" srcId="{8D3114D7-70D0-4CEF-A08B-7A347DE5DF37}" destId="{BA13B52C-8FAE-4BA9-9168-02959AA67BDB}" srcOrd="0" destOrd="0" presId="urn:microsoft.com/office/officeart/2005/8/layout/process2"/>
    <dgm:cxn modelId="{BE28859D-CDF9-4806-8B59-D06AF277DDA1}" srcId="{24016E5C-22D4-47D8-8DF9-F4C8F6EA3324}" destId="{A66AA3A1-BDCE-4C40-ADAA-A93D7EB08F2F}" srcOrd="3" destOrd="0" parTransId="{0B34ACB0-4F2A-476B-B2F5-3D003D60C72F}" sibTransId="{E76D070E-42E9-44F2-82F3-D4F36EB2C991}"/>
    <dgm:cxn modelId="{39541FA6-6978-45D3-9C30-FA07DEF10112}" type="presOf" srcId="{C157FDE2-C407-432C-BE7C-CCF882AE79E2}" destId="{847B3563-EC52-4688-9DC3-749FE5ADEBBE}" srcOrd="0" destOrd="0" presId="urn:microsoft.com/office/officeart/2005/8/layout/process2"/>
    <dgm:cxn modelId="{1C47A7A8-7E37-4C74-BE6E-BCBF5EE43CDC}" type="presOf" srcId="{2961DF6B-6ACD-4C3A-9A78-CF5C4C8A1574}" destId="{83C40776-9CF5-4BA3-A4A5-07C3A7AED2C1}" srcOrd="0" destOrd="0" presId="urn:microsoft.com/office/officeart/2005/8/layout/process2"/>
    <dgm:cxn modelId="{9B80BBAE-9EFC-47E6-9294-C8F14D078732}" srcId="{24016E5C-22D4-47D8-8DF9-F4C8F6EA3324}" destId="{2F27D962-D12F-4668-A391-9081577B1CDB}" srcOrd="1" destOrd="0" parTransId="{ECE20F45-B231-4F4F-918C-23B4F35E8E38}" sibTransId="{65B6B215-806B-42B5-BA0E-38B534CF7787}"/>
    <dgm:cxn modelId="{61DBBEB6-6A21-4869-9E30-D8376FC39874}" type="presOf" srcId="{A66AA3A1-BDCE-4C40-ADAA-A93D7EB08F2F}" destId="{E1C414AC-548F-4C5B-BF47-43B140613050}" srcOrd="0" destOrd="0" presId="urn:microsoft.com/office/officeart/2005/8/layout/process2"/>
    <dgm:cxn modelId="{4C359FD4-4CA9-47A7-BC03-15FC85992005}" type="presOf" srcId="{24016E5C-22D4-47D8-8DF9-F4C8F6EA3324}" destId="{011C7CB3-43F7-4D60-8C05-1FB29BEA2A40}" srcOrd="0" destOrd="0" presId="urn:microsoft.com/office/officeart/2005/8/layout/process2"/>
    <dgm:cxn modelId="{FC6F8CD5-8B76-4274-84E3-EDAA0EFFC68A}" type="presOf" srcId="{61CB4C56-AA1E-46A6-B4F6-FB3D9B928FE8}" destId="{AF82B808-8A52-4A3B-A3F0-E5AFB22563F9}" srcOrd="1" destOrd="0" presId="urn:microsoft.com/office/officeart/2005/8/layout/process2"/>
    <dgm:cxn modelId="{52B741DE-1003-4828-952F-92F4C5953EB6}" type="presOf" srcId="{07D1B889-A05A-4D77-9FA9-C1FB94F9BDB0}" destId="{96D6930B-CE5C-43A7-99EB-E39B561FDCA5}" srcOrd="0" destOrd="0" presId="urn:microsoft.com/office/officeart/2005/8/layout/process2"/>
    <dgm:cxn modelId="{027FB7F2-D125-4B6E-BB87-11A49C36C9C1}" type="presOf" srcId="{141BF064-7F8D-49DA-B71E-F923D10CA02C}" destId="{CF060DE9-BCAF-4B1C-9369-3E52B9DA32A6}" srcOrd="1" destOrd="0" presId="urn:microsoft.com/office/officeart/2005/8/layout/process2"/>
    <dgm:cxn modelId="{9A3638FD-A41F-48FB-9153-0CFE42D76783}" type="presOf" srcId="{BB2E8392-F365-45FC-9656-2D47DA36E031}" destId="{FD1E34A8-7D4A-42FC-B187-FA81C3C3EDF9}" srcOrd="0" destOrd="0" presId="urn:microsoft.com/office/officeart/2005/8/layout/process2"/>
    <dgm:cxn modelId="{06A46E6A-DA60-4B48-BF6D-5F0F7B0897DA}" type="presParOf" srcId="{011C7CB3-43F7-4D60-8C05-1FB29BEA2A40}" destId="{96D6930B-CE5C-43A7-99EB-E39B561FDCA5}" srcOrd="0" destOrd="0" presId="urn:microsoft.com/office/officeart/2005/8/layout/process2"/>
    <dgm:cxn modelId="{21EBE349-D8E5-4CB4-B70A-A8856CC2F2CD}" type="presParOf" srcId="{011C7CB3-43F7-4D60-8C05-1FB29BEA2A40}" destId="{E070DA44-EFBA-4E3E-8E60-C00B0D4316D7}" srcOrd="1" destOrd="0" presId="urn:microsoft.com/office/officeart/2005/8/layout/process2"/>
    <dgm:cxn modelId="{9C262AB4-4337-4CBB-A93B-50B61797A71C}" type="presParOf" srcId="{E070DA44-EFBA-4E3E-8E60-C00B0D4316D7}" destId="{CF060DE9-BCAF-4B1C-9369-3E52B9DA32A6}" srcOrd="0" destOrd="0" presId="urn:microsoft.com/office/officeart/2005/8/layout/process2"/>
    <dgm:cxn modelId="{28791468-FDC8-4406-A3C0-95F94851D44A}" type="presParOf" srcId="{011C7CB3-43F7-4D60-8C05-1FB29BEA2A40}" destId="{F43746D8-3DE5-4E98-846B-C6AB9157A735}" srcOrd="2" destOrd="0" presId="urn:microsoft.com/office/officeart/2005/8/layout/process2"/>
    <dgm:cxn modelId="{F94A2EAA-638B-4D27-B712-A12491DA5500}" type="presParOf" srcId="{011C7CB3-43F7-4D60-8C05-1FB29BEA2A40}" destId="{0868A02A-1EB2-44B9-ABCD-10F1AF2FA288}" srcOrd="3" destOrd="0" presId="urn:microsoft.com/office/officeart/2005/8/layout/process2"/>
    <dgm:cxn modelId="{4F8BFBB1-B5E3-4149-A46D-B6E9DEFE5456}" type="presParOf" srcId="{0868A02A-1EB2-44B9-ABCD-10F1AF2FA288}" destId="{E2B3CECE-ADBC-4EB2-B80E-16C233DCE25B}" srcOrd="0" destOrd="0" presId="urn:microsoft.com/office/officeart/2005/8/layout/process2"/>
    <dgm:cxn modelId="{DEB9CB73-F67A-441B-B8D5-B1563E6E62C2}" type="presParOf" srcId="{011C7CB3-43F7-4D60-8C05-1FB29BEA2A40}" destId="{83C40776-9CF5-4BA3-A4A5-07C3A7AED2C1}" srcOrd="4" destOrd="0" presId="urn:microsoft.com/office/officeart/2005/8/layout/process2"/>
    <dgm:cxn modelId="{B63B4C6C-A277-4A26-A4B1-66DF3EBFEF41}" type="presParOf" srcId="{011C7CB3-43F7-4D60-8C05-1FB29BEA2A40}" destId="{7B7D7032-83C6-4D4F-A787-15CFE0CAFC8F}" srcOrd="5" destOrd="0" presId="urn:microsoft.com/office/officeart/2005/8/layout/process2"/>
    <dgm:cxn modelId="{91531236-ECA1-4475-8B27-92F4AA7AD3B4}" type="presParOf" srcId="{7B7D7032-83C6-4D4F-A787-15CFE0CAFC8F}" destId="{AF82B808-8A52-4A3B-A3F0-E5AFB22563F9}" srcOrd="0" destOrd="0" presId="urn:microsoft.com/office/officeart/2005/8/layout/process2"/>
    <dgm:cxn modelId="{FBB384C8-AF3F-4C71-AF31-DC6D3E154AC5}" type="presParOf" srcId="{011C7CB3-43F7-4D60-8C05-1FB29BEA2A40}" destId="{E1C414AC-548F-4C5B-BF47-43B140613050}" srcOrd="6" destOrd="0" presId="urn:microsoft.com/office/officeart/2005/8/layout/process2"/>
    <dgm:cxn modelId="{729E3152-3A67-40A2-B32E-4121DB06B017}" type="presParOf" srcId="{011C7CB3-43F7-4D60-8C05-1FB29BEA2A40}" destId="{E96A2D79-8DEE-4BBC-A50C-5AA1618DE08A}" srcOrd="7" destOrd="0" presId="urn:microsoft.com/office/officeart/2005/8/layout/process2"/>
    <dgm:cxn modelId="{96F91605-62EA-4B91-B462-6996E5EE035D}" type="presParOf" srcId="{E96A2D79-8DEE-4BBC-A50C-5AA1618DE08A}" destId="{4039F6AA-95F1-4B6E-B52F-C7A7C3809DA8}" srcOrd="0" destOrd="0" presId="urn:microsoft.com/office/officeart/2005/8/layout/process2"/>
    <dgm:cxn modelId="{0DEAEEE3-28CB-4EF1-B68B-DA064751A443}" type="presParOf" srcId="{011C7CB3-43F7-4D60-8C05-1FB29BEA2A40}" destId="{A3C1B84F-F6E5-434E-B107-A6B26E05D973}" srcOrd="8" destOrd="0" presId="urn:microsoft.com/office/officeart/2005/8/layout/process2"/>
    <dgm:cxn modelId="{81BD6ADA-4FA1-4755-A36A-4F9FA9484385}" type="presParOf" srcId="{011C7CB3-43F7-4D60-8C05-1FB29BEA2A40}" destId="{BA13B52C-8FAE-4BA9-9168-02959AA67BDB}" srcOrd="9" destOrd="0" presId="urn:microsoft.com/office/officeart/2005/8/layout/process2"/>
    <dgm:cxn modelId="{81EEF3E2-EB00-4D0F-A661-A907902A2801}" type="presParOf" srcId="{BA13B52C-8FAE-4BA9-9168-02959AA67BDB}" destId="{B6703105-68A3-4E09-A1E5-CD507E05AE9C}" srcOrd="0" destOrd="0" presId="urn:microsoft.com/office/officeart/2005/8/layout/process2"/>
    <dgm:cxn modelId="{1D86A570-5AC5-4CB0-9B62-2B26CDA3BC64}" type="presParOf" srcId="{011C7CB3-43F7-4D60-8C05-1FB29BEA2A40}" destId="{847B3563-EC52-4688-9DC3-749FE5ADEBBE}" srcOrd="10" destOrd="0" presId="urn:microsoft.com/office/officeart/2005/8/layout/process2"/>
    <dgm:cxn modelId="{84135822-18FF-409F-8D5B-A07DA8CBEB80}" type="presParOf" srcId="{011C7CB3-43F7-4D60-8C05-1FB29BEA2A40}" destId="{C9DD3520-0EAD-4B17-B4EC-8CBD7CA8AD30}" srcOrd="11" destOrd="0" presId="urn:microsoft.com/office/officeart/2005/8/layout/process2"/>
    <dgm:cxn modelId="{8849F6BD-8D8D-424C-890E-B17D720C5C85}" type="presParOf" srcId="{C9DD3520-0EAD-4B17-B4EC-8CBD7CA8AD30}" destId="{E819744A-D919-4C49-BA40-1EED5FBA1943}" srcOrd="0" destOrd="0" presId="urn:microsoft.com/office/officeart/2005/8/layout/process2"/>
    <dgm:cxn modelId="{78FA9053-67B4-442D-91F2-644F62B110D8}" type="presParOf" srcId="{011C7CB3-43F7-4D60-8C05-1FB29BEA2A40}" destId="{FD1E34A8-7D4A-42FC-B187-FA81C3C3EDF9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F294B2-FCCA-435B-AFEB-CBAF766B33BD}" type="doc">
      <dgm:prSet loTypeId="urn:microsoft.com/office/officeart/2005/8/layout/process4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FB058DE-30DE-4247-98CC-46DEB331044C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Медиапланирование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F2B6B-253E-4E51-832C-A6C2B844152C}" type="parTrans" cxnId="{27025E18-1346-454C-A36C-BEE2CDC0E7CA}">
      <dgm:prSet/>
      <dgm:spPr/>
      <dgm:t>
        <a:bodyPr/>
        <a:lstStyle/>
        <a:p>
          <a:endParaRPr lang="ru-RU" sz="2000"/>
        </a:p>
      </dgm:t>
    </dgm:pt>
    <dgm:pt modelId="{EE029177-A88F-4042-AEC3-4B0711B85541}" type="sibTrans" cxnId="{27025E18-1346-454C-A36C-BEE2CDC0E7CA}">
      <dgm:prSet/>
      <dgm:spPr/>
      <dgm:t>
        <a:bodyPr/>
        <a:lstStyle/>
        <a:p>
          <a:endParaRPr lang="ru-RU" sz="2000"/>
        </a:p>
      </dgm:t>
    </dgm:pt>
    <dgm:pt modelId="{0F0EFC29-428D-4833-9B6D-901519BA6423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каналов коммуникации, оптимального времени и частоты показов рекламы для достижения ЦА. Медиаплан должен учитывать бюджет кампании и характеристики ЦА.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F298A-9E3E-424A-8D26-013E433E3799}" type="parTrans" cxnId="{2B204F6A-4625-4B07-AC7F-96EEF7720D6B}">
      <dgm:prSet/>
      <dgm:spPr/>
      <dgm:t>
        <a:bodyPr/>
        <a:lstStyle/>
        <a:p>
          <a:endParaRPr lang="ru-RU" sz="2000"/>
        </a:p>
      </dgm:t>
    </dgm:pt>
    <dgm:pt modelId="{C1F48620-F075-4F47-B935-7D9EEAD7955E}" type="sibTrans" cxnId="{2B204F6A-4625-4B07-AC7F-96EEF7720D6B}">
      <dgm:prSet/>
      <dgm:spPr/>
      <dgm:t>
        <a:bodyPr/>
        <a:lstStyle/>
        <a:p>
          <a:endParaRPr lang="ru-RU" sz="2000"/>
        </a:p>
      </dgm:t>
    </dgm:pt>
    <dgm:pt modelId="{371B8CEB-B1AC-472C-A915-1EBC8D34988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оптимизация</a:t>
          </a:r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FE8F3-12D3-41F2-8791-95B5B0501EE6}" type="parTrans" cxnId="{B00A040E-CE2B-47FD-8A57-74CE37229D37}">
      <dgm:prSet/>
      <dgm:spPr/>
      <dgm:t>
        <a:bodyPr/>
        <a:lstStyle/>
        <a:p>
          <a:endParaRPr lang="ru-RU" sz="2000"/>
        </a:p>
      </dgm:t>
    </dgm:pt>
    <dgm:pt modelId="{6F2B52D1-5C13-4629-A807-36FC6BCAA284}" type="sibTrans" cxnId="{B00A040E-CE2B-47FD-8A57-74CE37229D37}">
      <dgm:prSet/>
      <dgm:spPr/>
      <dgm:t>
        <a:bodyPr/>
        <a:lstStyle/>
        <a:p>
          <a:endParaRPr lang="ru-RU" sz="2000"/>
        </a:p>
      </dgm:t>
    </dgm:pt>
    <dgm:pt modelId="{D7F8F622-2158-4CC4-91D7-802C7DF71A61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Закупка медиа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9C9EC-1664-4F80-BCDB-AA3494B319D0}" type="parTrans" cxnId="{6F1E6699-484D-4223-9F4D-37E86F6BC0A6}">
      <dgm:prSet/>
      <dgm:spPr/>
      <dgm:t>
        <a:bodyPr/>
        <a:lstStyle/>
        <a:p>
          <a:endParaRPr lang="ru-RU" sz="2000"/>
        </a:p>
      </dgm:t>
    </dgm:pt>
    <dgm:pt modelId="{61773D04-71F8-4E85-B9E4-1AD3589D20C3}" type="sibTrans" cxnId="{6F1E6699-484D-4223-9F4D-37E86F6BC0A6}">
      <dgm:prSet/>
      <dgm:spPr/>
      <dgm:t>
        <a:bodyPr/>
        <a:lstStyle/>
        <a:p>
          <a:endParaRPr lang="ru-RU" sz="2000"/>
        </a:p>
      </dgm:t>
    </dgm:pt>
    <dgm:pt modelId="{292292C0-DA7D-483E-BC07-C1F9E3D763F5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Размещение рекламы в выбранных каналах коммуникации.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1CFC9-348F-414F-8CFE-A08F3B076756}" type="parTrans" cxnId="{C898A1BB-17B4-4BD1-A479-6AE19BAC73E8}">
      <dgm:prSet/>
      <dgm:spPr/>
      <dgm:t>
        <a:bodyPr/>
        <a:lstStyle/>
        <a:p>
          <a:endParaRPr lang="ru-RU" sz="2000"/>
        </a:p>
      </dgm:t>
    </dgm:pt>
    <dgm:pt modelId="{F52D82EE-028C-4627-86A9-F4282692622A}" type="sibTrans" cxnId="{C898A1BB-17B4-4BD1-A479-6AE19BAC73E8}">
      <dgm:prSet/>
      <dgm:spPr/>
      <dgm:t>
        <a:bodyPr/>
        <a:lstStyle/>
        <a:p>
          <a:endParaRPr lang="ru-RU" sz="2000"/>
        </a:p>
      </dgm:t>
    </dgm:pt>
    <dgm:pt modelId="{746FDD3B-535C-4E70-A4ED-15233FDF7BD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Отслеживание результатов размещения рекламы и внесение корректировок в медиаплан для повышения эффективности.</a:t>
          </a:r>
        </a:p>
      </dgm:t>
    </dgm:pt>
    <dgm:pt modelId="{222A232D-D08B-4F4E-A353-82FEE695FACF}" type="parTrans" cxnId="{63EDFD56-99F2-4B78-A303-AE8214299CD1}">
      <dgm:prSet/>
      <dgm:spPr/>
      <dgm:t>
        <a:bodyPr/>
        <a:lstStyle/>
        <a:p>
          <a:endParaRPr lang="ru-RU" sz="2000"/>
        </a:p>
      </dgm:t>
    </dgm:pt>
    <dgm:pt modelId="{F58B79D8-FBA3-43FB-AC38-E0F2A9C14097}" type="sibTrans" cxnId="{63EDFD56-99F2-4B78-A303-AE8214299CD1}">
      <dgm:prSet/>
      <dgm:spPr/>
      <dgm:t>
        <a:bodyPr/>
        <a:lstStyle/>
        <a:p>
          <a:endParaRPr lang="ru-RU" sz="2000"/>
        </a:p>
      </dgm:t>
    </dgm:pt>
    <dgm:pt modelId="{D6212443-BCCB-4C00-AA66-6105AC058406}" type="pres">
      <dgm:prSet presAssocID="{BCF294B2-FCCA-435B-AFEB-CBAF766B33BD}" presName="Name0" presStyleCnt="0">
        <dgm:presLayoutVars>
          <dgm:dir/>
          <dgm:animLvl val="lvl"/>
          <dgm:resizeHandles val="exact"/>
        </dgm:presLayoutVars>
      </dgm:prSet>
      <dgm:spPr/>
    </dgm:pt>
    <dgm:pt modelId="{1A8D25F9-E1EE-493A-96D0-244F1C22DE80}" type="pres">
      <dgm:prSet presAssocID="{371B8CEB-B1AC-472C-A915-1EBC8D34988B}" presName="boxAndChildren" presStyleCnt="0"/>
      <dgm:spPr/>
    </dgm:pt>
    <dgm:pt modelId="{3B2374C4-2975-468C-86E4-7594BDD25333}" type="pres">
      <dgm:prSet presAssocID="{371B8CEB-B1AC-472C-A915-1EBC8D34988B}" presName="parentTextBox" presStyleLbl="node1" presStyleIdx="0" presStyleCnt="3"/>
      <dgm:spPr/>
    </dgm:pt>
    <dgm:pt modelId="{17396B65-B7EC-4C46-8765-8EFDA073938B}" type="pres">
      <dgm:prSet presAssocID="{371B8CEB-B1AC-472C-A915-1EBC8D34988B}" presName="entireBox" presStyleLbl="node1" presStyleIdx="0" presStyleCnt="3"/>
      <dgm:spPr/>
    </dgm:pt>
    <dgm:pt modelId="{F40FFBF6-D846-4883-AE9E-F36F88289287}" type="pres">
      <dgm:prSet presAssocID="{371B8CEB-B1AC-472C-A915-1EBC8D34988B}" presName="descendantBox" presStyleCnt="0"/>
      <dgm:spPr/>
    </dgm:pt>
    <dgm:pt modelId="{106579C0-2ADB-474D-A3B5-F587DEC34BDF}" type="pres">
      <dgm:prSet presAssocID="{746FDD3B-535C-4E70-A4ED-15233FDF7BD2}" presName="childTextBox" presStyleLbl="fgAccFollowNode1" presStyleIdx="0" presStyleCnt="3">
        <dgm:presLayoutVars>
          <dgm:bulletEnabled val="1"/>
        </dgm:presLayoutVars>
      </dgm:prSet>
      <dgm:spPr/>
    </dgm:pt>
    <dgm:pt modelId="{198307AB-75EE-4A57-99F9-4B4A9EA9031C}" type="pres">
      <dgm:prSet presAssocID="{61773D04-71F8-4E85-B9E4-1AD3589D20C3}" presName="sp" presStyleCnt="0"/>
      <dgm:spPr/>
    </dgm:pt>
    <dgm:pt modelId="{88F6A741-5874-4C6E-A0C7-EDD58F279480}" type="pres">
      <dgm:prSet presAssocID="{D7F8F622-2158-4CC4-91D7-802C7DF71A61}" presName="arrowAndChildren" presStyleCnt="0"/>
      <dgm:spPr/>
    </dgm:pt>
    <dgm:pt modelId="{12EDA1F2-5CD9-4D5A-88DF-2BA4E71BA7BE}" type="pres">
      <dgm:prSet presAssocID="{D7F8F622-2158-4CC4-91D7-802C7DF71A61}" presName="parentTextArrow" presStyleLbl="node1" presStyleIdx="0" presStyleCnt="3"/>
      <dgm:spPr/>
    </dgm:pt>
    <dgm:pt modelId="{BDA4599E-9836-4DBE-8C5A-0CD6C3DE5E65}" type="pres">
      <dgm:prSet presAssocID="{D7F8F622-2158-4CC4-91D7-802C7DF71A61}" presName="arrow" presStyleLbl="node1" presStyleIdx="1" presStyleCnt="3"/>
      <dgm:spPr/>
    </dgm:pt>
    <dgm:pt modelId="{8FCE6635-DA69-4B37-A9FF-416084D673EA}" type="pres">
      <dgm:prSet presAssocID="{D7F8F622-2158-4CC4-91D7-802C7DF71A61}" presName="descendantArrow" presStyleCnt="0"/>
      <dgm:spPr/>
    </dgm:pt>
    <dgm:pt modelId="{84C2177B-FC8E-4C27-B362-61E94979375C}" type="pres">
      <dgm:prSet presAssocID="{292292C0-DA7D-483E-BC07-C1F9E3D763F5}" presName="childTextArrow" presStyleLbl="fgAccFollowNode1" presStyleIdx="1" presStyleCnt="3">
        <dgm:presLayoutVars>
          <dgm:bulletEnabled val="1"/>
        </dgm:presLayoutVars>
      </dgm:prSet>
      <dgm:spPr/>
    </dgm:pt>
    <dgm:pt modelId="{BD812C14-4BED-448B-A908-8C0B7124CFCC}" type="pres">
      <dgm:prSet presAssocID="{EE029177-A88F-4042-AEC3-4B0711B85541}" presName="sp" presStyleCnt="0"/>
      <dgm:spPr/>
    </dgm:pt>
    <dgm:pt modelId="{F29393D6-8FFB-4B6E-BDB6-34F2C25C4220}" type="pres">
      <dgm:prSet presAssocID="{CFB058DE-30DE-4247-98CC-46DEB331044C}" presName="arrowAndChildren" presStyleCnt="0"/>
      <dgm:spPr/>
    </dgm:pt>
    <dgm:pt modelId="{12CA6668-7B06-4A8F-9553-235C591EE7F7}" type="pres">
      <dgm:prSet presAssocID="{CFB058DE-30DE-4247-98CC-46DEB331044C}" presName="parentTextArrow" presStyleLbl="node1" presStyleIdx="1" presStyleCnt="3"/>
      <dgm:spPr/>
    </dgm:pt>
    <dgm:pt modelId="{B846ECB9-C299-4632-8F83-86CBDF8C04AE}" type="pres">
      <dgm:prSet presAssocID="{CFB058DE-30DE-4247-98CC-46DEB331044C}" presName="arrow" presStyleLbl="node1" presStyleIdx="2" presStyleCnt="3"/>
      <dgm:spPr/>
    </dgm:pt>
    <dgm:pt modelId="{8E0C5176-33EB-43AA-9B7C-CD8AF6FBBB59}" type="pres">
      <dgm:prSet presAssocID="{CFB058DE-30DE-4247-98CC-46DEB331044C}" presName="descendantArrow" presStyleCnt="0"/>
      <dgm:spPr/>
    </dgm:pt>
    <dgm:pt modelId="{CE21CDB0-E54C-4C72-895C-A7FF4A240675}" type="pres">
      <dgm:prSet presAssocID="{0F0EFC29-428D-4833-9B6D-901519BA6423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B00A040E-CE2B-47FD-8A57-74CE37229D37}" srcId="{BCF294B2-FCCA-435B-AFEB-CBAF766B33BD}" destId="{371B8CEB-B1AC-472C-A915-1EBC8D34988B}" srcOrd="2" destOrd="0" parTransId="{3BAFE8F3-12D3-41F2-8791-95B5B0501EE6}" sibTransId="{6F2B52D1-5C13-4629-A807-36FC6BCAA284}"/>
    <dgm:cxn modelId="{27025E18-1346-454C-A36C-BEE2CDC0E7CA}" srcId="{BCF294B2-FCCA-435B-AFEB-CBAF766B33BD}" destId="{CFB058DE-30DE-4247-98CC-46DEB331044C}" srcOrd="0" destOrd="0" parTransId="{261F2B6B-253E-4E51-832C-A6C2B844152C}" sibTransId="{EE029177-A88F-4042-AEC3-4B0711B85541}"/>
    <dgm:cxn modelId="{F6834A1C-340B-4F60-B443-146407C46E15}" type="presOf" srcId="{0F0EFC29-428D-4833-9B6D-901519BA6423}" destId="{CE21CDB0-E54C-4C72-895C-A7FF4A240675}" srcOrd="0" destOrd="0" presId="urn:microsoft.com/office/officeart/2005/8/layout/process4"/>
    <dgm:cxn modelId="{F562DE21-3487-43E2-AF1E-E29BF12BDF38}" type="presOf" srcId="{CFB058DE-30DE-4247-98CC-46DEB331044C}" destId="{12CA6668-7B06-4A8F-9553-235C591EE7F7}" srcOrd="0" destOrd="0" presId="urn:microsoft.com/office/officeart/2005/8/layout/process4"/>
    <dgm:cxn modelId="{01BA7A27-9C20-452A-A2D5-B7C5E6DA93E4}" type="presOf" srcId="{CFB058DE-30DE-4247-98CC-46DEB331044C}" destId="{B846ECB9-C299-4632-8F83-86CBDF8C04AE}" srcOrd="1" destOrd="0" presId="urn:microsoft.com/office/officeart/2005/8/layout/process4"/>
    <dgm:cxn modelId="{E5556048-F2A5-42AF-88BF-48B84E0A38CC}" type="presOf" srcId="{371B8CEB-B1AC-472C-A915-1EBC8D34988B}" destId="{17396B65-B7EC-4C46-8765-8EFDA073938B}" srcOrd="1" destOrd="0" presId="urn:microsoft.com/office/officeart/2005/8/layout/process4"/>
    <dgm:cxn modelId="{2B204F6A-4625-4B07-AC7F-96EEF7720D6B}" srcId="{CFB058DE-30DE-4247-98CC-46DEB331044C}" destId="{0F0EFC29-428D-4833-9B6D-901519BA6423}" srcOrd="0" destOrd="0" parTransId="{A48F298A-9E3E-424A-8D26-013E433E3799}" sibTransId="{C1F48620-F075-4F47-B935-7D9EEAD7955E}"/>
    <dgm:cxn modelId="{4CA47B6C-52BD-472B-AC9E-5FE6A7D32532}" type="presOf" srcId="{371B8CEB-B1AC-472C-A915-1EBC8D34988B}" destId="{3B2374C4-2975-468C-86E4-7594BDD25333}" srcOrd="0" destOrd="0" presId="urn:microsoft.com/office/officeart/2005/8/layout/process4"/>
    <dgm:cxn modelId="{63EDFD56-99F2-4B78-A303-AE8214299CD1}" srcId="{371B8CEB-B1AC-472C-A915-1EBC8D34988B}" destId="{746FDD3B-535C-4E70-A4ED-15233FDF7BD2}" srcOrd="0" destOrd="0" parTransId="{222A232D-D08B-4F4E-A353-82FEE695FACF}" sibTransId="{F58B79D8-FBA3-43FB-AC38-E0F2A9C14097}"/>
    <dgm:cxn modelId="{6F1E6699-484D-4223-9F4D-37E86F6BC0A6}" srcId="{BCF294B2-FCCA-435B-AFEB-CBAF766B33BD}" destId="{D7F8F622-2158-4CC4-91D7-802C7DF71A61}" srcOrd="1" destOrd="0" parTransId="{8C39C9EC-1664-4F80-BCDB-AA3494B319D0}" sibTransId="{61773D04-71F8-4E85-B9E4-1AD3589D20C3}"/>
    <dgm:cxn modelId="{C898A1BB-17B4-4BD1-A479-6AE19BAC73E8}" srcId="{D7F8F622-2158-4CC4-91D7-802C7DF71A61}" destId="{292292C0-DA7D-483E-BC07-C1F9E3D763F5}" srcOrd="0" destOrd="0" parTransId="{9821CFC9-348F-414F-8CFE-A08F3B076756}" sibTransId="{F52D82EE-028C-4627-86A9-F4282692622A}"/>
    <dgm:cxn modelId="{76FA08C2-8AB8-4637-86A1-68375B3A40CE}" type="presOf" srcId="{746FDD3B-535C-4E70-A4ED-15233FDF7BD2}" destId="{106579C0-2ADB-474D-A3B5-F587DEC34BDF}" srcOrd="0" destOrd="0" presId="urn:microsoft.com/office/officeart/2005/8/layout/process4"/>
    <dgm:cxn modelId="{C54F72D9-9AE8-4775-B9D9-51784CD67C0B}" type="presOf" srcId="{D7F8F622-2158-4CC4-91D7-802C7DF71A61}" destId="{12EDA1F2-5CD9-4D5A-88DF-2BA4E71BA7BE}" srcOrd="0" destOrd="0" presId="urn:microsoft.com/office/officeart/2005/8/layout/process4"/>
    <dgm:cxn modelId="{CB539BD9-F909-4766-A19B-7C53548EE29B}" type="presOf" srcId="{BCF294B2-FCCA-435B-AFEB-CBAF766B33BD}" destId="{D6212443-BCCB-4C00-AA66-6105AC058406}" srcOrd="0" destOrd="0" presId="urn:microsoft.com/office/officeart/2005/8/layout/process4"/>
    <dgm:cxn modelId="{3C3174E2-BE34-40D0-A5FD-391CF5CBA0F1}" type="presOf" srcId="{D7F8F622-2158-4CC4-91D7-802C7DF71A61}" destId="{BDA4599E-9836-4DBE-8C5A-0CD6C3DE5E65}" srcOrd="1" destOrd="0" presId="urn:microsoft.com/office/officeart/2005/8/layout/process4"/>
    <dgm:cxn modelId="{BB3564F2-DF0F-41D0-89A0-DBA8B93B47A5}" type="presOf" srcId="{292292C0-DA7D-483E-BC07-C1F9E3D763F5}" destId="{84C2177B-FC8E-4C27-B362-61E94979375C}" srcOrd="0" destOrd="0" presId="urn:microsoft.com/office/officeart/2005/8/layout/process4"/>
    <dgm:cxn modelId="{EE0D1B95-4B92-4F2F-BDF0-BD0A579A8551}" type="presParOf" srcId="{D6212443-BCCB-4C00-AA66-6105AC058406}" destId="{1A8D25F9-E1EE-493A-96D0-244F1C22DE80}" srcOrd="0" destOrd="0" presId="urn:microsoft.com/office/officeart/2005/8/layout/process4"/>
    <dgm:cxn modelId="{9EBCBB70-9B44-4DB6-B928-C9552C241503}" type="presParOf" srcId="{1A8D25F9-E1EE-493A-96D0-244F1C22DE80}" destId="{3B2374C4-2975-468C-86E4-7594BDD25333}" srcOrd="0" destOrd="0" presId="urn:microsoft.com/office/officeart/2005/8/layout/process4"/>
    <dgm:cxn modelId="{8B1EEAC7-FE1C-43F3-83CD-11E7763CCA4E}" type="presParOf" srcId="{1A8D25F9-E1EE-493A-96D0-244F1C22DE80}" destId="{17396B65-B7EC-4C46-8765-8EFDA073938B}" srcOrd="1" destOrd="0" presId="urn:microsoft.com/office/officeart/2005/8/layout/process4"/>
    <dgm:cxn modelId="{27CCAEBD-EE82-4505-B740-38C71AF68CF3}" type="presParOf" srcId="{1A8D25F9-E1EE-493A-96D0-244F1C22DE80}" destId="{F40FFBF6-D846-4883-AE9E-F36F88289287}" srcOrd="2" destOrd="0" presId="urn:microsoft.com/office/officeart/2005/8/layout/process4"/>
    <dgm:cxn modelId="{FF892997-A706-458B-B50A-B6F017E8327A}" type="presParOf" srcId="{F40FFBF6-D846-4883-AE9E-F36F88289287}" destId="{106579C0-2ADB-474D-A3B5-F587DEC34BDF}" srcOrd="0" destOrd="0" presId="urn:microsoft.com/office/officeart/2005/8/layout/process4"/>
    <dgm:cxn modelId="{0211AD13-D933-43D3-8806-5321B63E8D94}" type="presParOf" srcId="{D6212443-BCCB-4C00-AA66-6105AC058406}" destId="{198307AB-75EE-4A57-99F9-4B4A9EA9031C}" srcOrd="1" destOrd="0" presId="urn:microsoft.com/office/officeart/2005/8/layout/process4"/>
    <dgm:cxn modelId="{B85AFA57-0E11-4585-8CA6-4696FD89A6E3}" type="presParOf" srcId="{D6212443-BCCB-4C00-AA66-6105AC058406}" destId="{88F6A741-5874-4C6E-A0C7-EDD58F279480}" srcOrd="2" destOrd="0" presId="urn:microsoft.com/office/officeart/2005/8/layout/process4"/>
    <dgm:cxn modelId="{0CD6A539-53C4-4E0D-BB53-128C5A071927}" type="presParOf" srcId="{88F6A741-5874-4C6E-A0C7-EDD58F279480}" destId="{12EDA1F2-5CD9-4D5A-88DF-2BA4E71BA7BE}" srcOrd="0" destOrd="0" presId="urn:microsoft.com/office/officeart/2005/8/layout/process4"/>
    <dgm:cxn modelId="{5181D988-6D4E-47BE-9167-4D9C7BEB7476}" type="presParOf" srcId="{88F6A741-5874-4C6E-A0C7-EDD58F279480}" destId="{BDA4599E-9836-4DBE-8C5A-0CD6C3DE5E65}" srcOrd="1" destOrd="0" presId="urn:microsoft.com/office/officeart/2005/8/layout/process4"/>
    <dgm:cxn modelId="{445572B0-FB08-4238-A434-71E35724C0D5}" type="presParOf" srcId="{88F6A741-5874-4C6E-A0C7-EDD58F279480}" destId="{8FCE6635-DA69-4B37-A9FF-416084D673EA}" srcOrd="2" destOrd="0" presId="urn:microsoft.com/office/officeart/2005/8/layout/process4"/>
    <dgm:cxn modelId="{5EF25470-ACF5-4262-A38A-04F495579155}" type="presParOf" srcId="{8FCE6635-DA69-4B37-A9FF-416084D673EA}" destId="{84C2177B-FC8E-4C27-B362-61E94979375C}" srcOrd="0" destOrd="0" presId="urn:microsoft.com/office/officeart/2005/8/layout/process4"/>
    <dgm:cxn modelId="{F0453029-0B3A-4820-B90C-2F8026884B97}" type="presParOf" srcId="{D6212443-BCCB-4C00-AA66-6105AC058406}" destId="{BD812C14-4BED-448B-A908-8C0B7124CFCC}" srcOrd="3" destOrd="0" presId="urn:microsoft.com/office/officeart/2005/8/layout/process4"/>
    <dgm:cxn modelId="{B5161BE8-1476-4FB0-88BD-361E978C418A}" type="presParOf" srcId="{D6212443-BCCB-4C00-AA66-6105AC058406}" destId="{F29393D6-8FFB-4B6E-BDB6-34F2C25C4220}" srcOrd="4" destOrd="0" presId="urn:microsoft.com/office/officeart/2005/8/layout/process4"/>
    <dgm:cxn modelId="{63013F76-68C6-432F-9FD0-5C92A5D330A8}" type="presParOf" srcId="{F29393D6-8FFB-4B6E-BDB6-34F2C25C4220}" destId="{12CA6668-7B06-4A8F-9553-235C591EE7F7}" srcOrd="0" destOrd="0" presId="urn:microsoft.com/office/officeart/2005/8/layout/process4"/>
    <dgm:cxn modelId="{5127A9AE-6EB9-4D4D-8442-351A20F6028C}" type="presParOf" srcId="{F29393D6-8FFB-4B6E-BDB6-34F2C25C4220}" destId="{B846ECB9-C299-4632-8F83-86CBDF8C04AE}" srcOrd="1" destOrd="0" presId="urn:microsoft.com/office/officeart/2005/8/layout/process4"/>
    <dgm:cxn modelId="{F2FFA31B-139F-4A63-AFB0-5535AD163409}" type="presParOf" srcId="{F29393D6-8FFB-4B6E-BDB6-34F2C25C4220}" destId="{8E0C5176-33EB-43AA-9B7C-CD8AF6FBBB59}" srcOrd="2" destOrd="0" presId="urn:microsoft.com/office/officeart/2005/8/layout/process4"/>
    <dgm:cxn modelId="{DF720327-F3A8-45FD-9B46-63A778A4622B}" type="presParOf" srcId="{8E0C5176-33EB-43AA-9B7C-CD8AF6FBBB59}" destId="{CE21CDB0-E54C-4C72-895C-A7FF4A24067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0B7038-E59F-4A80-A75E-7AA9F300D739}" type="doc">
      <dgm:prSet loTypeId="urn:microsoft.com/office/officeart/2005/8/layout/StepDownProcess#1" loCatId="process" qsTypeId="urn:microsoft.com/office/officeart/2005/8/quickstyle/simple1#2" qsCatId="simple" csTypeId="urn:microsoft.com/office/officeart/2005/8/colors/accent1_5#1" csCatId="accent1" phldr="1"/>
      <dgm:spPr/>
      <dgm:t>
        <a:bodyPr/>
        <a:lstStyle/>
        <a:p>
          <a:endParaRPr lang="zh-CN" altLang="en-US"/>
        </a:p>
      </dgm:t>
    </dgm:pt>
    <dgm:pt modelId="{E9FF6F63-DE8B-49AE-AD60-255A714A296C}">
      <dgm:prSet phldrT="[Текст]" custT="1"/>
      <dgm:spPr/>
      <dgm:t>
        <a:bodyPr/>
        <a:lstStyle/>
        <a:p>
          <a:r>
            <a:rPr lang="en-US" alt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zh-CN" alt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25AF7-B1AC-494B-B2C1-7761C2AD5D10}" type="parTrans" cxnId="{F2A5C0B5-71C0-4259-987D-2BB9E020BFB8}">
      <dgm:prSet/>
      <dgm:spPr/>
      <dgm:t>
        <a:bodyPr/>
        <a:lstStyle/>
        <a:p>
          <a:endParaRPr lang="zh-CN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A5ED0-3AE2-4C34-80A5-AFDCC3D00C7D}" type="sibTrans" cxnId="{F2A5C0B5-71C0-4259-987D-2BB9E020BFB8}">
      <dgm:prSet/>
      <dgm:spPr/>
      <dgm:t>
        <a:bodyPr/>
        <a:lstStyle/>
        <a:p>
          <a:endParaRPr lang="zh-CN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05A072-0B47-4717-B762-6E4A030618BB}">
      <dgm:prSet phldrT="[Текст]" custT="1"/>
      <dgm:spPr/>
      <dgm:t>
        <a:bodyPr/>
        <a:lstStyle/>
        <a:p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целей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целевой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аудитории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каналов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коммуникации</a:t>
          </a:r>
          <a:endParaRPr lang="zh-CN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AE88D-8820-420B-87FD-977F139B503C}" type="parTrans" cxnId="{BBC1314A-5586-43B4-ACF3-143C42465FFA}">
      <dgm:prSet/>
      <dgm:spPr/>
      <dgm:t>
        <a:bodyPr/>
        <a:lstStyle/>
        <a:p>
          <a:endParaRPr lang="zh-CN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FE9C1-9611-4716-B91B-6E3024D1434A}" type="sibTrans" cxnId="{BBC1314A-5586-43B4-ACF3-143C42465FFA}">
      <dgm:prSet/>
      <dgm:spPr/>
      <dgm:t>
        <a:bodyPr/>
        <a:lstStyle/>
        <a:p>
          <a:endParaRPr lang="zh-CN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602F6-4A56-471E-94CA-95C297AF4D0A}">
      <dgm:prSet phldrT="[Текст]" custT="1"/>
      <dgm:spPr/>
      <dgm:t>
        <a:bodyPr/>
        <a:lstStyle/>
        <a:p>
          <a:r>
            <a:rPr lang="en-US" alt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zh-CN" alt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DB170-6BB5-4ADD-8085-548C5A4D75BB}" type="parTrans" cxnId="{3570FA34-D6CE-45C9-94C1-A7D6404A1FB0}">
      <dgm:prSet/>
      <dgm:spPr/>
      <dgm:t>
        <a:bodyPr/>
        <a:lstStyle/>
        <a:p>
          <a:endParaRPr lang="zh-CN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1BF6E-18A0-4182-BD68-FA72641FED89}" type="sibTrans" cxnId="{3570FA34-D6CE-45C9-94C1-A7D6404A1FB0}">
      <dgm:prSet/>
      <dgm:spPr/>
      <dgm:t>
        <a:bodyPr/>
        <a:lstStyle/>
        <a:p>
          <a:endParaRPr lang="zh-CN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7751A-6B92-4416-913C-FAEC6CB5829E}">
      <dgm:prSet phldrT="[Текст]" custT="1"/>
      <dgm:spPr/>
      <dgm:t>
        <a:bodyPr/>
        <a:lstStyle/>
        <a:p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рекламных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материалов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площадки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логистики</a:t>
          </a:r>
          <a:endParaRPr lang="zh-CN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9D19CA-05CD-47BD-8E16-408EC613C9A8}" type="parTrans" cxnId="{162149B6-F25E-425E-982E-718A827479F4}">
      <dgm:prSet/>
      <dgm:spPr/>
      <dgm:t>
        <a:bodyPr/>
        <a:lstStyle/>
        <a:p>
          <a:endParaRPr lang="zh-CN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CFC71-DD02-4AEE-931E-800CBFD442DE}" type="sibTrans" cxnId="{162149B6-F25E-425E-982E-718A827479F4}">
      <dgm:prSet/>
      <dgm:spPr/>
      <dgm:t>
        <a:bodyPr/>
        <a:lstStyle/>
        <a:p>
          <a:endParaRPr lang="zh-CN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7B2DE7-72B5-4696-8020-E9D212156430}">
      <dgm:prSet phldrT="[Текст]" custT="1"/>
      <dgm:spPr/>
      <dgm:t>
        <a:bodyPr/>
        <a:lstStyle/>
        <a:p>
          <a:r>
            <a:rPr lang="en-US" alt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zh-CN" alt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AE099-E9CA-400D-9E0B-5FF2A223D856}" type="parTrans" cxnId="{5340DA95-EC75-47C2-B8B1-8C24F23D8969}">
      <dgm:prSet/>
      <dgm:spPr/>
      <dgm:t>
        <a:bodyPr/>
        <a:lstStyle/>
        <a:p>
          <a:endParaRPr lang="zh-CN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0D5AB-294E-4D02-9E82-5E730EC20037}" type="sibTrans" cxnId="{5340DA95-EC75-47C2-B8B1-8C24F23D8969}">
      <dgm:prSet/>
      <dgm:spPr/>
      <dgm:t>
        <a:bodyPr/>
        <a:lstStyle/>
        <a:p>
          <a:endParaRPr lang="zh-CN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AD28F-A1D9-42FD-8523-B2CDE1C853BE}">
      <dgm:prSet phldrT="[Текст]" custT="1"/>
      <dgm:spPr/>
      <dgm:t>
        <a:bodyPr/>
        <a:lstStyle/>
        <a:p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мероприятий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соответствии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планом</a:t>
          </a:r>
          <a:endParaRPr lang="zh-CN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30940-6177-476C-8D94-9A73013EDAE3}" type="parTrans" cxnId="{2C96C400-AB47-4CA3-A204-92F06BDBEBFF}">
      <dgm:prSet/>
      <dgm:spPr/>
      <dgm:t>
        <a:bodyPr/>
        <a:lstStyle/>
        <a:p>
          <a:endParaRPr lang="zh-CN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15DB2-473C-47DE-A096-BBAC8434EAE7}" type="sibTrans" cxnId="{2C96C400-AB47-4CA3-A204-92F06BDBEBFF}">
      <dgm:prSet/>
      <dgm:spPr/>
      <dgm:t>
        <a:bodyPr/>
        <a:lstStyle/>
        <a:p>
          <a:endParaRPr lang="zh-CN" alt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58868-1F8D-404F-B92D-B695FEAB89EA}">
      <dgm:prSet phldrT="[Текст]" custT="1"/>
      <dgm:spPr/>
      <dgm:t>
        <a:bodyPr/>
        <a:lstStyle/>
        <a:p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эффективности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мероприятий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сбор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обратной</a:t>
          </a:r>
          <a:r>
            <a: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связи</a:t>
          </a:r>
          <a:endParaRPr lang="zh-CN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DDF9F-AF94-45C5-877A-84C852F6AB38}" type="parTrans" cxnId="{D8ED88E9-BF4C-4ED7-B28B-0C14E3F42A3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FF3C0E-2D5E-4BB9-88FE-E401B51A5A0A}" type="sibTrans" cxnId="{D8ED88E9-BF4C-4ED7-B28B-0C14E3F42A3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06AC2-A059-49E8-8F9D-F991DA1C81A0}">
      <dgm:prSet phldrT="[Текст]" custT="1"/>
      <dgm:spPr/>
      <dgm:t>
        <a:bodyPr/>
        <a:lstStyle/>
        <a:p>
          <a:r>
            <a:rPr lang="en-US" alt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результатов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zh-CN" altLang="en-U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23A6D1-8C21-4A31-BE0A-E405BDCDDE7B}" type="parTrans" cxnId="{511A373E-229A-48EB-9410-795B809FC9F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A6B35-35E2-40F1-AE31-BCF4B31CB9FD}" type="sibTrans" cxnId="{511A373E-229A-48EB-9410-795B809FC9F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8D2CA5-E8F3-41AD-B35D-1FCF8CAD3487}" type="pres">
      <dgm:prSet presAssocID="{FB0B7038-E59F-4A80-A75E-7AA9F300D739}" presName="rootnode" presStyleCnt="0">
        <dgm:presLayoutVars>
          <dgm:chMax/>
          <dgm:chPref/>
          <dgm:dir/>
          <dgm:animLvl val="lvl"/>
        </dgm:presLayoutVars>
      </dgm:prSet>
      <dgm:spPr/>
    </dgm:pt>
    <dgm:pt modelId="{4885D9FF-6621-4FC5-A9DE-327AB74500CD}" type="pres">
      <dgm:prSet presAssocID="{E9FF6F63-DE8B-49AE-AD60-255A714A296C}" presName="composite" presStyleCnt="0"/>
      <dgm:spPr/>
    </dgm:pt>
    <dgm:pt modelId="{C1069558-9A0D-4777-9B5C-1F8CC5A904D0}" type="pres">
      <dgm:prSet presAssocID="{E9FF6F63-DE8B-49AE-AD60-255A714A296C}" presName="bentUpArrow1" presStyleLbl="alignImgPlace1" presStyleIdx="0" presStyleCnt="3" custLinFactNeighborX="-37718" custLinFactNeighborY="153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B6B3DBAD-9628-4182-98C9-C3F56A96B563}" type="pres">
      <dgm:prSet presAssocID="{E9FF6F63-DE8B-49AE-AD60-255A714A296C}" presName="ParentText" presStyleLbl="node1" presStyleIdx="0" presStyleCnt="4" custScaleX="186141">
        <dgm:presLayoutVars>
          <dgm:chMax val="1"/>
          <dgm:chPref val="1"/>
          <dgm:bulletEnabled val="1"/>
        </dgm:presLayoutVars>
      </dgm:prSet>
      <dgm:spPr/>
    </dgm:pt>
    <dgm:pt modelId="{CF563743-F0CD-43FF-8ED9-181590D5AEC7}" type="pres">
      <dgm:prSet presAssocID="{E9FF6F63-DE8B-49AE-AD60-255A714A296C}" presName="ChildText" presStyleLbl="revTx" presStyleIdx="0" presStyleCnt="4" custScaleX="600318" custLinFactX="113265" custLinFactNeighborX="200000" custLinFactNeighborY="-1255">
        <dgm:presLayoutVars>
          <dgm:chMax val="0"/>
          <dgm:chPref val="0"/>
          <dgm:bulletEnabled val="1"/>
        </dgm:presLayoutVars>
      </dgm:prSet>
      <dgm:spPr/>
    </dgm:pt>
    <dgm:pt modelId="{F1E93E89-BF11-425F-8AD8-57BDCD076633}" type="pres">
      <dgm:prSet presAssocID="{7C3A5ED0-3AE2-4C34-80A5-AFDCC3D00C7D}" presName="sibTrans" presStyleCnt="0"/>
      <dgm:spPr/>
    </dgm:pt>
    <dgm:pt modelId="{5D08F00E-1A1B-44FE-B733-AC1EDA64F34E}" type="pres">
      <dgm:prSet presAssocID="{4D3602F6-4A56-471E-94CA-95C297AF4D0A}" presName="composite" presStyleCnt="0"/>
      <dgm:spPr/>
    </dgm:pt>
    <dgm:pt modelId="{A3E57910-EB90-4850-9A4E-8662A513D003}" type="pres">
      <dgm:prSet presAssocID="{4D3602F6-4A56-471E-94CA-95C297AF4D0A}" presName="bentUpArrow1" presStyleLbl="alignImgPlace1" presStyleIdx="1" presStyleCnt="3" custLinFactX="-100000" custLinFactNeighborX="-133382" custLinFactNeighborY="7469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FAF4FC6F-67B2-4C23-BD82-FF5779C49F32}" type="pres">
      <dgm:prSet presAssocID="{4D3602F6-4A56-471E-94CA-95C297AF4D0A}" presName="ParentText" presStyleLbl="node1" presStyleIdx="1" presStyleCnt="4" custScaleX="186141" custLinFactX="-35968" custLinFactNeighborX="-100000" custLinFactNeighborY="3736">
        <dgm:presLayoutVars>
          <dgm:chMax val="1"/>
          <dgm:chPref val="1"/>
          <dgm:bulletEnabled val="1"/>
        </dgm:presLayoutVars>
      </dgm:prSet>
      <dgm:spPr/>
    </dgm:pt>
    <dgm:pt modelId="{8F521252-50A6-4EA9-AC51-762FFBA643C9}" type="pres">
      <dgm:prSet presAssocID="{4D3602F6-4A56-471E-94CA-95C297AF4D0A}" presName="ChildText" presStyleLbl="revTx" presStyleIdx="1" presStyleCnt="4" custScaleX="668685" custLinFactX="59652" custLinFactNeighborX="100000" custLinFactNeighborY="7334">
        <dgm:presLayoutVars>
          <dgm:chMax val="0"/>
          <dgm:chPref val="0"/>
          <dgm:bulletEnabled val="1"/>
        </dgm:presLayoutVars>
      </dgm:prSet>
      <dgm:spPr/>
    </dgm:pt>
    <dgm:pt modelId="{B2014751-3328-490B-A771-AD3E49DD01DB}" type="pres">
      <dgm:prSet presAssocID="{44F1BF6E-18A0-4182-BD68-FA72641FED89}" presName="sibTrans" presStyleCnt="0"/>
      <dgm:spPr/>
    </dgm:pt>
    <dgm:pt modelId="{694786D1-918A-4EAD-89A6-0B79C452A099}" type="pres">
      <dgm:prSet presAssocID="{C77B2DE7-72B5-4696-8020-E9D212156430}" presName="composite" presStyleCnt="0"/>
      <dgm:spPr/>
    </dgm:pt>
    <dgm:pt modelId="{FAC9B65A-2970-407E-83EA-797F78D9558A}" type="pres">
      <dgm:prSet presAssocID="{C77B2DE7-72B5-4696-8020-E9D212156430}" presName="bentUpArrow1" presStyleLbl="alignImgPlace1" presStyleIdx="2" presStyleCnt="3" custLinFactX="-100000" custLinFactNeighborX="-199048" custLinFactNeighborY="10735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54F8B79A-809C-4F22-B417-84B1257C574F}" type="pres">
      <dgm:prSet presAssocID="{C77B2DE7-72B5-4696-8020-E9D212156430}" presName="ParentText" presStyleLbl="node1" presStyleIdx="2" presStyleCnt="4" custScaleX="186141" custLinFactX="-100000" custLinFactNeighborX="-114411" custLinFactNeighborY="4073">
        <dgm:presLayoutVars>
          <dgm:chMax val="1"/>
          <dgm:chPref val="1"/>
          <dgm:bulletEnabled val="1"/>
        </dgm:presLayoutVars>
      </dgm:prSet>
      <dgm:spPr/>
    </dgm:pt>
    <dgm:pt modelId="{A1E9CE04-E453-428A-A1C1-849F2037F612}" type="pres">
      <dgm:prSet presAssocID="{C77B2DE7-72B5-4696-8020-E9D212156430}" presName="ChildText" presStyleLbl="revTx" presStyleIdx="2" presStyleCnt="4" custScaleX="590811" custLinFactNeighborX="16699" custLinFactNeighborY="1713">
        <dgm:presLayoutVars>
          <dgm:chMax val="0"/>
          <dgm:chPref val="0"/>
          <dgm:bulletEnabled val="1"/>
        </dgm:presLayoutVars>
      </dgm:prSet>
      <dgm:spPr/>
    </dgm:pt>
    <dgm:pt modelId="{00BB69E1-7E69-4AD9-8A4C-57E5483AFE40}" type="pres">
      <dgm:prSet presAssocID="{00E0D5AB-294E-4D02-9E82-5E730EC20037}" presName="sibTrans" presStyleCnt="0"/>
      <dgm:spPr/>
    </dgm:pt>
    <dgm:pt modelId="{D6B1F733-48FF-470C-A077-077582AFA6DA}" type="pres">
      <dgm:prSet presAssocID="{06406AC2-A059-49E8-8F9D-F991DA1C81A0}" presName="composite" presStyleCnt="0"/>
      <dgm:spPr/>
    </dgm:pt>
    <dgm:pt modelId="{133BF84A-58A7-4F5E-A351-04BDA8D2FC90}" type="pres">
      <dgm:prSet presAssocID="{06406AC2-A059-49E8-8F9D-F991DA1C81A0}" presName="ParentText" presStyleLbl="node1" presStyleIdx="3" presStyleCnt="4" custScaleX="186141" custLinFactX="-100000" custLinFactNeighborX="-170629" custLinFactNeighborY="7242">
        <dgm:presLayoutVars>
          <dgm:chMax val="1"/>
          <dgm:chPref val="1"/>
          <dgm:bulletEnabled val="1"/>
        </dgm:presLayoutVars>
      </dgm:prSet>
      <dgm:spPr/>
    </dgm:pt>
    <dgm:pt modelId="{917668E2-B650-42A1-8048-0551A129A719}" type="pres">
      <dgm:prSet presAssocID="{06406AC2-A059-49E8-8F9D-F991DA1C81A0}" presName="FinalChildText" presStyleLbl="revTx" presStyleIdx="3" presStyleCnt="4" custScaleX="549241" custLinFactNeighborX="-77373" custLinFactNeighborY="10526">
        <dgm:presLayoutVars>
          <dgm:chMax val="0"/>
          <dgm:chPref val="0"/>
          <dgm:bulletEnabled val="1"/>
        </dgm:presLayoutVars>
      </dgm:prSet>
      <dgm:spPr/>
    </dgm:pt>
  </dgm:ptLst>
  <dgm:cxnLst>
    <dgm:cxn modelId="{2C96C400-AB47-4CA3-A204-92F06BDBEBFF}" srcId="{C77B2DE7-72B5-4696-8020-E9D212156430}" destId="{2C6AD28F-A1D9-42FD-8523-B2CDE1C853BE}" srcOrd="0" destOrd="0" parTransId="{C2130940-6177-476C-8D94-9A73013EDAE3}" sibTransId="{03815DB2-473C-47DE-A096-BBAC8434EAE7}"/>
    <dgm:cxn modelId="{6B054108-524D-4D84-8C44-D3B782FCB501}" type="presOf" srcId="{4D3602F6-4A56-471E-94CA-95C297AF4D0A}" destId="{FAF4FC6F-67B2-4C23-BD82-FF5779C49F32}" srcOrd="0" destOrd="0" presId="urn:microsoft.com/office/officeart/2005/8/layout/StepDownProcess#1"/>
    <dgm:cxn modelId="{64E8E316-6CEF-4672-94FE-A7C7E35E1644}" type="presOf" srcId="{2C6AD28F-A1D9-42FD-8523-B2CDE1C853BE}" destId="{A1E9CE04-E453-428A-A1C1-849F2037F612}" srcOrd="0" destOrd="0" presId="urn:microsoft.com/office/officeart/2005/8/layout/StepDownProcess#1"/>
    <dgm:cxn modelId="{1A7B9C33-9C6D-4C95-BEE5-6677FE381FA9}" type="presOf" srcId="{37B58868-1F8D-404F-B92D-B695FEAB89EA}" destId="{917668E2-B650-42A1-8048-0551A129A719}" srcOrd="0" destOrd="0" presId="urn:microsoft.com/office/officeart/2005/8/layout/StepDownProcess#1"/>
    <dgm:cxn modelId="{3570FA34-D6CE-45C9-94C1-A7D6404A1FB0}" srcId="{FB0B7038-E59F-4A80-A75E-7AA9F300D739}" destId="{4D3602F6-4A56-471E-94CA-95C297AF4D0A}" srcOrd="1" destOrd="0" parTransId="{511DB170-6BB5-4ADD-8085-548C5A4D75BB}" sibTransId="{44F1BF6E-18A0-4182-BD68-FA72641FED89}"/>
    <dgm:cxn modelId="{511A373E-229A-48EB-9410-795B809FC9F0}" srcId="{FB0B7038-E59F-4A80-A75E-7AA9F300D739}" destId="{06406AC2-A059-49E8-8F9D-F991DA1C81A0}" srcOrd="3" destOrd="0" parTransId="{1423A6D1-8C21-4A31-BE0A-E405BDCDDE7B}" sibTransId="{0DEA6B35-35E2-40F1-AE31-BCF4B31CB9FD}"/>
    <dgm:cxn modelId="{BBC1314A-5586-43B4-ACF3-143C42465FFA}" srcId="{E9FF6F63-DE8B-49AE-AD60-255A714A296C}" destId="{9605A072-0B47-4717-B762-6E4A030618BB}" srcOrd="0" destOrd="0" parTransId="{634AE88D-8820-420B-87FD-977F139B503C}" sibTransId="{944FE9C1-9611-4716-B91B-6E3024D1434A}"/>
    <dgm:cxn modelId="{9ACA105A-1F81-4D94-AD52-1C4D6421BFF1}" type="presOf" srcId="{FB0B7038-E59F-4A80-A75E-7AA9F300D739}" destId="{4E8D2CA5-E8F3-41AD-B35D-1FCF8CAD3487}" srcOrd="0" destOrd="0" presId="urn:microsoft.com/office/officeart/2005/8/layout/StepDownProcess#1"/>
    <dgm:cxn modelId="{5340DA95-EC75-47C2-B8B1-8C24F23D8969}" srcId="{FB0B7038-E59F-4A80-A75E-7AA9F300D739}" destId="{C77B2DE7-72B5-4696-8020-E9D212156430}" srcOrd="2" destOrd="0" parTransId="{CFDAE099-E9CA-400D-9E0B-5FF2A223D856}" sibTransId="{00E0D5AB-294E-4D02-9E82-5E730EC20037}"/>
    <dgm:cxn modelId="{A9231C98-C435-425D-B668-0C8C9E3CE365}" type="presOf" srcId="{C77B2DE7-72B5-4696-8020-E9D212156430}" destId="{54F8B79A-809C-4F22-B417-84B1257C574F}" srcOrd="0" destOrd="0" presId="urn:microsoft.com/office/officeart/2005/8/layout/StepDownProcess#1"/>
    <dgm:cxn modelId="{F2A5C0B5-71C0-4259-987D-2BB9E020BFB8}" srcId="{FB0B7038-E59F-4A80-A75E-7AA9F300D739}" destId="{E9FF6F63-DE8B-49AE-AD60-255A714A296C}" srcOrd="0" destOrd="0" parTransId="{E2F25AF7-B1AC-494B-B2C1-7761C2AD5D10}" sibTransId="{7C3A5ED0-3AE2-4C34-80A5-AFDCC3D00C7D}"/>
    <dgm:cxn modelId="{162149B6-F25E-425E-982E-718A827479F4}" srcId="{4D3602F6-4A56-471E-94CA-95C297AF4D0A}" destId="{5137751A-6B92-4416-913C-FAEC6CB5829E}" srcOrd="0" destOrd="0" parTransId="{059D19CA-05CD-47BD-8E16-408EC613C9A8}" sibTransId="{3D0CFC71-DD02-4AEE-931E-800CBFD442DE}"/>
    <dgm:cxn modelId="{5A71C7CA-1DD7-4DFD-98E1-7595E994C7F7}" type="presOf" srcId="{E9FF6F63-DE8B-49AE-AD60-255A714A296C}" destId="{B6B3DBAD-9628-4182-98C9-C3F56A96B563}" srcOrd="0" destOrd="0" presId="urn:microsoft.com/office/officeart/2005/8/layout/StepDownProcess#1"/>
    <dgm:cxn modelId="{CE1628CC-5D6F-466F-9D1F-9229050DEC2D}" type="presOf" srcId="{5137751A-6B92-4416-913C-FAEC6CB5829E}" destId="{8F521252-50A6-4EA9-AC51-762FFBA643C9}" srcOrd="0" destOrd="0" presId="urn:microsoft.com/office/officeart/2005/8/layout/StepDownProcess#1"/>
    <dgm:cxn modelId="{C9A35AE2-622B-44C4-93A9-10646125E93D}" type="presOf" srcId="{9605A072-0B47-4717-B762-6E4A030618BB}" destId="{CF563743-F0CD-43FF-8ED9-181590D5AEC7}" srcOrd="0" destOrd="0" presId="urn:microsoft.com/office/officeart/2005/8/layout/StepDownProcess#1"/>
    <dgm:cxn modelId="{A28AEFE2-4481-430F-9318-5B853F227926}" type="presOf" srcId="{06406AC2-A059-49E8-8F9D-F991DA1C81A0}" destId="{133BF84A-58A7-4F5E-A351-04BDA8D2FC90}" srcOrd="0" destOrd="0" presId="urn:microsoft.com/office/officeart/2005/8/layout/StepDownProcess#1"/>
    <dgm:cxn modelId="{D8ED88E9-BF4C-4ED7-B28B-0C14E3F42A32}" srcId="{06406AC2-A059-49E8-8F9D-F991DA1C81A0}" destId="{37B58868-1F8D-404F-B92D-B695FEAB89EA}" srcOrd="0" destOrd="0" parTransId="{3A6DDF9F-AF94-45C5-877A-84C852F6AB38}" sibTransId="{53FF3C0E-2D5E-4BB9-88FE-E401B51A5A0A}"/>
    <dgm:cxn modelId="{081D69C4-22EB-426A-9959-13239DBB1281}" type="presParOf" srcId="{4E8D2CA5-E8F3-41AD-B35D-1FCF8CAD3487}" destId="{4885D9FF-6621-4FC5-A9DE-327AB74500CD}" srcOrd="0" destOrd="0" presId="urn:microsoft.com/office/officeart/2005/8/layout/StepDownProcess#1"/>
    <dgm:cxn modelId="{D5D328CF-4CBF-4666-894E-E3AABFBDA108}" type="presParOf" srcId="{4885D9FF-6621-4FC5-A9DE-327AB74500CD}" destId="{C1069558-9A0D-4777-9B5C-1F8CC5A904D0}" srcOrd="0" destOrd="0" presId="urn:microsoft.com/office/officeart/2005/8/layout/StepDownProcess#1"/>
    <dgm:cxn modelId="{C8732E47-ABD8-4FB3-A0B2-AB05BD93E145}" type="presParOf" srcId="{4885D9FF-6621-4FC5-A9DE-327AB74500CD}" destId="{B6B3DBAD-9628-4182-98C9-C3F56A96B563}" srcOrd="1" destOrd="0" presId="urn:microsoft.com/office/officeart/2005/8/layout/StepDownProcess#1"/>
    <dgm:cxn modelId="{900F1C60-0429-4ACC-87D2-FC85B92E3C34}" type="presParOf" srcId="{4885D9FF-6621-4FC5-A9DE-327AB74500CD}" destId="{CF563743-F0CD-43FF-8ED9-181590D5AEC7}" srcOrd="2" destOrd="0" presId="urn:microsoft.com/office/officeart/2005/8/layout/StepDownProcess#1"/>
    <dgm:cxn modelId="{402CD091-AA1D-4C12-97FD-7D19C069FF14}" type="presParOf" srcId="{4E8D2CA5-E8F3-41AD-B35D-1FCF8CAD3487}" destId="{F1E93E89-BF11-425F-8AD8-57BDCD076633}" srcOrd="1" destOrd="0" presId="urn:microsoft.com/office/officeart/2005/8/layout/StepDownProcess#1"/>
    <dgm:cxn modelId="{E96E46B2-3CBC-4FD1-B5DA-D068DE092D25}" type="presParOf" srcId="{4E8D2CA5-E8F3-41AD-B35D-1FCF8CAD3487}" destId="{5D08F00E-1A1B-44FE-B733-AC1EDA64F34E}" srcOrd="2" destOrd="0" presId="urn:microsoft.com/office/officeart/2005/8/layout/StepDownProcess#1"/>
    <dgm:cxn modelId="{848B97C4-094C-418F-A811-7295039EF725}" type="presParOf" srcId="{5D08F00E-1A1B-44FE-B733-AC1EDA64F34E}" destId="{A3E57910-EB90-4850-9A4E-8662A513D003}" srcOrd="0" destOrd="0" presId="urn:microsoft.com/office/officeart/2005/8/layout/StepDownProcess#1"/>
    <dgm:cxn modelId="{4553F389-B1CD-449B-8BFA-25D6A2DC62FB}" type="presParOf" srcId="{5D08F00E-1A1B-44FE-B733-AC1EDA64F34E}" destId="{FAF4FC6F-67B2-4C23-BD82-FF5779C49F32}" srcOrd="1" destOrd="0" presId="urn:microsoft.com/office/officeart/2005/8/layout/StepDownProcess#1"/>
    <dgm:cxn modelId="{1F57FE6D-3041-4F0E-9E77-6037A7575E0B}" type="presParOf" srcId="{5D08F00E-1A1B-44FE-B733-AC1EDA64F34E}" destId="{8F521252-50A6-4EA9-AC51-762FFBA643C9}" srcOrd="2" destOrd="0" presId="urn:microsoft.com/office/officeart/2005/8/layout/StepDownProcess#1"/>
    <dgm:cxn modelId="{A3836D64-38FF-4776-9A33-586721FF7B2F}" type="presParOf" srcId="{4E8D2CA5-E8F3-41AD-B35D-1FCF8CAD3487}" destId="{B2014751-3328-490B-A771-AD3E49DD01DB}" srcOrd="3" destOrd="0" presId="urn:microsoft.com/office/officeart/2005/8/layout/StepDownProcess#1"/>
    <dgm:cxn modelId="{BE89229E-0623-4219-B878-3F30B8CC57FD}" type="presParOf" srcId="{4E8D2CA5-E8F3-41AD-B35D-1FCF8CAD3487}" destId="{694786D1-918A-4EAD-89A6-0B79C452A099}" srcOrd="4" destOrd="0" presId="urn:microsoft.com/office/officeart/2005/8/layout/StepDownProcess#1"/>
    <dgm:cxn modelId="{5C80888E-A5F6-4B86-BC7B-7AC44FA0E1D7}" type="presParOf" srcId="{694786D1-918A-4EAD-89A6-0B79C452A099}" destId="{FAC9B65A-2970-407E-83EA-797F78D9558A}" srcOrd="0" destOrd="0" presId="urn:microsoft.com/office/officeart/2005/8/layout/StepDownProcess#1"/>
    <dgm:cxn modelId="{3DCBDAE1-DE09-4247-8398-DBBD911133FF}" type="presParOf" srcId="{694786D1-918A-4EAD-89A6-0B79C452A099}" destId="{54F8B79A-809C-4F22-B417-84B1257C574F}" srcOrd="1" destOrd="0" presId="urn:microsoft.com/office/officeart/2005/8/layout/StepDownProcess#1"/>
    <dgm:cxn modelId="{902DD0EE-46CD-4761-9760-2A0E220A0475}" type="presParOf" srcId="{694786D1-918A-4EAD-89A6-0B79C452A099}" destId="{A1E9CE04-E453-428A-A1C1-849F2037F612}" srcOrd="2" destOrd="0" presId="urn:microsoft.com/office/officeart/2005/8/layout/StepDownProcess#1"/>
    <dgm:cxn modelId="{8728016F-A913-4CCC-A9B4-F1592AD0FF5A}" type="presParOf" srcId="{4E8D2CA5-E8F3-41AD-B35D-1FCF8CAD3487}" destId="{00BB69E1-7E69-4AD9-8A4C-57E5483AFE40}" srcOrd="5" destOrd="0" presId="urn:microsoft.com/office/officeart/2005/8/layout/StepDownProcess#1"/>
    <dgm:cxn modelId="{D54B94E8-1269-4EFD-AC47-6E749FDAAD46}" type="presParOf" srcId="{4E8D2CA5-E8F3-41AD-B35D-1FCF8CAD3487}" destId="{D6B1F733-48FF-470C-A077-077582AFA6DA}" srcOrd="6" destOrd="0" presId="urn:microsoft.com/office/officeart/2005/8/layout/StepDownProcess#1"/>
    <dgm:cxn modelId="{D98EBCCB-4CE6-4E82-AE87-5A55B6148B1B}" type="presParOf" srcId="{D6B1F733-48FF-470C-A077-077582AFA6DA}" destId="{133BF84A-58A7-4F5E-A351-04BDA8D2FC90}" srcOrd="0" destOrd="0" presId="urn:microsoft.com/office/officeart/2005/8/layout/StepDownProcess#1"/>
    <dgm:cxn modelId="{3865BCA9-354F-4F7E-89BD-3278A49D30BD}" type="presParOf" srcId="{D6B1F733-48FF-470C-A077-077582AFA6DA}" destId="{917668E2-B650-42A1-8048-0551A129A719}" srcOrd="1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6930B-CE5C-43A7-99EB-E39B561FDCA5}">
      <dsp:nvSpPr>
        <dsp:cNvPr id="0" name=""/>
        <dsp:cNvSpPr/>
      </dsp:nvSpPr>
      <dsp:spPr>
        <a:xfrm>
          <a:off x="115748" y="3284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1. Анализ поставленных целей и задач</a:t>
          </a:r>
          <a:endParaRPr lang="ru-RU" sz="2000" kern="1200" dirty="0"/>
        </a:p>
      </dsp:txBody>
      <dsp:txXfrm>
        <a:off x="131493" y="19029"/>
        <a:ext cx="5346618" cy="506075"/>
      </dsp:txXfrm>
    </dsp:sp>
    <dsp:sp modelId="{E070DA44-EFBA-4E3E-8E60-C00B0D4316D7}">
      <dsp:nvSpPr>
        <dsp:cNvPr id="0" name=""/>
        <dsp:cNvSpPr/>
      </dsp:nvSpPr>
      <dsp:spPr>
        <a:xfrm rot="5400000">
          <a:off x="2704008" y="554289"/>
          <a:ext cx="201587" cy="24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2732231" y="574447"/>
        <a:ext cx="145142" cy="141111"/>
      </dsp:txXfrm>
    </dsp:sp>
    <dsp:sp modelId="{F43746D8-3DE5-4E98-846B-C6AB9157A735}">
      <dsp:nvSpPr>
        <dsp:cNvPr id="0" name=""/>
        <dsp:cNvSpPr/>
      </dsp:nvSpPr>
      <dsp:spPr>
        <a:xfrm>
          <a:off x="115748" y="809632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2. Оценка целевой аудитории и каналов коммуникации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3" y="825377"/>
        <a:ext cx="5346618" cy="506075"/>
      </dsp:txXfrm>
    </dsp:sp>
    <dsp:sp modelId="{0868A02A-1EB2-44B9-ABCD-10F1AF2FA288}">
      <dsp:nvSpPr>
        <dsp:cNvPr id="0" name=""/>
        <dsp:cNvSpPr/>
      </dsp:nvSpPr>
      <dsp:spPr>
        <a:xfrm rot="5400000">
          <a:off x="2704008" y="1360637"/>
          <a:ext cx="201587" cy="24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2732231" y="1380795"/>
        <a:ext cx="145142" cy="141111"/>
      </dsp:txXfrm>
    </dsp:sp>
    <dsp:sp modelId="{83C40776-9CF5-4BA3-A4A5-07C3A7AED2C1}">
      <dsp:nvSpPr>
        <dsp:cNvPr id="0" name=""/>
        <dsp:cNvSpPr/>
      </dsp:nvSpPr>
      <dsp:spPr>
        <a:xfrm>
          <a:off x="115748" y="1615981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3. Финансовое обоснование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3" y="1631726"/>
        <a:ext cx="5346618" cy="506075"/>
      </dsp:txXfrm>
    </dsp:sp>
    <dsp:sp modelId="{7B7D7032-83C6-4D4F-A787-15CFE0CAFC8F}">
      <dsp:nvSpPr>
        <dsp:cNvPr id="0" name=""/>
        <dsp:cNvSpPr/>
      </dsp:nvSpPr>
      <dsp:spPr>
        <a:xfrm rot="5400000">
          <a:off x="2704008" y="2166986"/>
          <a:ext cx="201587" cy="24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2732231" y="2187144"/>
        <a:ext cx="145142" cy="141111"/>
      </dsp:txXfrm>
    </dsp:sp>
    <dsp:sp modelId="{E1C414AC-548F-4C5B-BF47-43B140613050}">
      <dsp:nvSpPr>
        <dsp:cNvPr id="0" name=""/>
        <dsp:cNvSpPr/>
      </dsp:nvSpPr>
      <dsp:spPr>
        <a:xfrm>
          <a:off x="115748" y="2422330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4. Анализ ресурсов и возможностей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3" y="2438075"/>
        <a:ext cx="5346618" cy="506075"/>
      </dsp:txXfrm>
    </dsp:sp>
    <dsp:sp modelId="{E96A2D79-8DEE-4BBC-A50C-5AA1618DE08A}">
      <dsp:nvSpPr>
        <dsp:cNvPr id="0" name=""/>
        <dsp:cNvSpPr/>
      </dsp:nvSpPr>
      <dsp:spPr>
        <a:xfrm rot="5400000">
          <a:off x="2704008" y="2973335"/>
          <a:ext cx="201587" cy="24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2732231" y="2993493"/>
        <a:ext cx="145142" cy="141111"/>
      </dsp:txXfrm>
    </dsp:sp>
    <dsp:sp modelId="{A3C1B84F-F6E5-434E-B107-A6B26E05D973}">
      <dsp:nvSpPr>
        <dsp:cNvPr id="0" name=""/>
        <dsp:cNvSpPr/>
      </dsp:nvSpPr>
      <dsp:spPr>
        <a:xfrm>
          <a:off x="115748" y="3228678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5. Оценка рисков и внешних факторов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3" y="3244423"/>
        <a:ext cx="5346618" cy="506075"/>
      </dsp:txXfrm>
    </dsp:sp>
    <dsp:sp modelId="{BA13B52C-8FAE-4BA9-9168-02959AA67BDB}">
      <dsp:nvSpPr>
        <dsp:cNvPr id="0" name=""/>
        <dsp:cNvSpPr/>
      </dsp:nvSpPr>
      <dsp:spPr>
        <a:xfrm rot="5400000">
          <a:off x="2704008" y="3779683"/>
          <a:ext cx="201587" cy="24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2732231" y="3799841"/>
        <a:ext cx="145142" cy="141111"/>
      </dsp:txXfrm>
    </dsp:sp>
    <dsp:sp modelId="{847B3563-EC52-4688-9DC3-749FE5ADEBBE}">
      <dsp:nvSpPr>
        <dsp:cNvPr id="0" name=""/>
        <dsp:cNvSpPr/>
      </dsp:nvSpPr>
      <dsp:spPr>
        <a:xfrm>
          <a:off x="115748" y="4035027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6. Результаты предварительных исследований и тестов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3" y="4050772"/>
        <a:ext cx="5346618" cy="506075"/>
      </dsp:txXfrm>
    </dsp:sp>
    <dsp:sp modelId="{C9DD3520-0EAD-4B17-B4EC-8CBD7CA8AD30}">
      <dsp:nvSpPr>
        <dsp:cNvPr id="0" name=""/>
        <dsp:cNvSpPr/>
      </dsp:nvSpPr>
      <dsp:spPr>
        <a:xfrm rot="5400000">
          <a:off x="2704008" y="4586032"/>
          <a:ext cx="201587" cy="2419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 rot="-5400000">
        <a:off x="2732231" y="4606190"/>
        <a:ext cx="145142" cy="141111"/>
      </dsp:txXfrm>
    </dsp:sp>
    <dsp:sp modelId="{FD1E34A8-7D4A-42FC-B187-FA81C3C3EDF9}">
      <dsp:nvSpPr>
        <dsp:cNvPr id="0" name=""/>
        <dsp:cNvSpPr/>
      </dsp:nvSpPr>
      <dsp:spPr>
        <a:xfrm>
          <a:off x="115748" y="4841375"/>
          <a:ext cx="5378108" cy="537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7. Внутреннее согласование и утверждение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93" y="4857120"/>
        <a:ext cx="5346618" cy="506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96B65-B7EC-4C46-8765-8EFDA073938B}">
      <dsp:nvSpPr>
        <dsp:cNvPr id="0" name=""/>
        <dsp:cNvSpPr/>
      </dsp:nvSpPr>
      <dsp:spPr>
        <a:xfrm>
          <a:off x="0" y="3431994"/>
          <a:ext cx="10959308" cy="1126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и оптимизация</a:t>
          </a:r>
          <a:endParaRPr lang="ru-RU" sz="20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31994"/>
        <a:ext cx="10959308" cy="608286"/>
      </dsp:txXfrm>
    </dsp:sp>
    <dsp:sp modelId="{106579C0-2ADB-474D-A3B5-F587DEC34BDF}">
      <dsp:nvSpPr>
        <dsp:cNvPr id="0" name=""/>
        <dsp:cNvSpPr/>
      </dsp:nvSpPr>
      <dsp:spPr>
        <a:xfrm>
          <a:off x="0" y="4017751"/>
          <a:ext cx="10959308" cy="5181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Отслеживание результатов размещения рекламы и внесение корректировок в медиаплан для повышения эффективности.</a:t>
          </a:r>
        </a:p>
      </dsp:txBody>
      <dsp:txXfrm>
        <a:off x="0" y="4017751"/>
        <a:ext cx="10959308" cy="518170"/>
      </dsp:txXfrm>
    </dsp:sp>
    <dsp:sp modelId="{BDA4599E-9836-4DBE-8C5A-0CD6C3DE5E65}">
      <dsp:nvSpPr>
        <dsp:cNvPr id="0" name=""/>
        <dsp:cNvSpPr/>
      </dsp:nvSpPr>
      <dsp:spPr>
        <a:xfrm rot="10800000">
          <a:off x="0" y="1716399"/>
          <a:ext cx="10959308" cy="17324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Закупка медиа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716399"/>
        <a:ext cx="10959308" cy="608104"/>
      </dsp:txXfrm>
    </dsp:sp>
    <dsp:sp modelId="{84C2177B-FC8E-4C27-B362-61E94979375C}">
      <dsp:nvSpPr>
        <dsp:cNvPr id="0" name=""/>
        <dsp:cNvSpPr/>
      </dsp:nvSpPr>
      <dsp:spPr>
        <a:xfrm>
          <a:off x="0" y="2324504"/>
          <a:ext cx="10959308" cy="518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Размещение рекламы в выбранных каналах коммуникации.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24504"/>
        <a:ext cx="10959308" cy="518014"/>
      </dsp:txXfrm>
    </dsp:sp>
    <dsp:sp modelId="{B846ECB9-C299-4632-8F83-86CBDF8C04AE}">
      <dsp:nvSpPr>
        <dsp:cNvPr id="0" name=""/>
        <dsp:cNvSpPr/>
      </dsp:nvSpPr>
      <dsp:spPr>
        <a:xfrm rot="10800000">
          <a:off x="0" y="805"/>
          <a:ext cx="10959308" cy="17324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Медиапланирование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805"/>
        <a:ext cx="10959308" cy="608104"/>
      </dsp:txXfrm>
    </dsp:sp>
    <dsp:sp modelId="{CE21CDB0-E54C-4C72-895C-A7FF4A240675}">
      <dsp:nvSpPr>
        <dsp:cNvPr id="0" name=""/>
        <dsp:cNvSpPr/>
      </dsp:nvSpPr>
      <dsp:spPr>
        <a:xfrm>
          <a:off x="0" y="608910"/>
          <a:ext cx="10959308" cy="5180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каналов коммуникации, оптимального времени и частоты показов рекламы для достижения ЦА. Медиаплан должен учитывать бюджет кампании и характеристики ЦА.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08910"/>
        <a:ext cx="10959308" cy="518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69558-9A0D-4777-9B5C-1F8CC5A904D0}">
      <dsp:nvSpPr>
        <dsp:cNvPr id="0" name=""/>
        <dsp:cNvSpPr/>
      </dsp:nvSpPr>
      <dsp:spPr>
        <a:xfrm rot="5400000">
          <a:off x="820891" y="1203001"/>
          <a:ext cx="669944" cy="7627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B6B3DBAD-9628-4182-98C9-C3F56A96B563}">
      <dsp:nvSpPr>
        <dsp:cNvPr id="0" name=""/>
        <dsp:cNvSpPr/>
      </dsp:nvSpPr>
      <dsp:spPr>
        <a:xfrm>
          <a:off x="445329" y="450077"/>
          <a:ext cx="2099283" cy="789417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zh-CN" alt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872" y="488620"/>
        <a:ext cx="2022197" cy="712331"/>
      </dsp:txXfrm>
    </dsp:sp>
    <dsp:sp modelId="{CF563743-F0CD-43FF-8ED9-181590D5AEC7}">
      <dsp:nvSpPr>
        <dsp:cNvPr id="0" name=""/>
        <dsp:cNvSpPr/>
      </dsp:nvSpPr>
      <dsp:spPr>
        <a:xfrm>
          <a:off x="2576493" y="517358"/>
          <a:ext cx="4924099" cy="63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целей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задач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целевой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аудитории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каналов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коммуникации</a:t>
          </a:r>
          <a:endParaRPr lang="zh-CN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6493" y="517358"/>
        <a:ext cx="4924099" cy="638042"/>
      </dsp:txXfrm>
    </dsp:sp>
    <dsp:sp modelId="{A3E57910-EB90-4850-9A4E-8662A513D003}">
      <dsp:nvSpPr>
        <dsp:cNvPr id="0" name=""/>
        <dsp:cNvSpPr/>
      </dsp:nvSpPr>
      <dsp:spPr>
        <a:xfrm rot="5400000">
          <a:off x="1972503" y="2129539"/>
          <a:ext cx="669944" cy="7627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FAF4FC6F-67B2-4C23-BD82-FF5779C49F32}">
      <dsp:nvSpPr>
        <dsp:cNvPr id="0" name=""/>
        <dsp:cNvSpPr/>
      </dsp:nvSpPr>
      <dsp:spPr>
        <a:xfrm>
          <a:off x="1555850" y="1366346"/>
          <a:ext cx="2099283" cy="789417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zh-CN" alt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4393" y="1404889"/>
        <a:ext cx="2022197" cy="712331"/>
      </dsp:txXfrm>
    </dsp:sp>
    <dsp:sp modelId="{8F521252-50A6-4EA9-AC51-762FFBA643C9}">
      <dsp:nvSpPr>
        <dsp:cNvPr id="0" name=""/>
        <dsp:cNvSpPr/>
      </dsp:nvSpPr>
      <dsp:spPr>
        <a:xfrm>
          <a:off x="3680052" y="1458937"/>
          <a:ext cx="5484879" cy="63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рекламных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материалов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площадки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логистики</a:t>
          </a:r>
          <a:endParaRPr lang="zh-CN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80052" y="1458937"/>
        <a:ext cx="5484879" cy="638042"/>
      </dsp:txXfrm>
    </dsp:sp>
    <dsp:sp modelId="{FAC9B65A-2970-407E-83EA-797F78D9558A}">
      <dsp:nvSpPr>
        <dsp:cNvPr id="0" name=""/>
        <dsp:cNvSpPr/>
      </dsp:nvSpPr>
      <dsp:spPr>
        <a:xfrm rot="5400000">
          <a:off x="3515851" y="3038196"/>
          <a:ext cx="669944" cy="7627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lt1"/>
        </a:solidFill>
        <a:ln w="15875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4F8B79A-809C-4F22-B417-84B1257C574F}">
      <dsp:nvSpPr>
        <dsp:cNvPr id="0" name=""/>
        <dsp:cNvSpPr/>
      </dsp:nvSpPr>
      <dsp:spPr>
        <a:xfrm>
          <a:off x="2715364" y="2255783"/>
          <a:ext cx="2099283" cy="789417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zh-CN" alt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3907" y="2294326"/>
        <a:ext cx="2022197" cy="712331"/>
      </dsp:txXfrm>
    </dsp:sp>
    <dsp:sp modelId="{A1E9CE04-E453-428A-A1C1-849F2037F612}">
      <dsp:nvSpPr>
        <dsp:cNvPr id="0" name=""/>
        <dsp:cNvSpPr/>
      </dsp:nvSpPr>
      <dsp:spPr>
        <a:xfrm>
          <a:off x="4871051" y="2309849"/>
          <a:ext cx="4846118" cy="63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мероприятий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соответствии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планом</a:t>
          </a:r>
          <a:endParaRPr lang="zh-CN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1051" y="2309849"/>
        <a:ext cx="4846118" cy="638042"/>
      </dsp:txXfrm>
    </dsp:sp>
    <dsp:sp modelId="{133BF84A-58A7-4F5E-A351-04BDA8D2FC90}">
      <dsp:nvSpPr>
        <dsp:cNvPr id="0" name=""/>
        <dsp:cNvSpPr/>
      </dsp:nvSpPr>
      <dsp:spPr>
        <a:xfrm>
          <a:off x="4274421" y="3167577"/>
          <a:ext cx="2099283" cy="789417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результатов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zh-CN" altLang="en-U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2964" y="3206120"/>
        <a:ext cx="2022197" cy="712331"/>
      </dsp:txXfrm>
    </dsp:sp>
    <dsp:sp modelId="{917668E2-B650-42A1-8048-0551A129A719}">
      <dsp:nvSpPr>
        <dsp:cNvPr id="0" name=""/>
        <dsp:cNvSpPr/>
      </dsp:nvSpPr>
      <dsp:spPr>
        <a:xfrm>
          <a:off x="6462994" y="3252857"/>
          <a:ext cx="4505141" cy="638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анализ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эффективности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мероприятий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сбор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обратной</a:t>
          </a:r>
          <a:r>
            <a:rPr lang="en-US" alt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связи</a:t>
          </a:r>
          <a:endParaRPr lang="zh-CN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2994" y="3252857"/>
        <a:ext cx="4505141" cy="638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C89812-62CB-479F-AC49-8585C2CB1CE2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3CDF04-FE26-4600-8876-776422A349D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9A3D9-668B-410F-99DF-C13E535F0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8A9D6F-3429-4E26-877F-E4347776D7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для студентов специальности Реклама</a:t>
            </a:r>
          </a:p>
          <a:p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Преподавателем: Скрипкиной Е.А.</a:t>
            </a:r>
          </a:p>
        </p:txBody>
      </p:sp>
    </p:spTree>
    <p:extLst>
      <p:ext uri="{BB962C8B-B14F-4D97-AF65-F5344CB8AC3E}">
        <p14:creationId xmlns:p14="http://schemas.microsoft.com/office/powerpoint/2010/main" val="170029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9032" y="4375354"/>
            <a:ext cx="9144000" cy="1574237"/>
          </a:xfrm>
        </p:spPr>
        <p:txBody>
          <a:bodyPr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9032" y="2589571"/>
            <a:ext cx="9144000" cy="1678858"/>
          </a:xfrm>
        </p:spPr>
        <p:txBody>
          <a:bodyPr anchor="ctr"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этап рекламной и коммуникационной кампании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аналитического этапа рекламной и коммуникационной кампании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583266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этап разработки рекламной и коммуникационной кампании направлен на сбор, обработку и анализ информации, необходимой для планирования и проведения кампании. Задачи этого этапа зависят от типа кампании и включают исследование целевой аудитории, анализ конкурентов, оценку эффективности и корректировку стратегии.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840" y="3840479"/>
            <a:ext cx="5318760" cy="273091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целевой аудитории.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Персонализировать рекламные сообщения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наиболее эффективные каналы распространения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A/B-тестирование 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эффективности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Корректировка стратегии.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8400" y="3840479"/>
            <a:ext cx="5318760" cy="273091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текущего положения компании на рынке</a:t>
            </a:r>
            <a:endParaRPr lang="ru-RU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целевой аудитории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Выбор инструментов взаимодействия с аудиторией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контент-политики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системы оценки эффективности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840" y="3185160"/>
            <a:ext cx="5318760" cy="50292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Рекламная кампания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8400" y="3185160"/>
            <a:ext cx="5318760" cy="50292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Коммуникационная кампания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897466"/>
            <a:ext cx="4937760" cy="73628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документы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1854200"/>
            <a:ext cx="4539845" cy="4106334"/>
          </a:xfrm>
        </p:spPr>
        <p:txBody>
          <a:bodyPr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информация, собранная специально для конкретного исследования. 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получают непосредственно исследователи путём опроса потребителей, наблюдения, экспериментов и других методов.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920" y="897466"/>
            <a:ext cx="4937760" cy="73628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документы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1854200"/>
            <a:ext cx="4937760" cy="410633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ранее собранные и опубликованные материалы, которые используются повторно для анализа или решения текущих исследовательских задач.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данные часто берутся из открытых источников, таких как государственные отчёты, публикации СМИ, аналитические обзоры и специализированные базы данных.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945275" y="321547"/>
            <a:ext cx="0" cy="60290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32823" y="1729992"/>
            <a:ext cx="104921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проведение прикладных исследований: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1737360"/>
            <a:ext cx="11247120" cy="4612640"/>
          </a:xfrm>
        </p:spPr>
        <p:txBody>
          <a:bodyPr anchor="ctr">
            <a:normAutofit fontScale="92500"/>
          </a:bodyPr>
          <a:lstStyle/>
          <a:p>
            <a:pPr marL="182880" indent="-18288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Социологические исследования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 отдельных характеристиках и предпочтениях групп населения, о поведении, об анализе данных и систематическом сборе информации.</a:t>
            </a:r>
          </a:p>
          <a:p>
            <a:pPr marL="182880" indent="-18288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 (с обработкой и комментариями).</a:t>
            </a:r>
          </a:p>
          <a:p>
            <a:pPr marL="182880" indent="-18288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Конкурентный анализ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конкурентов с целью определения их сильных и слабых сторон, рыночных позиций, стратегий и ресурсов. </a:t>
            </a:r>
          </a:p>
          <a:p>
            <a:pPr marL="182880" indent="-18288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постоянное отслеживание ключевых показателей, событий и трендов в конкретной сфере или отрасли.</a:t>
            </a:r>
          </a:p>
          <a:p>
            <a:pPr marL="182880" indent="-18288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Контент-анализ средств массовой коммуникации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систематического анализа текстов, изображений и видеоматериалов в СМИ и социальных сетях (позволяет выявлять основные темы, настроения, частотность и тенденции в медиа-пространстве).</a:t>
            </a:r>
          </a:p>
          <a:p>
            <a:pPr marL="182880" indent="-18288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реализованных кейсов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исследование конкретных проектов или ситуаций с целью выявления успешных практик, ошибок и уроков.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24448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–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1693" y="2411604"/>
            <a:ext cx="3305908" cy="41399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 помогают: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использовать сильные стороны для максимизации возможностей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использовать слабые стороны для минимизации угроз (потерь)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минимизировать слабые стороны, используя возможности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минимизировать слабости и избежать угроз</a:t>
            </a:r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24" y="850846"/>
            <a:ext cx="8070800" cy="515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0237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 исследований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1386840"/>
            <a:ext cx="11247120" cy="4963160"/>
          </a:xfrm>
        </p:spPr>
        <p:txBody>
          <a:bodyPr anchor="t"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методы обработки результатов:</a:t>
            </a:r>
          </a:p>
          <a:p>
            <a:pPr marL="182880" indent="-18288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ключевых показателей эффективности (KPI). Фактические значения метрик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продажи, ROI) сравнивают с плановыми показателями, которые ставили на старте кампании.</a:t>
            </a:r>
          </a:p>
          <a:p>
            <a:pPr marL="182880" indent="-18288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динамики — как менялись показатели день ко дню, неделя к неделе. Ищут причины резких скачков или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проседаний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графиках.</a:t>
            </a:r>
          </a:p>
          <a:p>
            <a:pPr marL="182880" indent="-18288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лучших и худших значений, периодов, кампаний. Например, если целью было увеличить продажи на 30%, а по факту получили только +10%, нужно разобраться, почему не удалось достичь плана.</a:t>
            </a:r>
          </a:p>
          <a:p>
            <a:pPr marL="182880" indent="-182880"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рекомендаций по оптимизации на основе анализа. Это может включать изменения в целевой аудитории, корректировку бюджета, модификацию рекламных сообщений или испытание новых рекламных платформ.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анализа — рекламные кабинеты, системы веб-аналитики, CRM-системы.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заказчику или руководителю: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800" y="1737360"/>
            <a:ext cx="11247120" cy="4612640"/>
          </a:xfrm>
        </p:spPr>
        <p:txBody>
          <a:bodyPr anchor="t">
            <a:normAutofit/>
          </a:bodyPr>
          <a:lstStyle/>
          <a:p>
            <a:pPr marL="0" indent="0" algn="just">
              <a:spcBef>
                <a:spcPts val="200"/>
              </a:spcBef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презентации результатов исследований рекламных и коммуникационных кампаний можно использовать следующие аспекты: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рынка рекламы.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коммуникации.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различных методов.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взаимодействия с аудиторией.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результатов.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оптимизации стратегий. </a:t>
            </a:r>
          </a:p>
          <a:p>
            <a:pPr marL="441325" indent="-4413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 тенденции в рекламе.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76739"/>
            <a:ext cx="10058400" cy="662521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запуске рекламной кампании: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0248" y="1377387"/>
            <a:ext cx="5335671" cy="4972613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запуске рекламной кампании — это важный этап, на котором оцениваются все подготовительные материалы и результаты анализа, а также определяется целесообразность и стратегическая целесообразность проведения кампании.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решение - если все критерии выполнены, есть достаточные основания и ресурсы — принимается решение о запуске кампании. В противном случае требуется доработка или корректировка плана.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86081" y="856528"/>
          <a:ext cx="5609605" cy="538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9032" y="4375354"/>
            <a:ext cx="9144000" cy="1574237"/>
          </a:xfrm>
        </p:spPr>
        <p:txBody>
          <a:bodyPr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9032" y="2589571"/>
            <a:ext cx="9144000" cy="1678858"/>
          </a:xfrm>
        </p:spPr>
        <p:txBody>
          <a:bodyPr anchor="ctr"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планирования и разработки рекламной и коммуникационной кампании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2759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планирования и разработки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27490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критически важный этап любой рекламной или коммуникационной кампании, определяющий ее успех. От качества планирования зависит эффективность достижения поставленных целей и оптимальное использование ресурсов.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9032" y="4375354"/>
            <a:ext cx="9144000" cy="1574237"/>
          </a:xfrm>
        </p:spPr>
        <p:txBody>
          <a:bodyPr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9032" y="2589571"/>
            <a:ext cx="9144000" cy="1678858"/>
          </a:xfrm>
        </p:spPr>
        <p:txBody>
          <a:bodyPr anchor="ctr"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особенности рекламных и коммуникационных кампаний и программ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ru-RU" sz="4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целей и задач рекламной или коммуникационной кампании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626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«целью» понимается общее направление, желаемый результат. </a:t>
            </a:r>
          </a:p>
          <a:p>
            <a:pPr marL="447675" indent="-447675"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апример, увеличение узнаваемости бренда, повышение продаж, изменение общественного мнения. </a:t>
            </a:r>
          </a:p>
          <a:p>
            <a:pPr algn="just"/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должна быть измеримой, достижимой, релевантной и ограниченной по времени (SMART).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626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«задачами» понимаются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онкретные шаги, необходимые для достижения цели. </a:t>
            </a:r>
          </a:p>
          <a:p>
            <a:pPr marL="447675" indent="-447675" algn="just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0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апример, увеличить посещаемость сайта на 20% в течение 3 месяцев, повысить уровень знания бренда среди целевой аудитории на 15% к концу года. </a:t>
            </a:r>
          </a:p>
          <a:p>
            <a:pPr algn="just"/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должны быть детализированными и ориентированными на результат.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2395626"/>
            <a:ext cx="89001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365125">
              <a:buFont typeface="+mj-lt"/>
              <a:buAutoNum type="arabicPeriod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личные беседы с представителями ЦА, чтобы получить глубокое понимание их мотиваций, потребностей, желаний и болей. </a:t>
            </a:r>
          </a:p>
          <a:p>
            <a:pPr marL="365125" indent="-365125">
              <a:buFont typeface="+mj-lt"/>
              <a:buAutoNum type="arabicPeriod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Фокус-группы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групповые дискуссии с представителями ЦА, цель которых — выявить общее мнение и реакции на продукт, услугу или маркетинговую кампанию. </a:t>
            </a:r>
          </a:p>
          <a:p>
            <a:pPr marL="365125" indent="-365125">
              <a:buFont typeface="+mj-lt"/>
              <a:buAutoNum type="arabicPeriod"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Глубинные опросы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серия вопросов, направленных на получение подробной информации о мотивациях, ценностях и образе жизни представителей ЦА.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140204"/>
            <a:ext cx="9805540" cy="7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целевой аудитории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295400" y="1295400"/>
            <a:ext cx="6583680" cy="899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целей и задач, общей направленности рекламной кампании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295400" y="2383838"/>
            <a:ext cx="1341120" cy="17779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данных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80160" y="4351019"/>
            <a:ext cx="6598920" cy="899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Сегментация аудитории (разделения широкой аудитории на более мелкие по схожим характеристикам)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295400" y="5427669"/>
            <a:ext cx="6598920" cy="7902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портрета ЦА (профиль потребителя, на которого ориентирована маркетинговая стратегия)</a:t>
            </a:r>
          </a:p>
        </p:txBody>
      </p:sp>
      <p:sp>
        <p:nvSpPr>
          <p:cNvPr id="9" name="Стрелка: изогнутая вправо 8"/>
          <p:cNvSpPr/>
          <p:nvPr/>
        </p:nvSpPr>
        <p:spPr>
          <a:xfrm>
            <a:off x="609600" y="1854606"/>
            <a:ext cx="670560" cy="1082040"/>
          </a:xfrm>
          <a:prstGeom prst="curvedRightArrow">
            <a:avLst>
              <a:gd name="adj1" fmla="val 13521"/>
              <a:gd name="adj2" fmla="val 35224"/>
              <a:gd name="adj3" fmla="val 362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изогнутая вправо 9"/>
          <p:cNvSpPr/>
          <p:nvPr/>
        </p:nvSpPr>
        <p:spPr>
          <a:xfrm>
            <a:off x="609600" y="3709466"/>
            <a:ext cx="670560" cy="1082040"/>
          </a:xfrm>
          <a:prstGeom prst="curvedRightArrow">
            <a:avLst>
              <a:gd name="adj1" fmla="val 13521"/>
              <a:gd name="adj2" fmla="val 35224"/>
              <a:gd name="adj3" fmla="val 362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вправо 11"/>
          <p:cNvSpPr/>
          <p:nvPr/>
        </p:nvSpPr>
        <p:spPr>
          <a:xfrm>
            <a:off x="609600" y="4886649"/>
            <a:ext cx="670560" cy="1082040"/>
          </a:xfrm>
          <a:prstGeom prst="curvedRightArrow">
            <a:avLst>
              <a:gd name="adj1" fmla="val 13521"/>
              <a:gd name="adj2" fmla="val 35224"/>
              <a:gd name="adj3" fmla="val 362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вниз 12"/>
          <p:cNvSpPr/>
          <p:nvPr/>
        </p:nvSpPr>
        <p:spPr>
          <a:xfrm>
            <a:off x="4234627" y="871724"/>
            <a:ext cx="401934" cy="492369"/>
          </a:xfrm>
          <a:prstGeom prst="downArrow">
            <a:avLst>
              <a:gd name="adj1" fmla="val 36043"/>
              <a:gd name="adj2" fmla="val 695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27788"/>
            <a:ext cx="10058400" cy="986496"/>
          </a:xfrm>
        </p:spPr>
        <p:txBody>
          <a:bodyPr anchor="ctr">
            <a:normAutofit/>
          </a:bodyPr>
          <a:lstStyle/>
          <a:p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этапе: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5116908" cy="4163180"/>
          </a:xfrm>
        </p:spPr>
        <p:txBody>
          <a:bodyPr anchor="ctr">
            <a:normAutofit/>
          </a:bodyPr>
          <a:lstStyle/>
          <a:p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выявления ЦА – </a:t>
            </a:r>
            <a:r>
              <a:rPr lang="ru-RU" sz="26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портрета ЦА </a:t>
            </a:r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происходит </a:t>
            </a:r>
          </a:p>
          <a:p>
            <a:pPr marL="354330" indent="-354330">
              <a:buFont typeface="Wingdings" panose="05000000000000000000" pitchFamily="2" charset="2"/>
              <a:buChar char="Ø"/>
            </a:pPr>
            <a:r>
              <a:rPr lang="ru-RU" sz="2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выбор эффективных каналов коммуникаций, так как он зависит от характеристик ЦА, бюджета и целей кампании;</a:t>
            </a:r>
          </a:p>
          <a:p>
            <a:pPr marL="354330" indent="-354330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ожидаемых результатов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72400" y="2195804"/>
            <a:ext cx="3929743" cy="1786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результаты: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Измеримые показатели, отражающие успех кампании (например, количество показов рекламы, CTR, количество посетителей сайта, объем продаж, ROI).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14188" y="4114066"/>
            <a:ext cx="4147458" cy="20262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результаты: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восприятия бренда, изменение отношения к продукту/услуге, уровень вовлеченности аудитории (например, улучшение имиджа бренда, повышение лояльности клиентов, увеличение количества положительных отзывов).</a:t>
            </a:r>
          </a:p>
        </p:txBody>
      </p:sp>
      <p:sp>
        <p:nvSpPr>
          <p:cNvPr id="8" name="Стрелка: влево-вверх 7"/>
          <p:cNvSpPr/>
          <p:nvPr/>
        </p:nvSpPr>
        <p:spPr>
          <a:xfrm>
            <a:off x="10423236" y="4033366"/>
            <a:ext cx="1001486" cy="1001486"/>
          </a:xfrm>
          <a:prstGeom prst="leftUpArrow">
            <a:avLst>
              <a:gd name="adj1" fmla="val 10244"/>
              <a:gd name="adj2" fmla="val 10936"/>
              <a:gd name="adj3" fmla="val 36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штриховая вправо 8"/>
          <p:cNvSpPr/>
          <p:nvPr/>
        </p:nvSpPr>
        <p:spPr>
          <a:xfrm>
            <a:off x="3223477" y="5420892"/>
            <a:ext cx="2872523" cy="279400"/>
          </a:xfrm>
          <a:prstGeom prst="stripedRightArrow">
            <a:avLst>
              <a:gd name="adj1" fmla="val 42936"/>
              <a:gd name="adj2" fmla="val 223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определения результатов необходимо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ресурсы для проведения рекламных и коммуникационных кампаний.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8882" y="1845734"/>
            <a:ext cx="5608318" cy="4311226"/>
          </a:xfrm>
        </p:spPr>
        <p:txBody>
          <a:bodyPr>
            <a:noAutofit/>
          </a:bodyPr>
          <a:lstStyle/>
          <a:p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команды организаторов кампании и формата реализации:</a:t>
            </a:r>
            <a:endParaRPr lang="ru-R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Команда: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ролей и ответственности участников кампании (руководитель проекта, координатор, специалисты по различным направлениям). Важно обеспечить четкую коммуникацию и эффективное взаимодействие между членами команды.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реализации: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Выбор формата реализации кампании (собственными силами, привлечение подрядчиков, аутсорсинг). Выбор зависит от компетенций команды, бюджета и сложности задач.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3581400"/>
            <a:ext cx="5227320" cy="54864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ресурсов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1845734"/>
            <a:ext cx="2453640" cy="1320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и затраты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74720" y="4533381"/>
            <a:ext cx="2453640" cy="1428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ПО, платформы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4533381"/>
            <a:ext cx="2453640" cy="1428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реализации (сроки и дедлайны)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74720" y="1845734"/>
            <a:ext cx="2453640" cy="1320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Команда, реализующая кампанию</a:t>
            </a:r>
          </a:p>
        </p:txBody>
      </p:sp>
      <p:sp>
        <p:nvSpPr>
          <p:cNvPr id="9" name="Стрелка: вниз 8"/>
          <p:cNvSpPr/>
          <p:nvPr/>
        </p:nvSpPr>
        <p:spPr>
          <a:xfrm>
            <a:off x="1819160" y="4130038"/>
            <a:ext cx="186920" cy="457201"/>
          </a:xfrm>
          <a:prstGeom prst="downArrow">
            <a:avLst>
              <a:gd name="adj1" fmla="val 42142"/>
              <a:gd name="adj2" fmla="val 91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низ 9"/>
          <p:cNvSpPr/>
          <p:nvPr/>
        </p:nvSpPr>
        <p:spPr>
          <a:xfrm>
            <a:off x="4608080" y="4130039"/>
            <a:ext cx="186920" cy="457201"/>
          </a:xfrm>
          <a:prstGeom prst="downArrow">
            <a:avLst>
              <a:gd name="adj1" fmla="val 42142"/>
              <a:gd name="adj2" fmla="val 91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низ 10"/>
          <p:cNvSpPr/>
          <p:nvPr/>
        </p:nvSpPr>
        <p:spPr>
          <a:xfrm rot="10800000">
            <a:off x="1819160" y="3124199"/>
            <a:ext cx="186920" cy="457201"/>
          </a:xfrm>
          <a:prstGeom prst="downArrow">
            <a:avLst>
              <a:gd name="adj1" fmla="val 42142"/>
              <a:gd name="adj2" fmla="val 91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: вниз 11"/>
          <p:cNvSpPr/>
          <p:nvPr/>
        </p:nvSpPr>
        <p:spPr>
          <a:xfrm rot="10800000">
            <a:off x="4623322" y="3124198"/>
            <a:ext cx="186920" cy="457201"/>
          </a:xfrm>
          <a:prstGeom prst="downArrow">
            <a:avLst>
              <a:gd name="adj1" fmla="val 42142"/>
              <a:gd name="adj2" fmla="val 91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право 12"/>
          <p:cNvSpPr/>
          <p:nvPr/>
        </p:nvSpPr>
        <p:spPr>
          <a:xfrm>
            <a:off x="5735782" y="2015231"/>
            <a:ext cx="601956" cy="204186"/>
          </a:xfrm>
          <a:prstGeom prst="rightArrow">
            <a:avLst>
              <a:gd name="adj1" fmla="val 41577"/>
              <a:gd name="adj2" fmla="val 97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865" y="286603"/>
            <a:ext cx="10884514" cy="1450757"/>
          </a:xfrm>
        </p:spPr>
        <p:txBody>
          <a:bodyPr anchor="ctr"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определения ресурсов, необходимых для проведения кампаний происходит окончательное согласование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и креатива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865" y="2219962"/>
            <a:ext cx="4315549" cy="32749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266700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бюджета </a:t>
            </a:r>
            <a:r>
              <a:rPr lang="ru-RU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распределение 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ресурсов по различным статьям затрат (производство материалов, размещение рекламы, оплата труда, мониторинг).</a:t>
            </a:r>
          </a:p>
          <a:p>
            <a:pPr marL="266700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бюджета -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тверждение бюджета руководством компании или заказчиком.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6401" y="1791547"/>
            <a:ext cx="6190593" cy="4131735"/>
          </a:xfrm>
        </p:spPr>
        <p:txBody>
          <a:bodyPr>
            <a:noAutofit/>
          </a:bodyPr>
          <a:lstStyle/>
          <a:p>
            <a:pPr algn="l"/>
            <a:r>
              <a:rPr lang="ru-RU" sz="22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согласование креатива кампании:</a:t>
            </a:r>
            <a:endParaRPr lang="ru-RU" sz="22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Креативная концепция: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идея, которая лежит в основе рекламного сообщения. Концепция должна быть оригинальной, запоминающейся и соответствовать целям и задачам кампании.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материалов: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рекламных материалов (видеоролики, баннеры, печатная реклама, контент для социальных сетей). Важно обеспечить высокое качество материалов и соответствие бренд-айдентике.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креатива: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Утверждение разработанных материалов заинтересованными сторонами.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494" y="286603"/>
            <a:ext cx="10058400" cy="1058721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медиастратегии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16346" y="1521502"/>
          <a:ext cx="10959308" cy="455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393" y="3429000"/>
            <a:ext cx="11550869" cy="286232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в тетрадь и выучить лекцию.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лекции на следующем очном занятии будет практическая работа: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выполнение действий по планированию и разработке рекламной кампании в мини-командах.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007" y="566678"/>
            <a:ext cx="111619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Тщательное планирование и разработка являются залогом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рекламной или коммуникационной кампании. Уделяя должное внимание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этапу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обеспечить эффективное достижение поставленных целей и оптимальное использование ресурсов.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159510" y="3035935"/>
            <a:ext cx="98736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планированию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рекламной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мини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командах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922780" y="892810"/>
            <a:ext cx="8466455" cy="92202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</a:t>
            </a:r>
            <a:r>
              <a:rPr lang="en-US" alt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 №2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17830" y="348615"/>
            <a:ext cx="2172970" cy="5715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</a:p>
          <a:p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кампанию по рекламе инновационного продукта.</a:t>
            </a:r>
          </a:p>
        </p:txBody>
      </p:sp>
      <p:pic>
        <p:nvPicPr>
          <p:cNvPr id="3" name="Изображение 2" descr="photo_5310260044396355056_y"/>
          <p:cNvPicPr>
            <a:picLocks noChangeAspect="1"/>
          </p:cNvPicPr>
          <p:nvPr/>
        </p:nvPicPr>
        <p:blipFill>
          <a:blip r:embed="rId2"/>
          <a:srcRect t="16657"/>
          <a:stretch>
            <a:fillRect/>
          </a:stretch>
        </p:blipFill>
        <p:spPr>
          <a:xfrm>
            <a:off x="2836545" y="348615"/>
            <a:ext cx="9144000" cy="57156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9032" y="4375354"/>
            <a:ext cx="9144000" cy="1574237"/>
          </a:xfrm>
        </p:spPr>
        <p:txBody>
          <a:bodyPr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9032" y="2589571"/>
            <a:ext cx="9144000" cy="1678858"/>
          </a:xfrm>
        </p:spPr>
        <p:txBody>
          <a:bodyPr anchor="ctr"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коммуникации с аудиториями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2332" y="980570"/>
            <a:ext cx="3278075" cy="73628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кампании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2332" y="1762948"/>
            <a:ext cx="3278075" cy="43838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спланированный ряд маркетинговых действий, направленных на продвижение продукта, услуги или бренда с использованием различных рекламных каналов. Это совокупность мероприятий, с целью привлечения внимания целевой аудитории и стимулирование её к действиям, таким как покупка продукта или использование услуги.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/>
          <p:nvPr/>
        </p:nvSpPr>
        <p:spPr>
          <a:xfrm>
            <a:off x="4523520" y="980570"/>
            <a:ext cx="3278075" cy="7362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</a:t>
            </a:r>
          </a:p>
        </p:txBody>
      </p:sp>
      <p:sp>
        <p:nvSpPr>
          <p:cNvPr id="8" name="Объект 3"/>
          <p:cNvSpPr txBox="1"/>
          <p:nvPr/>
        </p:nvSpPr>
        <p:spPr>
          <a:xfrm>
            <a:off x="4523520" y="1762948"/>
            <a:ext cx="3278075" cy="43838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комплекс мероприятий, направленных на формирование и укрепление позитивного имиджа бренда или личности.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PR-кампания ориентирована на создание имиджа, тогда как рекламные кампании фокусируются на продажах.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2"/>
          <p:cNvSpPr txBox="1"/>
          <p:nvPr/>
        </p:nvSpPr>
        <p:spPr>
          <a:xfrm>
            <a:off x="7934708" y="980570"/>
            <a:ext cx="3395901" cy="7362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 кампании</a:t>
            </a:r>
          </a:p>
        </p:txBody>
      </p:sp>
      <p:sp>
        <p:nvSpPr>
          <p:cNvPr id="12" name="Объект 3"/>
          <p:cNvSpPr txBox="1"/>
          <p:nvPr/>
        </p:nvSpPr>
        <p:spPr>
          <a:xfrm>
            <a:off x="7934708" y="1762948"/>
            <a:ext cx="3395901" cy="43838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комплексный набор действий, направленных на распространение конкретного сообщения среди целевой аудитории. Основная цель — изменить знания, отношение, поведение или мнение аудитории в отношении определённой темы.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целей и задач рекламных и коммуникационных кампаний</a:t>
            </a:r>
          </a:p>
        </p:txBody>
      </p:sp>
      <p:sp>
        <p:nvSpPr>
          <p:cNvPr id="4" name="Объект 2"/>
          <p:cNvSpPr txBox="1"/>
          <p:nvPr/>
        </p:nvSpPr>
        <p:spPr>
          <a:xfrm>
            <a:off x="1097280" y="1845734"/>
            <a:ext cx="10058400" cy="13394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этап разработки рекламной и коммуникационной кампании направлен на сбор, обработку и анализ информации, необходимой для планирования и проведения кампании. Задачи этого этапа зависят от типа кампании и включают исследование целевой аудитории, анализ конкурентов, оценку эффективности и корректировку стратегии.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840" y="3840479"/>
            <a:ext cx="5318760" cy="273091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целевой аудитории.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Персонализировать рекламные сообщения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наиболее эффективные каналы распространения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A/B-тестирование 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эффективности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Корректировка стратегии.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8400" y="3840479"/>
            <a:ext cx="5318760" cy="273091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текущего положения компании на рынке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целевой аудитории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Выбор инструментов взаимодействия с аудиторией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контент-политики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системы оценки эффективности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840" y="3185160"/>
            <a:ext cx="5318760" cy="50292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Рекламная кампания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48400" y="3185160"/>
            <a:ext cx="5318760" cy="50292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Коммуникационная кампания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1097280" y="400685"/>
            <a:ext cx="10028555" cy="131127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85000"/>
              </a:lnSpc>
              <a:buClrTx/>
              <a:buSzTx/>
              <a:buFontTx/>
            </a:pPr>
            <a:r>
              <a:rPr lang="ru-RU" sz="3200" cap="none" spc="-5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Коммуникации с целевыми аудиториями с использованием выявленных эффективных каналов коммуникации с ними</a:t>
            </a: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>
          <a:xfrm>
            <a:off x="501650" y="1711325"/>
            <a:ext cx="5080635" cy="438023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ажно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</a:t>
            </a:r>
            <a:r>
              <a:rPr lang="ru-RU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</a:t>
            </a:r>
            <a:r>
              <a:rPr lang="ru-RU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психография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каналах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0000"/>
              </a:lnSpc>
            </a:pPr>
            <a:r>
              <a:rPr lang="en-US" altLang="en-US" sz="2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</a:t>
            </a:r>
            <a:r>
              <a:rPr lang="en-US" altLang="ru-RU" sz="2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</a:t>
            </a:r>
            <a:r>
              <a:rPr lang="en-US" altLang="ru-RU" sz="2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каналов</a:t>
            </a:r>
            <a:r>
              <a:rPr lang="en-US" altLang="ru-RU" sz="2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каналов</a:t>
            </a:r>
            <a:r>
              <a:rPr lang="ru-RU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Интегрированные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маркетинговые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коммуникации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(IMC)</a:t>
            </a:r>
            <a:r>
              <a:rPr lang="ru-RU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эффекта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синергии</a:t>
            </a:r>
            <a:r>
              <a: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Замещающее содержимое 8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16860" t="17797" r="15252" b="12126"/>
          <a:stretch>
            <a:fillRect/>
          </a:stretch>
        </p:blipFill>
        <p:spPr>
          <a:xfrm>
            <a:off x="5582285" y="1845945"/>
            <a:ext cx="6332220" cy="38544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мещающий текст 6"/>
          <p:cNvSpPr>
            <a:spLocks noGrp="1"/>
          </p:cNvSpPr>
          <p:nvPr>
            <p:ph type="body" sz="quarter" idx="3"/>
          </p:nvPr>
        </p:nvSpPr>
        <p:spPr>
          <a:xfrm>
            <a:off x="1229995" y="400685"/>
            <a:ext cx="9925685" cy="1179830"/>
          </a:xfrm>
        </p:spPr>
        <p:txBody>
          <a:bodyPr/>
          <a:lstStyle/>
          <a:p>
            <a:pPr algn="ctr">
              <a:lnSpc>
                <a:spcPct val="85000"/>
              </a:lnSpc>
              <a:buClrTx/>
              <a:buSzTx/>
              <a:buFontTx/>
            </a:pPr>
            <a:r>
              <a:rPr lang="ru-RU" sz="3200" cap="none" spc="-5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Действия по достижению </a:t>
            </a:r>
          </a:p>
          <a:p>
            <a:pPr algn="ctr">
              <a:lnSpc>
                <a:spcPct val="85000"/>
              </a:lnSpc>
              <a:buClrTx/>
              <a:buSzTx/>
              <a:buFontTx/>
            </a:pPr>
            <a:r>
              <a:rPr lang="ru-RU" sz="3200" cap="none" spc="-5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качественных и количественных результатов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8" name="Замещающее содержимое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710" t="41523" r="5794" b="8421"/>
          <a:stretch>
            <a:fillRect/>
          </a:stretch>
        </p:blipFill>
        <p:spPr>
          <a:xfrm>
            <a:off x="1108075" y="1579880"/>
            <a:ext cx="10132060" cy="45878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72085"/>
            <a:ext cx="10058400" cy="62039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реализация медиастратегии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960" y="1024890"/>
            <a:ext cx="11153140" cy="757555"/>
          </a:xfrm>
        </p:spPr>
        <p:txBody>
          <a:bodyPr>
            <a:noAutofit/>
          </a:bodyPr>
          <a:lstStyle/>
          <a:p>
            <a:pPr algn="just"/>
            <a:r>
              <a:rPr lang="ru-RU" alt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едиаплан</a:t>
            </a:r>
            <a:r>
              <a:rPr lang="en-US" altLang="ru-RU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детальный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определяющий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едиастратегия</a:t>
            </a:r>
            <a:r>
              <a:rPr lang="en-US" altLang="ru-RU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фокусируется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стратегиях</a:t>
            </a:r>
            <a:r>
              <a:rPr lang="en-US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продвижения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68740" y="1957070"/>
            <a:ext cx="4244454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своевременного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выбранных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каналах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Медиаплан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корректировать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рынке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4786630" y="1899920"/>
            <a:ext cx="7159625" cy="3862705"/>
            <a:chOff x="7538" y="2992"/>
            <a:chExt cx="11275" cy="6083"/>
          </a:xfrm>
        </p:grpSpPr>
        <p:sp>
          <p:nvSpPr>
            <p:cNvPr id="14" name="Кольцо 13"/>
            <p:cNvSpPr/>
            <p:nvPr/>
          </p:nvSpPr>
          <p:spPr>
            <a:xfrm>
              <a:off x="8602" y="3324"/>
              <a:ext cx="8966" cy="5520"/>
            </a:xfrm>
            <a:prstGeom prst="donut">
              <a:avLst>
                <a:gd name="adj" fmla="val 4182"/>
              </a:avLst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0728" y="2992"/>
              <a:ext cx="4586" cy="139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каналов коммуникации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332" y="7679"/>
              <a:ext cx="4783" cy="139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</a:t>
              </a:r>
              <a:r>
                <a:rPr lang="en-US" altLang="en-US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бюджета</a:t>
              </a:r>
              <a:r>
                <a:rPr lang="en-US" altLang="ru-RU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на</a:t>
              </a:r>
              <a:r>
                <a:rPr lang="en-US" altLang="ru-RU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каждый</a:t>
              </a:r>
              <a:r>
                <a:rPr lang="en-US" altLang="ru-RU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канал</a:t>
              </a:r>
              <a:endParaRPr lang="ru-RU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538" y="4573"/>
              <a:ext cx="3190" cy="28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График</a:t>
              </a:r>
              <a:r>
                <a:rPr lang="en-US" altLang="ru-RU"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размещения</a:t>
              </a:r>
              <a:r>
                <a:rPr lang="en-US" altLang="ru-RU"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рекламы</a:t>
              </a:r>
              <a:endParaRPr lang="en-US" altLang="ru-RU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3400" y="7679"/>
              <a:ext cx="4783" cy="139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</a:t>
              </a:r>
              <a:r>
                <a:rPr lang="en-US" altLang="ru-RU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частоты</a:t>
              </a:r>
              <a:r>
                <a:rPr lang="en-US" altLang="ru-RU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показов</a:t>
              </a:r>
              <a:r>
                <a:rPr lang="en-US" altLang="ru-RU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рекламы</a:t>
              </a:r>
              <a:endParaRPr lang="ru-RU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5315" y="4573"/>
              <a:ext cx="3499" cy="28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en-US" sz="2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</a:t>
              </a:r>
              <a:r>
                <a:rPr lang="en-US" altLang="en-US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охвата</a:t>
              </a:r>
              <a:r>
                <a:rPr lang="en-US" altLang="ru-RU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аудитории</a:t>
              </a:r>
              <a:endParaRPr lang="ru-RU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0482" y="4722"/>
              <a:ext cx="5079" cy="2519"/>
            </a:xfrm>
            <a:prstGeom prst="ellipse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Состовляющие</a:t>
              </a:r>
              <a:r>
                <a:rPr lang="en-US" altLang="ru-RU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n-US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медиастратегии</a:t>
              </a:r>
              <a:r>
                <a:rPr lang="en-US" altLang="ru-RU" sz="220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:</a:t>
              </a:r>
              <a:endParaRPr lang="ru-RU" altLang="en-US" sz="2200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709295" y="1106805"/>
            <a:ext cx="5325745" cy="5270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рекламных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>
          <a:xfrm>
            <a:off x="709295" y="1867535"/>
            <a:ext cx="5325745" cy="425132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наружная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Event-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PR-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блогерами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Спонсорство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сбыта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скидки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купоны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лотереи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Замещающий текст 6"/>
          <p:cNvSpPr>
            <a:spLocks noGrp="1"/>
          </p:cNvSpPr>
          <p:nvPr>
            <p:ph type="body" sz="quarter" idx="3"/>
          </p:nvPr>
        </p:nvSpPr>
        <p:spPr>
          <a:xfrm>
            <a:off x="6217920" y="1106805"/>
            <a:ext cx="5559425" cy="52705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quarter" idx="4"/>
          </p:nvPr>
        </p:nvSpPr>
        <p:spPr>
          <a:xfrm>
            <a:off x="6217920" y="1867535"/>
            <a:ext cx="5558790" cy="4251325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</a:t>
            </a:r>
            <a:r>
              <a:rPr lang="en-US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ценного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контента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сетях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аудиторией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новостей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акций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</a:t>
            </a:r>
            <a:r>
              <a:rPr lang="en-US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Заголовок 1"/>
          <p:cNvSpPr>
            <a:spLocks noGrp="1"/>
          </p:cNvSpPr>
          <p:nvPr/>
        </p:nvSpPr>
        <p:spPr>
          <a:xfrm>
            <a:off x="965200" y="308610"/>
            <a:ext cx="10281920" cy="673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рекламных и коммуникационных мероприятий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286385"/>
            <a:ext cx="10058400" cy="1280160"/>
          </a:xfr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Этапы проведения мероприятий:</a:t>
            </a:r>
          </a:p>
        </p:txBody>
      </p:sp>
      <p:graphicFrame>
        <p:nvGraphicFramePr>
          <p:cNvPr id="6" name="Замещающее 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184819"/>
              </p:ext>
            </p:extLst>
          </p:nvPr>
        </p:nvGraphicFramePr>
        <p:xfrm>
          <a:off x="324768" y="1735586"/>
          <a:ext cx="11609729" cy="434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9A3D9-668B-410F-99DF-C13E535F0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0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897466"/>
            <a:ext cx="5554980" cy="736282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Рекламная программа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9102" y="1736481"/>
            <a:ext cx="5554980" cy="4473819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различные инструменты и стратегии, направленные на продвижение товаров и услуг.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типы рекламных программ:</a:t>
            </a:r>
          </a:p>
          <a:p>
            <a:pPr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Дисплейная реклама. Основывается на визуальных баннерах и объявлениях, размещаемых на веб-сайтах.</a:t>
            </a:r>
          </a:p>
          <a:p>
            <a:pPr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Поисковая реклама. Объявления, которые показываются в результатах поисковых систем по определённым запросам.</a:t>
            </a:r>
          </a:p>
          <a:p>
            <a:pPr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в социальных сетях. Размещается на платформах, таких как Facebook,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VK.</a:t>
            </a:r>
          </a:p>
          <a:p>
            <a:pPr algn="just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-маркетинг. Промо-материалы, которые отправляются на электронные почты пользователей.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7919" y="897466"/>
            <a:ext cx="5242555" cy="736282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Коммуникационная программа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19" y="1736481"/>
            <a:ext cx="4937758" cy="4473819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набор программ и приложений, предназначенных для организации взаимодействия между пользователями в цифровой среде.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виды коммуникационного ПО:</a:t>
            </a:r>
          </a:p>
          <a:p>
            <a:pPr marL="174625" indent="-1746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для голосовых и видеозвонков </a:t>
            </a:r>
          </a:p>
          <a:p>
            <a:pPr marL="174625" indent="-1746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обмена текстовыми сообщениями </a:t>
            </a:r>
          </a:p>
          <a:p>
            <a:pPr marL="174625" indent="-1746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Платформы для обмена файлами </a:t>
            </a:r>
          </a:p>
          <a:p>
            <a:pPr marL="174625" indent="-174625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6096000" y="897466"/>
            <a:ext cx="0" cy="53128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66700"/>
            <a:ext cx="10058400" cy="472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средства маркетинговых коммуникаций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" y="778934"/>
            <a:ext cx="11277600" cy="988906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коммуникации — это совокупность инструментов и методов, используемых компанией для информирования, убеждения и напоминания целевой аудитории о своих продуктах или услугах с целью стимулирования продаж и формирования положительного имиджа.  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266700" y="1767840"/>
          <a:ext cx="11658600" cy="4587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1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1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1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Промоакции и стимулирование сбыта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 и связи с общественностью 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Массовые коммуникации в интернете 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маркетинговых коммуникаций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Телевизионная, радиореклама</a:t>
                      </a: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Интернет-реклама (баннеры, контекстная реклама, соцсети)</a:t>
                      </a: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Наружная реклама (билборды, транспаранты)</a:t>
                      </a: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Печатная реклама (журналы, газеты, брошюры)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Купоны, скидки, подарки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и дегустации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Тест-драйвы и демонстрации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Личные продажи  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 через менеджеров и консультантов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Встречи, презентации, консультации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Публикации в СМИ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мероприятий и корпоративных событий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общественностью и лидерами мнений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сети (Facebook, </a:t>
                      </a:r>
                      <a:r>
                        <a:rPr lang="ru-RU" sz="17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Instagram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VK и др.)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Контент-маркетинг (статьи, блоги, видео)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-рассылки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Вебинары, онлайн-конференции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Персонализированные коммуникации  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Мобильные сообщения, </a:t>
                      </a:r>
                      <a:r>
                        <a:rPr lang="ru-RU" sz="17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пуш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-уведомления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Персонализированные предложения и рекомендации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Рекламные платформы (телевидение, радио, интернет)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сети и мессенджеры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Печатные издания и наружные щиты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и выставки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рассылки и CRM-системы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Видеопродукция и презентации</a:t>
                      </a:r>
                    </a:p>
                    <a:p>
                      <a:pPr marL="85725" indent="-85725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Веб-сайты и </a:t>
                      </a:r>
                      <a:r>
                        <a:rPr lang="ru-RU" sz="17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лендинги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680" y="2240280"/>
            <a:ext cx="187452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бюджета маркетинговых коммуникаций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62400" y="2240280"/>
            <a:ext cx="158496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 о средствах продвижения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32720" y="2240280"/>
            <a:ext cx="158496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информации</a:t>
            </a:r>
          </a:p>
        </p:txBody>
      </p:sp>
      <p:sp>
        <p:nvSpPr>
          <p:cNvPr id="5" name="Овал 4"/>
          <p:cNvSpPr/>
          <p:nvPr/>
        </p:nvSpPr>
        <p:spPr>
          <a:xfrm>
            <a:off x="7665720" y="2240280"/>
            <a:ext cx="2057400" cy="1752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реализации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08320" y="449580"/>
            <a:ext cx="2057400" cy="1356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информационных сообщений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08320" y="4373880"/>
            <a:ext cx="2057400" cy="1356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каналов передачи сообщений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449580"/>
            <a:ext cx="2057400" cy="1356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целей коммуникации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4373880"/>
            <a:ext cx="2057400" cy="1356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анализ целевой аудитории</a:t>
            </a:r>
          </a:p>
        </p:txBody>
      </p:sp>
      <p:cxnSp>
        <p:nvCxnSpPr>
          <p:cNvPr id="11" name="Прямая со стрелкой 10"/>
          <p:cNvCxnSpPr>
            <a:stCxn id="2" idx="3"/>
            <a:endCxn id="3" idx="1"/>
          </p:cNvCxnSpPr>
          <p:nvPr/>
        </p:nvCxnSpPr>
        <p:spPr>
          <a:xfrm>
            <a:off x="3505200" y="3116580"/>
            <a:ext cx="457200" cy="0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3"/>
            <a:endCxn id="5" idx="2"/>
          </p:cNvCxnSpPr>
          <p:nvPr/>
        </p:nvCxnSpPr>
        <p:spPr>
          <a:xfrm>
            <a:off x="5547360" y="3116580"/>
            <a:ext cx="2118360" cy="0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4" idx="1"/>
          </p:cNvCxnSpPr>
          <p:nvPr/>
        </p:nvCxnSpPr>
        <p:spPr>
          <a:xfrm>
            <a:off x="9723120" y="3116580"/>
            <a:ext cx="609600" cy="0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37820" y="3116580"/>
            <a:ext cx="683260" cy="0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21080" y="3116580"/>
            <a:ext cx="609600" cy="0"/>
          </a:xfrm>
          <a:prstGeom prst="straightConnector1">
            <a:avLst/>
          </a:prstGeom>
          <a:ln w="38100"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4" idx="2"/>
          </p:cNvCxnSpPr>
          <p:nvPr/>
        </p:nvCxnSpPr>
        <p:spPr>
          <a:xfrm>
            <a:off x="11125200" y="3992880"/>
            <a:ext cx="0" cy="19683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21080" y="1805940"/>
            <a:ext cx="0" cy="25679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37820" y="3116580"/>
            <a:ext cx="0" cy="28664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37820" y="5961236"/>
            <a:ext cx="107873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494780" y="1805940"/>
            <a:ext cx="0" cy="25679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2216" y="6375870"/>
            <a:ext cx="11234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- Принципиальная схема системы маркетинговых коммуникаций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645" y="2175010"/>
            <a:ext cx="3200400" cy="2286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 - Каналы маркетинговых коммуникаций</a:t>
            </a:r>
          </a:p>
        </p:txBody>
      </p:sp>
      <p:pic>
        <p:nvPicPr>
          <p:cNvPr id="1026" name="Picture 2" descr="Каналы маркетинговых коммуникац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03" y="30799"/>
            <a:ext cx="6970630" cy="68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286603"/>
            <a:ext cx="11570208" cy="1450757"/>
          </a:xfrm>
        </p:spPr>
        <p:txBody>
          <a:bodyPr anchor="ctr">
            <a:norm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Интегрированные маркетинговые коммуникации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(ИМК) 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системный подход к организации коммуникационных процессов, при котором бренд передаёт чёткие и согласованные сообщения целевой аудитории через разнообразные каналы связи.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845734"/>
            <a:ext cx="11484864" cy="432341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ИМК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создать целостное впечатление о бренде, чтобы каждая точка контакта с клиентом дополняла общую картину. Некоторые задачи: 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узнаваемость бренда — сообщения доносят разными способами через множество каналов.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лояльность клиентов — если сообщения продуманы, а дополняют друг друга, у клиента появляются интерес и доверие.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стратегии: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интенсивного потребления — повышение вторичного спроса, увеличение частоты покупок и объёмов потребления.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экстенсивного развития — увеличение первичного спроса, выход на новые рынки или ориентация на новые сегменты целевой аудитории.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Конкурентная стратегия — компания проводит мониторинг конкурентов на рынке, а затем выстраивает стратегию с учётом сильных и слабых сторон.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255" y="286603"/>
            <a:ext cx="10769600" cy="1349157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этапов разработки рекламных и коммуникационных кампаний и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41897" y="1635760"/>
          <a:ext cx="11445304" cy="476504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802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8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7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2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Анализ ситуации и постановка целей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Формулирование стратегий и концепции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Планирование и подготовка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Реализация и запуск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Мониторинг и оценка эффективности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Завершение и отчетность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9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Исследование рынка и целевой аудитории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Анализ конкурентов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Определение целей кампании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Char char="-"/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ключевого сообщения</a:t>
                      </a:r>
                    </a:p>
                    <a:p>
                      <a:pPr marL="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Char char="-"/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коммун-</a:t>
                      </a:r>
                      <a:r>
                        <a:rPr lang="ru-RU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ых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каналов и средств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Разработка креативной концепции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Разработка медиаплана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Создание контента и материалов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Подготовка ресурсов и логистики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Char char="-"/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Запуск 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None/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коммун-</a:t>
                      </a:r>
                      <a:r>
                        <a:rPr lang="ru-RU" sz="1800" b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ых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Координация и контроль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Сбор данных и анализ результатов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Оценка достижения целей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Корректировка и оптимизация:  внесение изменений для повышения эффективности.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Подготовка итоговых отчетов:  анализ результатов и выводы. 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Анализ ROI и опыта:  выявление успешных практик и ошибок для будущих кампаний.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1255</TotalTime>
  <Words>2536</Words>
  <Application>Microsoft Office PowerPoint</Application>
  <PresentationFormat>Широкоэкранный</PresentationFormat>
  <Paragraphs>288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Ретро</vt:lpstr>
      <vt:lpstr>1 семестр</vt:lpstr>
      <vt:lpstr>Тема 1</vt:lpstr>
      <vt:lpstr>Презентация PowerPoint</vt:lpstr>
      <vt:lpstr>Презентация PowerPoint</vt:lpstr>
      <vt:lpstr>Состав и средства маркетинговых коммуникаций</vt:lpstr>
      <vt:lpstr>Презентация PowerPoint</vt:lpstr>
      <vt:lpstr>Рисунок  - Каналы маркетинговых коммуникаций</vt:lpstr>
      <vt:lpstr>Интегрированные маркетинговые коммуникации (ИМК)  — это системный подход к организации коммуникационных процессов, при котором бренд передаёт чёткие и согласованные сообщения целевой аудитории через разнообразные каналы связи. </vt:lpstr>
      <vt:lpstr>Характеристика этапов разработки рекламных и коммуникационных кампаний и программ</vt:lpstr>
      <vt:lpstr>Тема 2</vt:lpstr>
      <vt:lpstr>Основные задачи аналитического этапа рекламной и коммуникационной кампании</vt:lpstr>
      <vt:lpstr>Презентация PowerPoint</vt:lpstr>
      <vt:lpstr>Разработка и проведение прикладных исследований:</vt:lpstr>
      <vt:lpstr>Рисунок –  SWOT-анализ</vt:lpstr>
      <vt:lpstr>Обработка результатов исследований</vt:lpstr>
      <vt:lpstr>Презентация заказчику или руководителю:</vt:lpstr>
      <vt:lpstr>Принятие решения о запуске рекламной кампании:</vt:lpstr>
      <vt:lpstr>Тема 3</vt:lpstr>
      <vt:lpstr>Этап планирования и разработки </vt:lpstr>
      <vt:lpstr>Постановка целей и задач рекламной или коммуникационной кампании</vt:lpstr>
      <vt:lpstr>Презентация PowerPoint</vt:lpstr>
      <vt:lpstr>На последнем этапе:</vt:lpstr>
      <vt:lpstr>После определения результатов необходимо оценить и найти ресурсы для проведения рекламных и коммуникационных кампаний.</vt:lpstr>
      <vt:lpstr>После определения ресурсов, необходимых для проведения кампаний происходит окончательное согласование бюджета и креатива.</vt:lpstr>
      <vt:lpstr>Разработка медиастратегии</vt:lpstr>
      <vt:lpstr>Презентация PowerPoint</vt:lpstr>
      <vt:lpstr>Презентация PowerPoint</vt:lpstr>
      <vt:lpstr>Презентация PowerPoint</vt:lpstr>
      <vt:lpstr>Тема 4</vt:lpstr>
      <vt:lpstr>Реализация целей и задач рекламных и коммуникационных кампаний</vt:lpstr>
      <vt:lpstr>Презентация PowerPoint</vt:lpstr>
      <vt:lpstr>Презентация PowerPoint</vt:lpstr>
      <vt:lpstr>Плановая реализация медиастратегии</vt:lpstr>
      <vt:lpstr>Презентация PowerPoint</vt:lpstr>
      <vt:lpstr>Этапы проведения мероприятий: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Админ</dc:creator>
  <cp:lastModifiedBy>Админ</cp:lastModifiedBy>
  <cp:revision>122</cp:revision>
  <dcterms:created xsi:type="dcterms:W3CDTF">2025-10-17T15:40:00Z</dcterms:created>
  <dcterms:modified xsi:type="dcterms:W3CDTF">2026-03-10T16:09:16Z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5ED575363111445190F6B854212608DF_12</vt:lpwstr>
  </property>
  <property fmtid="{D5CDD505-2E9C-101B-9397-08002B2CF9AE}" pid="3" name="KSOProductBuildVer">
    <vt:lpwstr>1049-12.2.0.23131</vt:lpwstr>
  </property>
</Properties>
</file>