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6A76D-C8D9-4984-8A25-0806BEBE3E7A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597942A-C080-4807-A1CB-6F15CFE720B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419872" y="1196752"/>
            <a:ext cx="5105400" cy="2868168"/>
          </a:xfrm>
        </p:spPr>
        <p:txBody>
          <a:bodyPr/>
          <a:lstStyle/>
          <a:p>
            <a:pPr algn="ctr"/>
            <a:r>
              <a:rPr lang="ru-RU" sz="4800" dirty="0" smtClean="0"/>
              <a:t>Уровни организации живой материи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19428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7992888" cy="669674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400" dirty="0" smtClean="0"/>
              <a:t>Молекулярный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Клеточный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Органно-тканевый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Организменный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Популяционно-видовой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Биогеоценотический</a:t>
            </a:r>
          </a:p>
          <a:p>
            <a:pPr marL="514350" indent="-514350">
              <a:buAutoNum type="arabicPeriod"/>
            </a:pPr>
            <a:r>
              <a:rPr lang="ru-RU" sz="4400" dirty="0" smtClean="0"/>
              <a:t>Биосферный</a:t>
            </a:r>
          </a:p>
          <a:p>
            <a:pPr marL="514350" indent="-514350">
              <a:buAutoNum type="arabicPeriod"/>
            </a:pPr>
            <a:endParaRPr lang="ru-RU" sz="3200" dirty="0" smtClean="0"/>
          </a:p>
          <a:p>
            <a:pPr marL="514350" indent="-514350">
              <a:buAutoNum type="arabicPeriod"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69436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4624"/>
            <a:ext cx="7776864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Основные свойства живой материи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268760"/>
            <a:ext cx="8064896" cy="5544616"/>
          </a:xfrm>
        </p:spPr>
        <p:txBody>
          <a:bodyPr>
            <a:normAutofit fontScale="92500" lnSpcReduction="20000"/>
          </a:bodyPr>
          <a:lstStyle/>
          <a:p>
            <a:pPr marL="742950" indent="-742950">
              <a:buAutoNum type="arabicPeriod"/>
            </a:pPr>
            <a:r>
              <a:rPr lang="ru-RU" sz="3600" dirty="0" smtClean="0"/>
              <a:t>Единство элементного химического состава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Дискретность и целостность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Обмен веществ и энергии (метаболизм)</a:t>
            </a:r>
          </a:p>
          <a:p>
            <a:pPr marL="742950" indent="-742950">
              <a:buAutoNum type="arabicPeriod"/>
            </a:pPr>
            <a:r>
              <a:rPr lang="ru-RU" sz="3600" dirty="0" err="1" smtClean="0"/>
              <a:t>Саморегуляция</a:t>
            </a:r>
            <a:endParaRPr lang="ru-RU" sz="3600" dirty="0" smtClean="0"/>
          </a:p>
          <a:p>
            <a:pPr marL="742950" indent="-742950">
              <a:buAutoNum type="arabicPeriod"/>
            </a:pPr>
            <a:r>
              <a:rPr lang="ru-RU" sz="3600" dirty="0" smtClean="0"/>
              <a:t>Репродукция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Наследственность и изменчивость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Рост и развитие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Раздражимость и движение</a:t>
            </a:r>
          </a:p>
          <a:p>
            <a:pPr marL="742950" indent="-742950">
              <a:buAutoNum type="arabicPeriod"/>
            </a:pPr>
            <a:r>
              <a:rPr lang="ru-RU" sz="3600" dirty="0" smtClean="0"/>
              <a:t>Ритмичность</a:t>
            </a:r>
          </a:p>
        </p:txBody>
      </p:sp>
    </p:spTree>
    <p:extLst>
      <p:ext uri="{BB962C8B-B14F-4D97-AF65-F5344CB8AC3E}">
        <p14:creationId xmlns:p14="http://schemas.microsoft.com/office/powerpoint/2010/main" val="1655500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58</TotalTime>
  <Words>41</Words>
  <Application>Microsoft Office PowerPoint</Application>
  <PresentationFormat>Экран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Уровни организации живой материи</vt:lpstr>
      <vt:lpstr>Презентация PowerPoint</vt:lpstr>
      <vt:lpstr>Основные свойства живой материи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Уровни организации живой материи</dc:title>
  <dc:creator>User</dc:creator>
  <cp:lastModifiedBy>User</cp:lastModifiedBy>
  <cp:revision>3</cp:revision>
  <dcterms:created xsi:type="dcterms:W3CDTF">2018-10-09T06:21:31Z</dcterms:created>
  <dcterms:modified xsi:type="dcterms:W3CDTF">2018-10-09T07:20:07Z</dcterms:modified>
</cp:coreProperties>
</file>