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6" r:id="rId2"/>
    <p:sldId id="257" r:id="rId3"/>
    <p:sldId id="265" r:id="rId4"/>
    <p:sldId id="264" r:id="rId5"/>
    <p:sldId id="263" r:id="rId6"/>
    <p:sldId id="261" r:id="rId7"/>
    <p:sldId id="262" r:id="rId8"/>
    <p:sldId id="259" r:id="rId9"/>
    <p:sldId id="260" r:id="rId10"/>
    <p:sldId id="258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F4918-360D-4ABC-AE50-B47B24A16636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5FEF67-97EA-4C1E-B266-62A4C6B0E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116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FEF67-97EA-4C1E-B266-62A4C6B0ED0E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133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kuzmich24.ru/market/elektrika_i_svet/teplyj_pol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kuzmich24.ru/market/tovari-dlya-doma/bitovaya-technika/kofevarki-kofemolki/" TargetMode="External"/><Relationship Id="rId2" Type="http://schemas.openxmlformats.org/officeDocument/2006/relationships/hyperlink" Target="https://kuzmich24.ru/market/tovari-dlya-doma/bitovaya-technika/elektrochayniki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21963"/>
              </p:ext>
            </p:extLst>
          </p:nvPr>
        </p:nvGraphicFramePr>
        <p:xfrm>
          <a:off x="1403648" y="1196752"/>
          <a:ext cx="7436485" cy="3039301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7436485"/>
              </a:tblGrid>
              <a:tr h="29523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>
                          <a:effectLst/>
                        </a:rPr>
                        <a:t>Основные параметры системы «Умный дом» для обеспечения комфортных условий в помещениях МКД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915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ÐÑÐ¸Ð¼ÐµÑÐ½Ð°Ñ ÑÑÐµÐ¼Ð° ÑÑÑÑÐºÑÑÑÑ ÐºÐ»Ð¸Ð¼Ð°Ñ-ÐºÐ¾Ð½ÑÑÐ¾Ð»Ñ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339" y="2852936"/>
            <a:ext cx="7869425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43608" y="0"/>
            <a:ext cx="799288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Многие производители стремятся к тому, чтобы структура инженерных сетей, которые управляются с главного контроллера, была универсальной и сохраняла свои функции даже при выходе центрального блока управления из строя. Таким образом, «умное управление» предполагает возможность регулировки для каждой части системы отдельно.</a:t>
            </a:r>
          </a:p>
          <a:p>
            <a:r>
              <a:rPr lang="ru-RU" dirty="0"/>
              <a:t>То есть, если пользователь желает удаленно изменить температуру </a:t>
            </a:r>
            <a:r>
              <a:rPr lang="ru-RU" dirty="0">
                <a:hlinkClick r:id="rId3" tooltip="Теплый пол"/>
              </a:rPr>
              <a:t>теплого пола</a:t>
            </a:r>
            <a:r>
              <a:rPr lang="ru-RU" dirty="0"/>
              <a:t>, либо режим работы кондиционера, то он может это осуществить с </a:t>
            </a:r>
            <a:r>
              <a:rPr lang="ru-RU" dirty="0" err="1"/>
              <a:t>iPhone</a:t>
            </a:r>
            <a:r>
              <a:rPr lang="ru-RU" dirty="0"/>
              <a:t> или </a:t>
            </a:r>
            <a:r>
              <a:rPr lang="ru-RU" dirty="0" err="1"/>
              <a:t>iPad</a:t>
            </a:r>
            <a:r>
              <a:rPr lang="ru-RU" dirty="0"/>
              <a:t>, как посредством центрального блока, так и с помощью управления только полом или кондиционером.</a:t>
            </a:r>
          </a:p>
        </p:txBody>
      </p:sp>
    </p:spTree>
    <p:extLst>
      <p:ext uri="{BB962C8B-B14F-4D97-AF65-F5344CB8AC3E}">
        <p14:creationId xmlns:p14="http://schemas.microsoft.com/office/powerpoint/2010/main" val="793635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268760"/>
            <a:ext cx="7498080" cy="113813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effectLst/>
              </a:rPr>
              <a:t>II. Охрана и безопасность жителей: защита от несанкционированных проникновений в умном доме</a:t>
            </a:r>
            <a:br>
              <a:rPr lang="ru-RU" b="1" dirty="0">
                <a:effectLst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3055037"/>
            <a:ext cx="763284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Существует несколько видов охранных систем. Если для квартиры используется только одна система: охраны и тревожной сигнализации (СОТС), то для загородного дома в систему безопасности может входить еще охрана периметра, наблюдение за подходом к дому, охрана внутреннего пространства.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31491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116632"/>
            <a:ext cx="79208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1. Видеонаблюдение дома</a:t>
            </a:r>
          </a:p>
          <a:p>
            <a:r>
              <a:rPr lang="ru-RU" sz="2800" dirty="0"/>
              <a:t>Принцип создания системы видеонаблюдения основывается на локальной сети: мониторинг и руководство происходит через телефон, компьютер, интернет или центральную панель управления.</a:t>
            </a:r>
          </a:p>
        </p:txBody>
      </p:sp>
      <p:pic>
        <p:nvPicPr>
          <p:cNvPr id="5122" name="Picture 2" descr="ÐÑÐ¸Ð¼ÐµÑ Ð²Ð¸Ð´ÐµÐ¾Ð½Ð°Ð±Ð»ÑÐ´ÐµÐ½Ð¸Ñ Ð´Ð»Ñ ÑÐ°ÑÑÐ½Ð¾Ð³Ð¾ Ð´Ð¾Ð¼Ð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788114"/>
            <a:ext cx="7301416" cy="383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8960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effectLst/>
              </a:rPr>
              <a:t>2. Видеонаблюдение в удаленном режиме</a:t>
            </a:r>
            <a:br>
              <a:rPr lang="ru-RU" b="1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Беспроводная система слежения не упустит из вида ни один закоулок, функционируя круглые сутки. Как только в охранную систему здания поступает оповещение с видеокамер, умный дом сигнализирует об этом владельцу и оперативному отряду. Реакция видеокамер на движение внутри и снаружи дома, запись событий передаются на компьютер или (по вашему желанию) на панель управления. При этом вам не надо искать, какая камера сработала, система умного дома покажет нужный момент.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41646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ÐÐ°ÑÐ¸ÑÐ° Ð¾Ñ ÐºÑÐ°Ð¶ Ð¸ Ð¾Ð³ÑÐ°Ð±Ð»ÐµÐ½Ð¸Ñ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5095875" cy="381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43608" y="260648"/>
            <a:ext cx="777686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/>
              <a:t>Даже ночью нарушители будут замечены сразу, благодаря внезапному лучу от светового датчика камеры. С этого момента будет доступна видеозапись, где вор находится в центре внимания. Встроенный интеллект системы умного дома не позволит потревожить вас, если объектом движения оказалась собака. 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678999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effectLst/>
              </a:rPr>
              <a:t>3. Функция контроля доступа</a:t>
            </a:r>
            <a:br>
              <a:rPr lang="ru-RU" b="1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3400" dirty="0"/>
              <a:t>В «умном доме» обеспечение безопасности и охраны заключается в уведомлении с центрального контроллера хозяина и охранной службы о проникновении посторонних на территорию участка, аварийных ситуациях, отключение электроэнергии.</a:t>
            </a:r>
          </a:p>
          <a:p>
            <a:r>
              <a:rPr lang="ru-RU" sz="3400" dirty="0"/>
              <a:t>Кроме того, умная техника отправит SMS-отчет о состоянии контролируемого объекта, а владелец сможет дистанционно управлять работой всех систем безопасности. Так же, как другие системы дома, охранная может быть </a:t>
            </a:r>
            <a:r>
              <a:rPr lang="ru-RU" sz="3400" i="1" dirty="0"/>
              <a:t>проводной</a:t>
            </a:r>
            <a:r>
              <a:rPr lang="ru-RU" sz="3400" dirty="0"/>
              <a:t> и </a:t>
            </a:r>
            <a:r>
              <a:rPr lang="ru-RU" sz="3400" i="1" dirty="0"/>
              <a:t>беспроводной</a:t>
            </a:r>
            <a:r>
              <a:rPr lang="ru-RU" sz="3400" dirty="0"/>
              <a:t>, в зависимости от вида соединения с центральной панелью управления. Надежнее, проще в установке, долговечнее второй вариант, хотя и несколько дороже.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6767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effectLst/>
              </a:rPr>
              <a:t>Введение. Что такое умный дом?</a:t>
            </a:r>
            <a:br>
              <a:rPr lang="ru-RU" b="1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Конечная цель работающих технологий умного дома — повышение комфорта человека, улучшение качества его жизни. Уход от повседневной рутины, переживание о </a:t>
            </a:r>
            <a:r>
              <a:rPr lang="ru-RU" dirty="0" err="1"/>
              <a:t>неотключенной</a:t>
            </a:r>
            <a:r>
              <a:rPr lang="ru-RU" dirty="0"/>
              <a:t> технике или освещении остается в прошлом, освобождается время для продуктивной работы и отдыха. Теперь контролировать все устройства системы стало намного проще — с помощью интернета и приложений в смартфоне. Обеспечивает контроль специальное оборудование: датчики и управляющие контроллеры, сенсорные блоки и релейные устройства.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8751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54868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effectLst/>
              </a:rPr>
              <a:t>I. </a:t>
            </a:r>
            <a:r>
              <a:rPr lang="ru-RU" sz="3600" b="1" dirty="0">
                <a:effectLst/>
              </a:rPr>
              <a:t>Увеличение жизненной </a:t>
            </a:r>
            <a:r>
              <a:rPr lang="ru-RU" sz="3600" b="1" dirty="0" smtClean="0">
                <a:effectLst/>
              </a:rPr>
              <a:t>комфортности.</a:t>
            </a:r>
            <a:r>
              <a:rPr lang="ru-RU" sz="3600" b="1" dirty="0">
                <a:effectLst/>
              </a:rPr>
              <a:t> 1. Отопительный и зональный климат</a:t>
            </a:r>
            <a:r>
              <a:rPr lang="ru-RU" b="1" dirty="0">
                <a:effectLst/>
              </a:rPr>
              <a:t/>
            </a:r>
            <a:br>
              <a:rPr lang="ru-RU" b="1" dirty="0">
                <a:effectLst/>
              </a:rPr>
            </a:br>
            <a:endParaRPr lang="ru-RU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2074777"/>
            <a:ext cx="7498080" cy="480060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Умный дом — это значительная экономия энергоресурсов, благодаря оптимизации их использования. Особенно это заметно на примере </a:t>
            </a:r>
            <a:r>
              <a:rPr lang="ru-RU" i="1" dirty="0"/>
              <a:t>управляемой отопительной системы дома</a:t>
            </a:r>
            <a:r>
              <a:rPr lang="ru-RU" dirty="0"/>
              <a:t>. До 30% энергии можно сэкономить только отключением контуров отопления в комнатах, где отсутствуют жильцы, а также дистанционным управлением температурных значений. Управление микроклиматом — это не только экономия, но и бытовой комфорт.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5832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Ð¡Ð¸ÑÑÐµÐ¼Ð° ÑÐ¿ÑÐ°Ð²Ð»ÐµÐ½Ð¸Ñ ÑÐ¼Ð½ÑÐ¼ Ð´Ð¾Ð¼Ð¾Ð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760" y="1529470"/>
            <a:ext cx="7776864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87624" y="332656"/>
            <a:ext cx="76683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Совершенная система </a:t>
            </a:r>
            <a:r>
              <a:rPr lang="ru-RU" sz="2400" dirty="0" err="1"/>
              <a:t>терморегулировки</a:t>
            </a:r>
            <a:r>
              <a:rPr lang="ru-RU" sz="2400" dirty="0"/>
              <a:t> позволит вам создать свой микроклимат в любой комнате дома и управлять им централизованно.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07302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effectLst/>
              </a:rPr>
              <a:t>Какие бывают системы для управления отоплением?</a:t>
            </a:r>
            <a:br>
              <a:rPr lang="ru-RU" b="1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Какую же технику можно приобрести для организации отопительной сети дома? Производители разрабатывают разные стандарты передачи данных, но мы рассмотрим самые известные:</a:t>
            </a:r>
          </a:p>
          <a:p>
            <a:r>
              <a:rPr lang="ru-RU" b="1" dirty="0"/>
              <a:t>KNX</a:t>
            </a:r>
            <a:r>
              <a:rPr lang="ru-RU" dirty="0"/>
              <a:t> (коммуникационная шина) — достаточно дорогая и сложная в монтаже проводная система передачи данных, но работает без помех и обеспечивает качественную связь;</a:t>
            </a:r>
          </a:p>
          <a:p>
            <a:r>
              <a:rPr lang="ru-RU" b="1" dirty="0" err="1"/>
              <a:t>EnOcean</a:t>
            </a:r>
            <a:r>
              <a:rPr lang="ru-RU" dirty="0"/>
              <a:t> — беспроводная передача, диапазон частот не перегружен, экономный стандарт благодаря технологии </a:t>
            </a:r>
            <a:r>
              <a:rPr lang="ru-RU" dirty="0" err="1"/>
              <a:t>Energy</a:t>
            </a:r>
            <a:r>
              <a:rPr lang="ru-RU" dirty="0"/>
              <a:t> </a:t>
            </a:r>
            <a:r>
              <a:rPr lang="ru-RU" dirty="0" err="1"/>
              <a:t>Harvesting</a:t>
            </a:r>
            <a:r>
              <a:rPr lang="ru-RU" dirty="0"/>
              <a:t>, обеспечивающей питание за счет естественных источников энергии: света, давления воздуха, кинетического движения, перепадов температур;</a:t>
            </a:r>
          </a:p>
          <a:p>
            <a:r>
              <a:rPr lang="ru-RU" b="1" dirty="0"/>
              <a:t>Z-WAVE</a:t>
            </a:r>
            <a:r>
              <a:rPr lang="ru-RU" dirty="0"/>
              <a:t> — беспроводная энергосберегающая </a:t>
            </a:r>
            <a:r>
              <a:rPr lang="ru-RU" dirty="0" err="1"/>
              <a:t>радиотехнология</a:t>
            </a:r>
            <a:r>
              <a:rPr lang="ru-RU" dirty="0"/>
              <a:t> для дистанционного управления. Она предполагает работу в диапазоне частот до 1 </a:t>
            </a:r>
            <a:r>
              <a:rPr lang="ru-RU" dirty="0" err="1"/>
              <a:t>Ггц</a:t>
            </a:r>
            <a:r>
              <a:rPr lang="ru-RU" dirty="0"/>
              <a:t> и предназначена для несложных управляющих команд.</a:t>
            </a:r>
          </a:p>
          <a:p>
            <a:r>
              <a:rPr lang="ru-RU" b="1" dirty="0" err="1"/>
              <a:t>ZigBee</a:t>
            </a:r>
            <a:r>
              <a:rPr lang="ru-RU" dirty="0"/>
              <a:t> — беспроводная технология, разработанная с целью упрощения и удешевления таких персональных сетей, как, например, </a:t>
            </a:r>
            <a:r>
              <a:rPr lang="ru-RU" dirty="0" err="1"/>
              <a:t>Bluetooth</a:t>
            </a:r>
            <a:r>
              <a:rPr lang="ru-RU" dirty="0"/>
              <a:t>. Применяется для безопасной передачи данных по сети и для радиочастотных устройств с длительной работой от батареек.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1299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effectLst/>
              </a:rPr>
              <a:t>2. Зонирование, контроль и управление освещением</a:t>
            </a:r>
            <a:br>
              <a:rPr lang="ru-RU" b="1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Среди всех концепций умного дома одна из самых популярных — это управление освещением по индивидуальной программе. Организовав такую важную составляющую домашней жизни, как освещение, вы создадите для своей семьи уют и множество удобств, безопасность и экономичный расход электроэнергии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1272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Ð£Ð¿ÑÐ°Ð²Ð»ÐµÐ½Ð¸Ðµ Ð¾ÑÐ²ÐµÑÐµÐ½Ð¸ÐµÐ¼ Ð² Ð£Ð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4568" y="-14199"/>
            <a:ext cx="3266728" cy="3800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43607" y="3933056"/>
            <a:ext cx="800735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Система умный дом управляет освещением внутри здания, исходя из назначения помещения, цветовой и конструктивной задумки интерьера. А также контролирует уровень уличного освещения, поскольку придомовая территория — неотъемлемая часть жилища со своим дизайном, требующая безопасности.</a:t>
            </a:r>
            <a:endParaRPr lang="ru-RU" sz="2400" dirty="0"/>
          </a:p>
        </p:txBody>
      </p:sp>
      <p:pic>
        <p:nvPicPr>
          <p:cNvPr id="3076" name="Picture 4" descr="Ð£Ð¿ÑÐ°Ð²Ð»ÐµÐ½Ð¸Ðµ Ð¾ÑÐ²ÐµÑÐµÐ½Ð¸ÐµÐ¼ Ð½Ð° ÑÑÐ°ÑÑÐºÐ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39019"/>
            <a:ext cx="5049044" cy="290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2724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260648"/>
            <a:ext cx="7498080" cy="5976664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Запрограммировав систему и включив в управляемую розетку кухонную технику, можно вечером задать время на включение утром тостера, </a:t>
            </a:r>
            <a:r>
              <a:rPr lang="ru-RU" dirty="0">
                <a:hlinkClick r:id="rId2" tooltip="Электрочайники"/>
              </a:rPr>
              <a:t>электрочайника</a:t>
            </a:r>
            <a:r>
              <a:rPr lang="ru-RU" dirty="0"/>
              <a:t> или </a:t>
            </a:r>
            <a:r>
              <a:rPr lang="ru-RU" dirty="0">
                <a:hlinkClick r:id="rId3" tooltip="Кофеварки"/>
              </a:rPr>
              <a:t>кофеварки</a:t>
            </a:r>
            <a:r>
              <a:rPr lang="ru-RU" dirty="0"/>
              <a:t> перед вашим пробуждением. А также чтобы после ухода на работу произошло централизованное отключение всех приборов.</a:t>
            </a:r>
          </a:p>
          <a:p>
            <a:r>
              <a:rPr lang="ru-RU" dirty="0"/>
              <a:t>Автоматика позволит вам забыть о необходимости постоянно выключать свет, открывать жалюзи и шторы. Следить за количеством расхода электричества поможет система управления энергосбережением.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5682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effectLst/>
              </a:rPr>
              <a:t>3. Климат-контроль: вентиляция и кондиционирование </a:t>
            </a:r>
            <a:br>
              <a:rPr lang="ru-RU" b="1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В функцию системы умного дома входит важная составляющая — это климат-контроль и управление микроклиматом. Она обеспечивается интеграцией трех систем: отопления, кондиционирования и вентиляции. Системы отопления мы рассмотрели выше, поэтому сосредоточимся на двух последних. Хотя все эти три системы вместе обеспечивают комфортный режим проживания.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11525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38</TotalTime>
  <Words>682</Words>
  <Application>Microsoft Office PowerPoint</Application>
  <PresentationFormat>Экран (4:3)</PresentationFormat>
  <Paragraphs>32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Солнцестояние</vt:lpstr>
      <vt:lpstr>Презентация PowerPoint</vt:lpstr>
      <vt:lpstr>Введение. Что такое умный дом? </vt:lpstr>
      <vt:lpstr>I. Увеличение жизненной комфортности. 1. Отопительный и зональный климат </vt:lpstr>
      <vt:lpstr>Презентация PowerPoint</vt:lpstr>
      <vt:lpstr>Какие бывают системы для управления отоплением? </vt:lpstr>
      <vt:lpstr>2. Зонирование, контроль и управление освещением </vt:lpstr>
      <vt:lpstr>Презентация PowerPoint</vt:lpstr>
      <vt:lpstr>Презентация PowerPoint</vt:lpstr>
      <vt:lpstr>3. Климат-контроль: вентиляция и кондиционирование  </vt:lpstr>
      <vt:lpstr>Презентация PowerPoint</vt:lpstr>
      <vt:lpstr>II. Охрана и безопасность жителей: защита от несанкционированных проникновений в умном доме </vt:lpstr>
      <vt:lpstr>Презентация PowerPoint</vt:lpstr>
      <vt:lpstr>2. Видеонаблюдение в удаленном режиме </vt:lpstr>
      <vt:lpstr>Презентация PowerPoint</vt:lpstr>
      <vt:lpstr>3. Функция контроля доступа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Дима Князев</dc:creator>
  <cp:lastModifiedBy>Дмитрий</cp:lastModifiedBy>
  <cp:revision>4</cp:revision>
  <dcterms:created xsi:type="dcterms:W3CDTF">2023-01-03T17:52:44Z</dcterms:created>
  <dcterms:modified xsi:type="dcterms:W3CDTF">2023-01-13T11:10:46Z</dcterms:modified>
</cp:coreProperties>
</file>