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7F4EC-4EF0-4AE1-9E36-3B598A816AAB}" type="datetime1">
              <a:rPr lang="ru-RU" smtClean="0"/>
              <a:pPr>
                <a:defRPr/>
              </a:pPr>
              <a:t>17.09.2023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9F9CF-FFA6-4FF9-8AD6-951B62691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5214974" cy="147002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10 класс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ФИЗИКА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285992"/>
            <a:ext cx="5715040" cy="2071702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Ускорение. Равноускоренное прямолинейное движение.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786050" y="5715016"/>
            <a:ext cx="6172184" cy="914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Подготовил:</a:t>
            </a:r>
            <a:b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ru-RU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Попов Дмитрий Сергеевич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О чём мы сегодня будем говорить?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642910" y="1500174"/>
            <a:ext cx="8001056" cy="3143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Сегодня</a:t>
            </a:r>
            <a:r>
              <a:rPr kumimoji="0" lang="ru-RU" sz="32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на уроке мы с вами будем говорить о неравномерном прямолинейном движении.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 уроке вы познакомитесь с новой физической величиной – с ускорением, а также будем решать задачи.</a:t>
            </a:r>
            <a:endParaRPr kumimoji="0" lang="ru-RU" sz="3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 txBox="1">
            <a:spLocks/>
          </p:cNvSpPr>
          <p:nvPr/>
        </p:nvSpPr>
        <p:spPr>
          <a:xfrm>
            <a:off x="642910" y="1500174"/>
            <a:ext cx="8001056" cy="3143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320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Равномерное</a:t>
            </a:r>
            <a:r>
              <a:rPr kumimoji="0" lang="ru-RU" sz="32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движение, т.е. движение с постоянной скоростью почти не встречается на практике. Намного чаще </a:t>
            </a:r>
            <a:r>
              <a:rPr kumimoji="0" lang="ru-RU" sz="320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скорость меняется с течением времени</a:t>
            </a:r>
            <a:r>
              <a:rPr kumimoji="0" lang="ru-RU" sz="32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 Такое движение называют </a:t>
            </a:r>
            <a:r>
              <a:rPr kumimoji="0" lang="ru-RU" sz="3200" b="1" i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неравномерным</a:t>
            </a:r>
            <a:r>
              <a:rPr kumimoji="0" lang="ru-RU" sz="320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320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526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ГДЕ МОЖНО НАБЛЮДАТЬ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НЕРАВНОМЕРНОЕ ДВИЖЕНИЕ?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79624">
            <a:off x="3901077" y="432229"/>
            <a:ext cx="5051120" cy="2594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00034" y="2714620"/>
            <a:ext cx="809503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Данный вид движения можно наблюдать в аэропорту,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перекрёстках (когда машины останавливаются, а потом –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ускоряются), а также на железнодорожных станциях.</a:t>
            </a:r>
          </a:p>
        </p:txBody>
      </p:sp>
      <p:grpSp>
        <p:nvGrpSpPr>
          <p:cNvPr id="7" name="Группа 6"/>
          <p:cNvGrpSpPr>
            <a:grpSpLocks/>
          </p:cNvGrpSpPr>
          <p:nvPr/>
        </p:nvGrpSpPr>
        <p:grpSpPr bwMode="auto">
          <a:xfrm>
            <a:off x="642910" y="4786322"/>
            <a:ext cx="7032646" cy="1514467"/>
            <a:chOff x="-2700808" y="843558"/>
            <a:chExt cx="11377264" cy="2811520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prstClr val="black"/>
                <a:schemeClr val="tx1">
                  <a:lumMod val="50000"/>
                  <a:lumOff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8897"/>
            <a:stretch/>
          </p:blipFill>
          <p:spPr>
            <a:xfrm>
              <a:off x="-2700808" y="987574"/>
              <a:ext cx="11377264" cy="2667504"/>
            </a:xfrm>
            <a:prstGeom prst="rect">
              <a:avLst/>
            </a:prstGeom>
          </p:spPr>
        </p:pic>
        <p:pic>
          <p:nvPicPr>
            <p:cNvPr id="9" name="Рисунок 3"/>
            <p:cNvPicPr>
              <a:picLocks noChangeAspect="1"/>
            </p:cNvPicPr>
            <p:nvPr/>
          </p:nvPicPr>
          <p:blipFill>
            <a:blip r:embed="rId4" cstate="print"/>
            <a:srcRect r="55106" b="15408"/>
            <a:stretch>
              <a:fillRect/>
            </a:stretch>
          </p:blipFill>
          <p:spPr bwMode="auto">
            <a:xfrm>
              <a:off x="1547664" y="843558"/>
              <a:ext cx="709365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rcRect t="33075" b="33075"/>
          <a:stretch>
            <a:fillRect/>
          </a:stretch>
        </p:blipFill>
        <p:spPr bwMode="auto">
          <a:xfrm>
            <a:off x="-142908" y="5535116"/>
            <a:ext cx="11017250" cy="1322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1785926"/>
            <a:ext cx="607222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Скорость тел непрерывно меняется: то увеличивается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(ускоренное движение), то уменьшается (замедленное движение). Т. е. характеризовать такое движение мы будем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величиной изменения скорости.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94902" flipH="1">
            <a:off x="6775165" y="1949279"/>
            <a:ext cx="1395413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нимок экрана 2023-09-17 1113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612" y="4643446"/>
            <a:ext cx="1493520" cy="1150620"/>
          </a:xfrm>
          <a:prstGeom prst="rect">
            <a:avLst/>
          </a:prstGeom>
        </p:spPr>
      </p:pic>
      <p:pic>
        <p:nvPicPr>
          <p:cNvPr id="4" name="Рисунок 3" descr="Снимок экрана 2023-09-17 1112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48" y="2714620"/>
            <a:ext cx="1857388" cy="1748711"/>
          </a:xfrm>
          <a:prstGeom prst="rect">
            <a:avLst/>
          </a:prstGeom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857224" y="5715016"/>
            <a:ext cx="407196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 flipH="1" flipV="1">
            <a:off x="1000100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 flipH="1" flipV="1">
            <a:off x="1285852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 flipH="1" flipV="1">
            <a:off x="1571604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1928794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5400000" flipH="1" flipV="1">
            <a:off x="2285984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 flipH="1" flipV="1">
            <a:off x="2643174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 flipH="1" flipV="1">
            <a:off x="3000364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 flipH="1" flipV="1">
            <a:off x="3428992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 flipH="1" flipV="1">
            <a:off x="3857620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 flipH="1" flipV="1">
            <a:off x="4286248" y="5715016"/>
            <a:ext cx="357190" cy="3571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00034" y="857232"/>
            <a:ext cx="80724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Падающие и подброшенные вверх тела также движутся неравномерно.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61 -0.09699 L -0.00261 0.2363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2.96296E-6 C -0.00261 -0.2051 -0.0052 -0.40996 -0.00399 -0.41065 C -0.00277 -0.41135 0.00521 -0.06528 0.00695 -0.00417 " pathEditMode="relative" ptsTypes="aaA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357158" y="0"/>
            <a:ext cx="8286808" cy="250033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642918"/>
            <a:ext cx="79296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Ускорение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величина, характеризующая быстроту изменения скорости.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285992"/>
            <a:ext cx="371475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000504"/>
            <a:ext cx="25622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4071942"/>
            <a:ext cx="2935871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57158" y="5357826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Ускорение равно отношению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изменения скорости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тела ко времени, в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течение которого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это изменение произошло.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1300" y="260350"/>
            <a:ext cx="8659813" cy="633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28604"/>
            <a:ext cx="7050087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643182"/>
            <a:ext cx="417195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571472" y="1928802"/>
            <a:ext cx="7681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Если движение прямолинейное, то путь = перемещению.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62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9635756"/>
              </p:ext>
            </p:extLst>
          </p:nvPr>
        </p:nvGraphicFramePr>
        <p:xfrm>
          <a:off x="603250" y="1052736"/>
          <a:ext cx="7937500" cy="5438775"/>
        </p:xfrm>
        <a:graphic>
          <a:graphicData uri="http://schemas.openxmlformats.org/presentationml/2006/ole">
            <p:oleObj spid="_x0000_s7170" name="Equation" r:id="rId3" imgW="4038480" imgH="3987720" progId="">
              <p:embed/>
            </p:oleObj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459079" y="332655"/>
            <a:ext cx="82258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Уравнение прямолинейного равноускоренного движения 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520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Решение задачи №1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357298"/>
            <a:ext cx="85885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Тело, двигаясь со скоростью 20 м/с, останавливается через 10 с.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Вычислите ускорение тела.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428868"/>
            <a:ext cx="7929586" cy="345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Решение задачи №2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85860"/>
            <a:ext cx="7716855" cy="128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857496"/>
            <a:ext cx="4381451" cy="3495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786058"/>
            <a:ext cx="4110029" cy="1551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4357694"/>
            <a:ext cx="32289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ДОМАШНЕЕ ЗАДАНИЕ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428596" y="2143116"/>
            <a:ext cx="8071166" cy="442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eaLnBrk="0" hangingPunct="0">
              <a:lnSpc>
                <a:spcPct val="110000"/>
              </a:lnSpc>
              <a:buClr>
                <a:srgbClr val="D7181F"/>
              </a:buClr>
              <a:buFont typeface="Wingdings" pitchFamily="2" charset="2"/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Тело начинает движение из </a:t>
            </a:r>
            <a:r>
              <a:rPr lang="ru-RU" sz="2000" b="1" dirty="0">
                <a:solidFill>
                  <a:srgbClr val="4D1C1B"/>
                </a:solidFill>
                <a:latin typeface="Times New Roman" pitchFamily="18" charset="0"/>
                <a:cs typeface="Times New Roman" pitchFamily="18" charset="0"/>
              </a:rPr>
              <a:t>состояния покоя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равноускоренно и за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 достигает скорости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м/с. Определите ускорение тела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eaLnBrk="0" hangingPunct="0">
              <a:lnSpc>
                <a:spcPct val="110000"/>
              </a:lnSpc>
              <a:buClr>
                <a:srgbClr val="D7181F"/>
              </a:buClr>
              <a:buFont typeface="Wingdings" pitchFamily="2" charset="2"/>
              <a:buAutoNum type="arabicPeriod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0" hangingPunct="0">
              <a:lnSpc>
                <a:spcPct val="110000"/>
              </a:lnSpc>
              <a:buClr>
                <a:srgbClr val="D7181F"/>
              </a:buClr>
              <a:buFont typeface="Wingdings" pitchFamily="2" charset="2"/>
              <a:buAutoNum type="arabicPeriod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Тело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двигаясь со скоростью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м/с, </a:t>
            </a:r>
            <a:r>
              <a:rPr lang="ru-RU" sz="2000" b="1" dirty="0">
                <a:solidFill>
                  <a:srgbClr val="4D1C1B"/>
                </a:solidFill>
                <a:latin typeface="Times New Roman" pitchFamily="18" charset="0"/>
                <a:cs typeface="Times New Roman" pitchFamily="18" charset="0"/>
              </a:rPr>
              <a:t>останавливается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через 5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с.  Каково ускорение тела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457200" indent="-457200" eaLnBrk="0" hangingPunct="0">
              <a:lnSpc>
                <a:spcPct val="110000"/>
              </a:lnSpc>
              <a:buClr>
                <a:srgbClr val="D7181F"/>
              </a:buClr>
              <a:buFont typeface="Wingdings" pitchFamily="2" charset="2"/>
              <a:buAutoNum type="arabicPeriod"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0" hangingPunct="0">
              <a:lnSpc>
                <a:spcPct val="110000"/>
              </a:lnSpc>
              <a:buClr>
                <a:srgbClr val="D7181F"/>
              </a:buClr>
              <a:buFont typeface="Wingdings" pitchFamily="2" charset="2"/>
              <a:buAutoNum type="arabicPeriod"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Какую скорость разовьет автомобиль, который трогается с места и движется с ускорением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м/с</a:t>
            </a:r>
            <a:r>
              <a:rPr lang="ru-RU" sz="20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в течение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12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с? </a:t>
            </a:r>
          </a:p>
          <a:p>
            <a:pPr marL="457200" indent="-457200" eaLnBrk="0" hangingPunct="0">
              <a:lnSpc>
                <a:spcPct val="110000"/>
              </a:lnSpc>
              <a:buClr>
                <a:srgbClr val="D7181F"/>
              </a:buClr>
              <a:buFont typeface="Wingdings" pitchFamily="2" charset="2"/>
              <a:buAutoNum type="arabicPeriod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0" hangingPunct="0">
              <a:lnSpc>
                <a:spcPct val="110000"/>
              </a:lnSpc>
              <a:buClr>
                <a:srgbClr val="D7181F"/>
              </a:buClr>
              <a:buFont typeface="Wingdings" pitchFamily="2" charset="2"/>
              <a:buAutoNum type="arabicPeriod"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0" hangingPunct="0">
              <a:lnSpc>
                <a:spcPct val="110000"/>
              </a:lnSpc>
              <a:buClr>
                <a:srgbClr val="D7181F"/>
              </a:buClr>
              <a:buFont typeface="Wingdings" pitchFamily="2" charset="2"/>
              <a:buAutoNum type="arabicPeriod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>
              <a:lnSpc>
                <a:spcPct val="110000"/>
              </a:lnSpc>
              <a:buClr>
                <a:srgbClr val="D7181F"/>
              </a:buClr>
              <a:buFont typeface="Wingdings" pitchFamily="2" charset="2"/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1285860"/>
            <a:ext cx="35660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Прочитайте п. 9, 10, 12.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Решите задачи: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53</TotalTime>
  <Words>254</Words>
  <PresentationFormat>Экран (4:3)</PresentationFormat>
  <Paragraphs>27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Трек</vt:lpstr>
      <vt:lpstr>Equation</vt:lpstr>
      <vt:lpstr>10 класс ФИЗИКА</vt:lpstr>
      <vt:lpstr>О чём мы сегодня будем говорить?</vt:lpstr>
      <vt:lpstr>Слайд 3</vt:lpstr>
      <vt:lpstr>Слайд 4</vt:lpstr>
      <vt:lpstr>ГДЕ МОЖНО НАБЛЮДАТЬ  НЕРАВНОМЕРНОЕ ДВИЖЕНИЕ?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Решение задачи №1</vt:lpstr>
      <vt:lpstr>Решение задачи №2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класс ФИЗИКА</dc:title>
  <dc:creator>Asus</dc:creator>
  <cp:lastModifiedBy>Asus</cp:lastModifiedBy>
  <cp:revision>7</cp:revision>
  <dcterms:created xsi:type="dcterms:W3CDTF">2023-09-17T07:47:10Z</dcterms:created>
  <dcterms:modified xsi:type="dcterms:W3CDTF">2023-09-17T08:51:26Z</dcterms:modified>
</cp:coreProperties>
</file>