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204864"/>
            <a:ext cx="8229600" cy="1828800"/>
          </a:xfrm>
        </p:spPr>
        <p:txBody>
          <a:bodyPr/>
          <a:lstStyle/>
          <a:p>
            <a:r>
              <a:rPr lang="ru-RU" dirty="0"/>
              <a:t>Информационная логистика</a:t>
            </a:r>
          </a:p>
        </p:txBody>
      </p:sp>
    </p:spTree>
    <p:extLst>
      <p:ext uri="{BB962C8B-B14F-4D97-AF65-F5344CB8AC3E}">
        <p14:creationId xmlns:p14="http://schemas.microsoft.com/office/powerpoint/2010/main" val="73121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Понятие информационной логистики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610744" cy="470916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Информационная логистика организует поток данных, сопровождающих материальный поток, и является тем существенным на предприятии звеном, которое связывает снабжение, производство и сбыт.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1700808"/>
            <a:ext cx="480420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01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Задание </a:t>
            </a:r>
            <a:r>
              <a:rPr lang="ru-RU" dirty="0"/>
              <a:t>информационной логистики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70916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Основная задача информационной логистики состоит в доставке информации в систему управления предприятием и от нее. Каждый уровень иерархической структуры компании обязан получать только нужную информацию в нужные сроки.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9372"/>
            <a:ext cx="3888432" cy="4097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78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Функции информационной логистики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70916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1600" dirty="0"/>
              <a:t>Информационная логистика должна выполнять следующие функции: </a:t>
            </a:r>
            <a:endParaRPr lang="ru-RU" sz="1600" dirty="0" smtClean="0"/>
          </a:p>
          <a:p>
            <a:r>
              <a:rPr lang="ru-RU" sz="1600" dirty="0" smtClean="0"/>
              <a:t>собирать </a:t>
            </a:r>
            <a:r>
              <a:rPr lang="ru-RU" sz="1600" dirty="0"/>
              <a:t>информацию; анализировать информацию; </a:t>
            </a:r>
            <a:endParaRPr lang="ru-RU" sz="1600" dirty="0" smtClean="0"/>
          </a:p>
          <a:p>
            <a:r>
              <a:rPr lang="ru-RU" sz="1600" dirty="0" smtClean="0"/>
              <a:t>перемещать </a:t>
            </a:r>
            <a:r>
              <a:rPr lang="ru-RU" sz="1600" dirty="0"/>
              <a:t>информацию; накапливать и хранить информацию; </a:t>
            </a:r>
            <a:endParaRPr lang="ru-RU" sz="1600" dirty="0" smtClean="0"/>
          </a:p>
          <a:p>
            <a:r>
              <a:rPr lang="ru-RU" sz="1600" dirty="0" smtClean="0"/>
              <a:t>фильтровать </a:t>
            </a:r>
            <a:r>
              <a:rPr lang="ru-RU" sz="1600" dirty="0"/>
              <a:t>поток информации, то есть отбирать необходимые для того или иного уровня управления данные и документы; </a:t>
            </a:r>
            <a:endParaRPr lang="ru-RU" sz="1600" dirty="0" smtClean="0"/>
          </a:p>
          <a:p>
            <a:r>
              <a:rPr lang="ru-RU" sz="1600" dirty="0" smtClean="0"/>
              <a:t>объединять </a:t>
            </a:r>
            <a:r>
              <a:rPr lang="ru-RU" sz="1600" dirty="0"/>
              <a:t>и разъединять информационные потоки; </a:t>
            </a:r>
            <a:endParaRPr lang="ru-RU" sz="1600" dirty="0" smtClean="0"/>
          </a:p>
          <a:p>
            <a:r>
              <a:rPr lang="ru-RU" sz="1600" dirty="0" smtClean="0"/>
              <a:t>выполнять </a:t>
            </a:r>
            <a:r>
              <a:rPr lang="ru-RU" sz="1600" dirty="0"/>
              <a:t>элементарные информационные преобразования; </a:t>
            </a:r>
            <a:endParaRPr lang="ru-RU" sz="1600" dirty="0" smtClean="0"/>
          </a:p>
          <a:p>
            <a:r>
              <a:rPr lang="ru-RU" sz="1600" dirty="0" smtClean="0"/>
              <a:t>управлять </a:t>
            </a:r>
            <a:r>
              <a:rPr lang="ru-RU" sz="1600" dirty="0"/>
              <a:t>информационным потоком.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808"/>
            <a:ext cx="4410447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15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Построение логистической информационной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70916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Для того чтобы информация эффективно поддерживала логистические процессы, построение логистической информационной системы должно опираться на шесть основных принципов: полнота и пригодность информации для пользователя; точность; своевременность; ориентированность; гибкость; подходящий формат данных.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28800"/>
            <a:ext cx="4273305" cy="39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46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Информационные потоки в логистике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70916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Информационный поток – это совокупность циркулирующих в логистической системе, между логистической системой и внешней средой сообщений, необходимых для управления и контроля логистических операций. Информационный поток может существовать посредством бумажных и электронных документов.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734" y="1844824"/>
            <a:ext cx="4328595" cy="370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401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Виды информационных потоков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dirty="0"/>
              <a:t>Информационные потоки делятся </a:t>
            </a:r>
            <a:r>
              <a:rPr lang="ru-RU" dirty="0" smtClean="0"/>
              <a:t>на:</a:t>
            </a:r>
          </a:p>
          <a:p>
            <a:r>
              <a:rPr lang="ru-RU" dirty="0" smtClean="0"/>
              <a:t>внутренние </a:t>
            </a:r>
            <a:r>
              <a:rPr lang="ru-RU" dirty="0"/>
              <a:t>и внешние (соответственно вращающиеся внутри ЛС или между ЛС и внешней средой); </a:t>
            </a:r>
            <a:endParaRPr lang="ru-RU" dirty="0" smtClean="0"/>
          </a:p>
          <a:p>
            <a:r>
              <a:rPr lang="ru-RU" dirty="0" smtClean="0"/>
              <a:t>горизонтальные</a:t>
            </a:r>
            <a:r>
              <a:rPr lang="ru-RU" dirty="0"/>
              <a:t>, относящиеся к одному уровню иерархии ЛС и вертикальные – от верхнего звена логистического менеджмента до нижнего; </a:t>
            </a:r>
            <a:endParaRPr lang="ru-RU" dirty="0" smtClean="0"/>
          </a:p>
          <a:p>
            <a:r>
              <a:rPr lang="ru-RU" dirty="0" smtClean="0"/>
              <a:t>входные </a:t>
            </a:r>
            <a:r>
              <a:rPr lang="ru-RU" dirty="0"/>
              <a:t>и выходные – по отношению к ЛС.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7176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dirty="0"/>
              <a:t>По виду носителей информации различают потоки: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бумажных носителях (документы);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магнитных носителях (магнитных лентах, дисках); </a:t>
            </a:r>
            <a:r>
              <a:rPr lang="ru-RU" dirty="0" smtClean="0"/>
              <a:t>электронные.</a:t>
            </a:r>
          </a:p>
          <a:p>
            <a:pPr marL="137160" indent="0">
              <a:buNone/>
            </a:pPr>
            <a:r>
              <a:rPr lang="ru-RU" dirty="0" smtClean="0"/>
              <a:t>По </a:t>
            </a:r>
            <a:r>
              <a:rPr lang="ru-RU" dirty="0"/>
              <a:t>времени возникновения информации различают: </a:t>
            </a:r>
            <a:endParaRPr lang="ru-RU" dirty="0" smtClean="0"/>
          </a:p>
          <a:p>
            <a:r>
              <a:rPr lang="ru-RU" dirty="0" smtClean="0"/>
              <a:t>регулярные </a:t>
            </a:r>
            <a:r>
              <a:rPr lang="ru-RU" dirty="0"/>
              <a:t>(стационарные) потоки; периодические потоки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оперативные </a:t>
            </a:r>
            <a:r>
              <a:rPr lang="ru-RU" dirty="0" smtClean="0"/>
              <a:t>потоки</a:t>
            </a:r>
          </a:p>
          <a:p>
            <a:pPr marL="137160" indent="0">
              <a:buNone/>
            </a:pPr>
            <a:r>
              <a:rPr lang="ru-RU" dirty="0" smtClean="0"/>
              <a:t> </a:t>
            </a:r>
            <a:r>
              <a:rPr lang="ru-RU" dirty="0"/>
              <a:t>В зависимости от назначения: </a:t>
            </a:r>
            <a:endParaRPr lang="ru-RU" dirty="0" smtClean="0"/>
          </a:p>
          <a:p>
            <a:r>
              <a:rPr lang="ru-RU" dirty="0" smtClean="0"/>
              <a:t>директивные </a:t>
            </a:r>
            <a:r>
              <a:rPr lang="ru-RU" dirty="0"/>
              <a:t>(управляющие); </a:t>
            </a:r>
            <a:endParaRPr lang="ru-RU" dirty="0" smtClean="0"/>
          </a:p>
          <a:p>
            <a:r>
              <a:rPr lang="ru-RU" dirty="0" smtClean="0"/>
              <a:t>нормативно-справочные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учетно-аналитические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вспомогательные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657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09816"/>
            <a:ext cx="3466728" cy="4999544"/>
          </a:xfrm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ru-RU" dirty="0"/>
              <a:t>Информационный поток характеризуется следующими показателями: </a:t>
            </a:r>
            <a:endParaRPr lang="ru-RU" dirty="0" smtClean="0"/>
          </a:p>
          <a:p>
            <a:r>
              <a:rPr lang="ru-RU" dirty="0" smtClean="0"/>
              <a:t>источник </a:t>
            </a:r>
            <a:r>
              <a:rPr lang="ru-RU" dirty="0"/>
              <a:t>возникновения; </a:t>
            </a:r>
            <a:endParaRPr lang="ru-RU" dirty="0" smtClean="0"/>
          </a:p>
          <a:p>
            <a:r>
              <a:rPr lang="ru-RU" dirty="0" smtClean="0"/>
              <a:t>направление </a:t>
            </a:r>
            <a:r>
              <a:rPr lang="ru-RU" dirty="0"/>
              <a:t>движения потока; </a:t>
            </a:r>
          </a:p>
          <a:p>
            <a:r>
              <a:rPr lang="ru-RU" dirty="0" smtClean="0"/>
              <a:t>скорость </a:t>
            </a:r>
            <a:r>
              <a:rPr lang="ru-RU" dirty="0"/>
              <a:t>передачи и приема; </a:t>
            </a:r>
          </a:p>
          <a:p>
            <a:r>
              <a:rPr lang="ru-RU" dirty="0" smtClean="0"/>
              <a:t>интенсивность </a:t>
            </a:r>
            <a:r>
              <a:rPr lang="ru-RU" dirty="0"/>
              <a:t>потока.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87866"/>
            <a:ext cx="4960640" cy="4264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996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Управление информационным потоком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709160"/>
          </a:xfrm>
        </p:spPr>
        <p:txBody>
          <a:bodyPr>
            <a:normAutofit fontScale="85000" lnSpcReduction="10000"/>
          </a:bodyPr>
          <a:lstStyle/>
          <a:p>
            <a:pPr marL="137160" indent="0">
              <a:buNone/>
            </a:pPr>
            <a:r>
              <a:rPr lang="ru-RU" dirty="0"/>
              <a:t>Управлять информационным потоком можно следующим </a:t>
            </a:r>
            <a:r>
              <a:rPr lang="ru-RU" dirty="0" smtClean="0"/>
              <a:t>образом:</a:t>
            </a:r>
          </a:p>
          <a:p>
            <a:r>
              <a:rPr lang="ru-RU" dirty="0" smtClean="0"/>
              <a:t>изменяя </a:t>
            </a:r>
            <a:r>
              <a:rPr lang="ru-RU" dirty="0"/>
              <a:t>направления </a:t>
            </a:r>
            <a:r>
              <a:rPr lang="ru-RU" dirty="0" smtClean="0"/>
              <a:t>потоков;</a:t>
            </a:r>
          </a:p>
          <a:p>
            <a:r>
              <a:rPr lang="ru-RU" dirty="0" smtClean="0"/>
              <a:t>ограничивая </a:t>
            </a:r>
            <a:r>
              <a:rPr lang="ru-RU" dirty="0"/>
              <a:t>скорость передачи до соответствующей скорости </a:t>
            </a:r>
            <a:r>
              <a:rPr lang="ru-RU" dirty="0" smtClean="0"/>
              <a:t>приема;</a:t>
            </a:r>
          </a:p>
          <a:p>
            <a:r>
              <a:rPr lang="ru-RU" dirty="0" smtClean="0"/>
              <a:t>ограничивая </a:t>
            </a:r>
            <a:r>
              <a:rPr lang="ru-RU" dirty="0"/>
              <a:t>объем потока до величины пропускной способности отдельного узла или участка пути.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7"/>
            <a:ext cx="4248472" cy="4391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15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Логистические информационные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997152"/>
          </a:xfrm>
        </p:spPr>
        <p:txBody>
          <a:bodyPr>
            <a:normAutofit fontScale="55000" lnSpcReduction="20000"/>
          </a:bodyPr>
          <a:lstStyle/>
          <a:p>
            <a:r>
              <a:rPr lang="ru-RU" sz="3600" dirty="0"/>
              <a:t>Логистическая информационная система – это определенным образом организованная совокупность взаимосвязанных средств вычислительной техники, различных справочников и необходимых средств программирования, обеспечивающая решение тех или иных функциональных задач по управлению материальными потоками (автоматизированные системы управления логистическими процессами). Чаще всего информационные системы делятся на две подсистемы: функциональную и обеспечительную.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808"/>
            <a:ext cx="424847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41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3826768" cy="432052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1600" b="1" dirty="0" smtClean="0"/>
              <a:t>Обеспечительная</a:t>
            </a:r>
            <a:r>
              <a:rPr lang="ru-RU" sz="1600" dirty="0" smtClean="0"/>
              <a:t> </a:t>
            </a:r>
            <a:r>
              <a:rPr lang="ru-RU" sz="1600" dirty="0"/>
              <a:t>подсистема в свою очередь включает следующие элементы: </a:t>
            </a:r>
            <a:endParaRPr lang="en-US" sz="1600" dirty="0" smtClean="0"/>
          </a:p>
          <a:p>
            <a:r>
              <a:rPr lang="ru-RU" sz="1600" dirty="0" smtClean="0"/>
              <a:t>техническое </a:t>
            </a:r>
            <a:r>
              <a:rPr lang="ru-RU" sz="1600" dirty="0"/>
              <a:t>обеспечение, то есть совокупность технических средств, обеспечивающих обработку и передачу информационных потоков</a:t>
            </a:r>
            <a:r>
              <a:rPr lang="ru-RU" sz="1600" dirty="0" smtClean="0"/>
              <a:t>;</a:t>
            </a:r>
            <a:endParaRPr lang="en-US" sz="1600" dirty="0" smtClean="0"/>
          </a:p>
          <a:p>
            <a:r>
              <a:rPr lang="ru-RU" sz="1600" dirty="0" smtClean="0"/>
              <a:t> </a:t>
            </a:r>
            <a:r>
              <a:rPr lang="ru-RU" sz="1600" dirty="0"/>
              <a:t>информационное обеспечение, включающее в себя различные справочники, классификаторы, кодификаторы, средства формализованного описания данных; </a:t>
            </a:r>
            <a:endParaRPr lang="en-US" sz="1600" dirty="0" smtClean="0"/>
          </a:p>
          <a:p>
            <a:r>
              <a:rPr lang="ru-RU" sz="1600" dirty="0" smtClean="0"/>
              <a:t>математическое </a:t>
            </a:r>
            <a:r>
              <a:rPr lang="ru-RU" sz="1600" dirty="0"/>
              <a:t>обеспечение, то есть совокупность методов решения функциональных задач.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52322"/>
            <a:ext cx="4386294" cy="2643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 rot="10800000" flipH="1" flipV="1">
            <a:off x="611561" y="785754"/>
            <a:ext cx="3312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Функциональная</a:t>
            </a:r>
            <a:r>
              <a:rPr lang="ru-RU" sz="1600" dirty="0"/>
              <a:t> подсистема состоит из совокупности решаемых задач сгруппированных по признаку общности цели. </a:t>
            </a:r>
          </a:p>
        </p:txBody>
      </p:sp>
    </p:spTree>
    <p:extLst>
      <p:ext uri="{BB962C8B-B14F-4D97-AF65-F5344CB8AC3E}">
        <p14:creationId xmlns:p14="http://schemas.microsoft.com/office/powerpoint/2010/main" val="1414142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Группы информационных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dirty="0"/>
              <a:t>На уровне отдельного предприятия информационные системы, в свою очередь, делятся на три группы</a:t>
            </a:r>
            <a:r>
              <a:rPr lang="ru-RU" dirty="0" smtClean="0"/>
              <a:t>:</a:t>
            </a:r>
          </a:p>
          <a:p>
            <a:r>
              <a:rPr lang="ru-RU" dirty="0" smtClean="0"/>
              <a:t>плановые;</a:t>
            </a:r>
          </a:p>
          <a:p>
            <a:r>
              <a:rPr lang="ru-RU" dirty="0" smtClean="0"/>
              <a:t>диспозитивные </a:t>
            </a:r>
            <a:r>
              <a:rPr lang="ru-RU" dirty="0"/>
              <a:t>(или диспетчерские); </a:t>
            </a:r>
            <a:endParaRPr lang="ru-RU" dirty="0" smtClean="0"/>
          </a:p>
          <a:p>
            <a:r>
              <a:rPr lang="ru-RU" dirty="0" smtClean="0"/>
              <a:t>исполнительные </a:t>
            </a:r>
            <a:r>
              <a:rPr lang="ru-RU" dirty="0"/>
              <a:t>(или оперативные).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26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Плановые информационные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ru-RU" dirty="0"/>
              <a:t>Плановые информационные системы создаются на административном уровне управления и служат для принятия долгосрочных решений стратегического характера. </a:t>
            </a:r>
            <a:endParaRPr lang="ru-RU" dirty="0" smtClean="0"/>
          </a:p>
          <a:p>
            <a:pPr marL="137160" indent="0">
              <a:buNone/>
            </a:pP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Посреди </a:t>
            </a:r>
            <a:r>
              <a:rPr lang="ru-RU" dirty="0"/>
              <a:t>решаемых задач могут быть следующие: </a:t>
            </a:r>
            <a:endParaRPr lang="ru-RU" dirty="0" smtClean="0"/>
          </a:p>
          <a:p>
            <a:r>
              <a:rPr lang="ru-RU" dirty="0" smtClean="0"/>
              <a:t>создание </a:t>
            </a:r>
            <a:r>
              <a:rPr lang="ru-RU" dirty="0"/>
              <a:t>и оптимизация звеньев логистической цепи; </a:t>
            </a:r>
            <a:endParaRPr lang="ru-RU" dirty="0" smtClean="0"/>
          </a:p>
          <a:p>
            <a:r>
              <a:rPr lang="ru-RU" dirty="0" smtClean="0"/>
              <a:t>управление </a:t>
            </a:r>
            <a:r>
              <a:rPr lang="ru-RU" dirty="0" err="1"/>
              <a:t>малосменными</a:t>
            </a:r>
            <a:r>
              <a:rPr lang="ru-RU" dirty="0"/>
              <a:t> данными; </a:t>
            </a:r>
            <a:endParaRPr lang="ru-RU" dirty="0" smtClean="0"/>
          </a:p>
          <a:p>
            <a:r>
              <a:rPr lang="ru-RU" dirty="0" smtClean="0"/>
              <a:t>планирование </a:t>
            </a:r>
            <a:r>
              <a:rPr lang="ru-RU" dirty="0"/>
              <a:t>производства; </a:t>
            </a:r>
            <a:endParaRPr lang="ru-RU" dirty="0" smtClean="0"/>
          </a:p>
          <a:p>
            <a:r>
              <a:rPr lang="ru-RU" dirty="0" smtClean="0"/>
              <a:t>общее </a:t>
            </a:r>
            <a:r>
              <a:rPr lang="ru-RU" dirty="0"/>
              <a:t>управление запасами; </a:t>
            </a:r>
            <a:endParaRPr lang="ru-RU" dirty="0" smtClean="0"/>
          </a:p>
          <a:p>
            <a:r>
              <a:rPr lang="ru-RU" dirty="0" smtClean="0"/>
              <a:t>управление </a:t>
            </a:r>
            <a:r>
              <a:rPr lang="ru-RU" dirty="0"/>
              <a:t>резервами и другие задачи.</a:t>
            </a:r>
          </a:p>
        </p:txBody>
      </p:sp>
    </p:spTree>
    <p:extLst>
      <p:ext uri="{BB962C8B-B14F-4D97-AF65-F5344CB8AC3E}">
        <p14:creationId xmlns:p14="http://schemas.microsoft.com/office/powerpoint/2010/main" val="3954108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Диспозитивные информационные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dirty="0"/>
              <a:t>Диспозитивные информационные системы создаются на уровне управления складом или цехом и служат для обеспечения отлаженной работы логистических систем. </a:t>
            </a:r>
            <a:endParaRPr lang="ru-RU" dirty="0" smtClean="0"/>
          </a:p>
          <a:p>
            <a:pPr marL="137160" indent="0">
              <a:buNone/>
            </a:pP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Здесь </a:t>
            </a:r>
            <a:r>
              <a:rPr lang="ru-RU" dirty="0"/>
              <a:t>могут решаться следующие задачи: </a:t>
            </a:r>
            <a:endParaRPr lang="ru-RU" dirty="0" smtClean="0"/>
          </a:p>
          <a:p>
            <a:r>
              <a:rPr lang="ru-RU" dirty="0" smtClean="0"/>
              <a:t>детальное </a:t>
            </a:r>
            <a:r>
              <a:rPr lang="ru-RU" dirty="0"/>
              <a:t>управление запасами (местами складирования); </a:t>
            </a:r>
            <a:endParaRPr lang="ru-RU" dirty="0" smtClean="0"/>
          </a:p>
          <a:p>
            <a:r>
              <a:rPr lang="ru-RU" dirty="0" smtClean="0"/>
              <a:t>управление </a:t>
            </a:r>
            <a:r>
              <a:rPr lang="ru-RU" dirty="0" err="1"/>
              <a:t>внутрискладским</a:t>
            </a:r>
            <a:r>
              <a:rPr lang="ru-RU" dirty="0"/>
              <a:t> или внутризаводским транспортом; </a:t>
            </a:r>
            <a:endParaRPr lang="ru-RU" dirty="0" smtClean="0"/>
          </a:p>
          <a:p>
            <a:r>
              <a:rPr lang="ru-RU" dirty="0" smtClean="0"/>
              <a:t>отбор </a:t>
            </a:r>
            <a:r>
              <a:rPr lang="ru-RU" dirty="0"/>
              <a:t>грузов по заказам и их комплектование, учет отправляемых грузов и другие задания.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352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Исполнительные информационные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dirty="0"/>
              <a:t>Исполнительные информационные системы создаются на уровне административного или оперативного управления. </a:t>
            </a:r>
            <a:endParaRPr lang="ru-RU" dirty="0" smtClean="0"/>
          </a:p>
          <a:p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Обработка </a:t>
            </a:r>
            <a:r>
              <a:rPr lang="ru-RU" dirty="0"/>
              <a:t>информации в этих системах производится в темпе, обусловленном скоростью ее поступления на ЭВМ. Это так называемый режим работы в реальном масштабе времени, позволяющий получать необходимую информацию о перемещении грузов в текущий момент времени и своевременно выдавать соответствующие административные и управляющие воздействия на объект управления.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018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/>
              <a:t> 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517232"/>
          </a:xfrm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ru-RU" b="1" dirty="0"/>
              <a:t>Формирование информационной системы </a:t>
            </a:r>
            <a:r>
              <a:rPr lang="ru-RU" dirty="0"/>
              <a:t>— сложный и многоплановый процесс, в котором используются все достижения современной информационной технологии, новейшие компьютерные системы, каждая из которых позволяет успешное руководство производственными процессами через использование адекватной информационной техники, методов и форм информационного обеспечения логистической системы в целом. </a:t>
            </a:r>
            <a:endParaRPr lang="ru-RU" dirty="0" smtClean="0"/>
          </a:p>
          <a:p>
            <a:pPr marL="137160" indent="0">
              <a:buNone/>
            </a:pPr>
            <a:r>
              <a:rPr lang="ru-RU" b="1" dirty="0" smtClean="0"/>
              <a:t>Информационная </a:t>
            </a:r>
            <a:r>
              <a:rPr lang="ru-RU" b="1" dirty="0"/>
              <a:t>логистика </a:t>
            </a:r>
            <a:r>
              <a:rPr lang="ru-RU" dirty="0"/>
              <a:t>дает новые возможности для организации необходимой информации в соответствии с принципами, разработанными логистикой, в четкую систему, основная функция которой – получение, обработка и передача информации в соответствии с поставленными перед этой системой задачами.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260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</a:t>
            </a:r>
            <a:r>
              <a:rPr lang="ru-RU" dirty="0"/>
              <a:t>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9379786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39</TotalTime>
  <Words>786</Words>
  <Application>Microsoft Office PowerPoint</Application>
  <PresentationFormat>Экран (4:3)</PresentationFormat>
  <Paragraphs>79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Информационная логистика</vt:lpstr>
      <vt:lpstr>Понятие информационной логистики</vt:lpstr>
      <vt:lpstr>Задание информационной логистики</vt:lpstr>
      <vt:lpstr>Функции информационной логистики</vt:lpstr>
      <vt:lpstr>Построение логистической информационной системы</vt:lpstr>
      <vt:lpstr>Информационные потоки в логистике</vt:lpstr>
      <vt:lpstr>Виды информационных потоков</vt:lpstr>
      <vt:lpstr>Презентация PowerPoint</vt:lpstr>
      <vt:lpstr>Презентация PowerPoint</vt:lpstr>
      <vt:lpstr> Управление информационным потоком</vt:lpstr>
      <vt:lpstr>Логистические информационные системы</vt:lpstr>
      <vt:lpstr>Презентация PowerPoint</vt:lpstr>
      <vt:lpstr> Группы информационных систем</vt:lpstr>
      <vt:lpstr>Плановые информационные системы</vt:lpstr>
      <vt:lpstr>Диспозитивные информационные системы</vt:lpstr>
      <vt:lpstr>Исполнительные информационные системы</vt:lpstr>
      <vt:lpstr> Выводы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Информационная логистика</dc:title>
  <dc:creator>Наталья</dc:creator>
  <cp:lastModifiedBy>User</cp:lastModifiedBy>
  <cp:revision>8</cp:revision>
  <dcterms:created xsi:type="dcterms:W3CDTF">2022-04-11T12:50:18Z</dcterms:created>
  <dcterms:modified xsi:type="dcterms:W3CDTF">2026-08-31T11:17:09Z</dcterms:modified>
</cp:coreProperties>
</file>