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2" r:id="rId2"/>
  </p:sldMasterIdLst>
  <p:notesMasterIdLst>
    <p:notesMasterId r:id="rId32"/>
  </p:notesMasterIdLst>
  <p:sldIdLst>
    <p:sldId id="306" r:id="rId3"/>
    <p:sldId id="287" r:id="rId4"/>
    <p:sldId id="284" r:id="rId5"/>
    <p:sldId id="285" r:id="rId6"/>
    <p:sldId id="269" r:id="rId7"/>
    <p:sldId id="265" r:id="rId8"/>
    <p:sldId id="278" r:id="rId9"/>
    <p:sldId id="271" r:id="rId10"/>
    <p:sldId id="279" r:id="rId11"/>
    <p:sldId id="257" r:id="rId12"/>
    <p:sldId id="264" r:id="rId13"/>
    <p:sldId id="275" r:id="rId14"/>
    <p:sldId id="274" r:id="rId15"/>
    <p:sldId id="273" r:id="rId16"/>
    <p:sldId id="289" r:id="rId17"/>
    <p:sldId id="297" r:id="rId18"/>
    <p:sldId id="290" r:id="rId19"/>
    <p:sldId id="291" r:id="rId20"/>
    <p:sldId id="292" r:id="rId21"/>
    <p:sldId id="299" r:id="rId22"/>
    <p:sldId id="300" r:id="rId23"/>
    <p:sldId id="301" r:id="rId24"/>
    <p:sldId id="305" r:id="rId25"/>
    <p:sldId id="293" r:id="rId26"/>
    <p:sldId id="294" r:id="rId27"/>
    <p:sldId id="295" r:id="rId28"/>
    <p:sldId id="296" r:id="rId29"/>
    <p:sldId id="303" r:id="rId30"/>
    <p:sldId id="30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73" d="100"/>
          <a:sy n="73" d="100"/>
        </p:scale>
        <p:origin x="-3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B47B2-FDDF-40B6-9145-4A7C68A2AFB0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C6546-C290-4877-B06D-481370A1F6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14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097FB0-39D1-4EE9-B943-8665D5FA7947}" type="slidenum">
              <a:rPr lang="ru-RU"/>
              <a:pPr/>
              <a:t>5</a:t>
            </a:fld>
            <a:endParaRPr lang="ru-RU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Подготовить пространственную модель куба или параллелепипеда</a:t>
            </a:r>
          </a:p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76475"/>
            <a:ext cx="40386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76475"/>
            <a:ext cx="40386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260350"/>
            <a:ext cx="2058988" cy="6264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29325" cy="6264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2276475"/>
            <a:ext cx="4038600" cy="42481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2276475"/>
            <a:ext cx="4038600" cy="2047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476750"/>
            <a:ext cx="4038600" cy="2047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noProof="0" smtClean="0"/>
              <a:t>Вставка картинки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5589588"/>
            <a:ext cx="920750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4857" y="1556792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1143413"/>
          <p:cNvPicPr>
            <a:picLocks noChangeAspect="1" noChangeArrowheads="1"/>
          </p:cNvPicPr>
          <p:nvPr/>
        </p:nvPicPr>
        <p:blipFill>
          <a:blip r:embed="rId16" cstate="print">
            <a:lum bright="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r>
              <a:rPr lang="en-US" smtClean="0"/>
              <a:t>3</a:t>
            </a: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76475"/>
            <a:ext cx="82296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 i="1" u="sng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2A9C3F76-C677-487F-BFA3-65B85A8A937E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E3A9DCE-2C52-4400-9245-D2094C0D4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image" Target="../media/image10.jpe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image" Target="../media/image5.jpe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notesSlide" Target="../notesSlides/notesSlide1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image" Target="../media/image11.gi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slideLayout" Target="../slideLayouts/slideLayout21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3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13.png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5.wmf"/><Relationship Id="rId5" Type="http://schemas.openxmlformats.org/officeDocument/2006/relationships/image" Target="../media/image10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6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0.jpeg"/><Relationship Id="rId7" Type="http://schemas.openxmlformats.org/officeDocument/2006/relationships/image" Target="../media/image2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slide" Target="slide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2.png"/><Relationship Id="rId7" Type="http://schemas.openxmlformats.org/officeDocument/2006/relationships/image" Target="../media/image30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0.jpeg"/><Relationship Id="rId9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1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10" Type="http://schemas.openxmlformats.org/officeDocument/2006/relationships/image" Target="../media/image43.jpeg"/><Relationship Id="rId4" Type="http://schemas.openxmlformats.org/officeDocument/2006/relationships/tags" Target="../tags/tag72.xml"/><Relationship Id="rId9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ru-RU" sz="4800" b="1" dirty="0" smtClean="0"/>
              <a:t>Взаимное расположение прямых, плоскостей, прямой и плоскости в пространстве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49051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же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0192" y="2204864"/>
            <a:ext cx="208823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прямых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37890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2132856"/>
            <a:ext cx="223224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5856" y="2132856"/>
            <a:ext cx="280831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2132856"/>
            <a:ext cx="2736304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такое стереометрия?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306896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пространстве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3140968"/>
            <a:ext cx="3024336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Какие основные фигуры в пространстве Вы знаете?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4766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2204864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Взаимное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2204864"/>
            <a:ext cx="28984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расположение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132856"/>
            <a:ext cx="223224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такое геометрия?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988840"/>
            <a:ext cx="2664296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Какие разделы геометрии каждый из Вас  знает?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7" descr="C:\Users\инна\Downloads\966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84985"/>
            <a:ext cx="172819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же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434075" y="476672"/>
            <a:ext cx="8245591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Взаимное расположение прямых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пространстве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323248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212976"/>
            <a:ext cx="3657600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же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763688" y="1556792"/>
            <a:ext cx="5445621" cy="4740771"/>
            <a:chOff x="2055" y="390"/>
            <a:chExt cx="7215" cy="6105"/>
          </a:xfrm>
        </p:grpSpPr>
        <p:grpSp>
          <p:nvGrpSpPr>
            <p:cNvPr id="1027" name="Group 3"/>
            <p:cNvGrpSpPr>
              <a:grpSpLocks/>
            </p:cNvGrpSpPr>
            <p:nvPr/>
          </p:nvGrpSpPr>
          <p:grpSpPr bwMode="auto">
            <a:xfrm>
              <a:off x="2055" y="390"/>
              <a:ext cx="6510" cy="6105"/>
              <a:chOff x="2490" y="-73"/>
              <a:chExt cx="6510" cy="6105"/>
            </a:xfrm>
          </p:grpSpPr>
          <p:grpSp>
            <p:nvGrpSpPr>
              <p:cNvPr id="1028" name="Group 4"/>
              <p:cNvGrpSpPr>
                <a:grpSpLocks/>
              </p:cNvGrpSpPr>
              <p:nvPr/>
            </p:nvGrpSpPr>
            <p:grpSpPr bwMode="auto">
              <a:xfrm>
                <a:off x="2490" y="-73"/>
                <a:ext cx="6435" cy="6105"/>
                <a:chOff x="2010" y="1260"/>
                <a:chExt cx="6435" cy="6105"/>
              </a:xfrm>
            </p:grpSpPr>
            <p:grpSp>
              <p:nvGrpSpPr>
                <p:cNvPr id="1029" name="Group 5"/>
                <p:cNvGrpSpPr>
                  <a:grpSpLocks/>
                </p:cNvGrpSpPr>
                <p:nvPr/>
              </p:nvGrpSpPr>
              <p:grpSpPr bwMode="auto">
                <a:xfrm>
                  <a:off x="3915" y="2955"/>
                  <a:ext cx="2760" cy="2655"/>
                  <a:chOff x="3915" y="2955"/>
                  <a:chExt cx="2760" cy="2655"/>
                </a:xfrm>
              </p:grpSpPr>
              <p:sp>
                <p:nvSpPr>
                  <p:cNvPr id="1030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3915" y="2955"/>
                    <a:ext cx="2760" cy="2655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31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5040" y="3975"/>
                    <a:ext cx="510" cy="45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032" name="Group 8"/>
                <p:cNvGrpSpPr>
                  <a:grpSpLocks/>
                </p:cNvGrpSpPr>
                <p:nvPr/>
              </p:nvGrpSpPr>
              <p:grpSpPr bwMode="auto">
                <a:xfrm>
                  <a:off x="2010" y="1260"/>
                  <a:ext cx="6435" cy="6105"/>
                  <a:chOff x="2010" y="1260"/>
                  <a:chExt cx="6435" cy="6105"/>
                </a:xfrm>
              </p:grpSpPr>
              <p:sp>
                <p:nvSpPr>
                  <p:cNvPr id="1033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2760" y="1950"/>
                    <a:ext cx="4935" cy="4755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34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3255" y="2280"/>
                    <a:ext cx="4080" cy="3990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035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2010" y="1260"/>
                    <a:ext cx="6435" cy="6105"/>
                    <a:chOff x="2010" y="1260"/>
                    <a:chExt cx="6435" cy="6105"/>
                  </a:xfrm>
                </p:grpSpPr>
                <p:sp>
                  <p:nvSpPr>
                    <p:cNvPr id="1036" name="Oval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00" y="1545"/>
                      <a:ext cx="5760" cy="5490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7" name="Oval 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60" y="2685"/>
                      <a:ext cx="3345" cy="319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8" name="Oval 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30" y="3735"/>
                      <a:ext cx="915" cy="91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9" name="Oval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5" y="3480"/>
                      <a:ext cx="1485" cy="142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40" name="Oval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15" y="3225"/>
                      <a:ext cx="2115" cy="2070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41" name="Oval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0" y="1260"/>
                      <a:ext cx="6435" cy="6105"/>
                    </a:xfrm>
                    <a:prstGeom prst="ellips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cxnSp>
                  <p:nvCxnSpPr>
                    <p:cNvPr id="1042" name="AutoShape 18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5311" y="1260"/>
                      <a:ext cx="104" cy="294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43" name="AutoShape 19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5310" y="3480"/>
                      <a:ext cx="3000" cy="72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44" name="AutoShape 20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5310" y="4200"/>
                      <a:ext cx="1845" cy="261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45" name="AutoShape 21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2400" y="2955"/>
                      <a:ext cx="2910" cy="1245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46" name="AutoShape 22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3015" y="4200"/>
                      <a:ext cx="2295" cy="222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</p:grpSp>
          <p:sp>
            <p:nvSpPr>
              <p:cNvPr id="1047" name="Text Box 23"/>
              <p:cNvSpPr txBox="1">
                <a:spLocks noChangeArrowheads="1"/>
              </p:cNvSpPr>
              <p:nvPr/>
            </p:nvSpPr>
            <p:spPr bwMode="auto">
              <a:xfrm>
                <a:off x="5895" y="1247"/>
                <a:ext cx="2760" cy="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Пространство </a:t>
                </a:r>
                <a:endParaRPr kumimoji="0" 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048" name="Group 24"/>
              <p:cNvGrpSpPr>
                <a:grpSpLocks/>
              </p:cNvGrpSpPr>
              <p:nvPr/>
            </p:nvGrpSpPr>
            <p:grpSpPr bwMode="auto">
              <a:xfrm>
                <a:off x="2790" y="1247"/>
                <a:ext cx="6210" cy="4455"/>
                <a:chOff x="2790" y="1247"/>
                <a:chExt cx="6210" cy="4455"/>
              </a:xfrm>
            </p:grpSpPr>
            <p:sp>
              <p:nvSpPr>
                <p:cNvPr id="104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315" y="1247"/>
                  <a:ext cx="2595" cy="8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Стереометрия </a:t>
                  </a:r>
                  <a:endParaRPr kumimoji="0" lang="ru-RU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6525" y="3047"/>
                  <a:ext cx="2475" cy="8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4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Параллельные прямые</a:t>
                  </a:r>
                </a:p>
              </p:txBody>
            </p:sp>
            <p:sp>
              <p:nvSpPr>
                <p:cNvPr id="105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410" y="4802"/>
                  <a:ext cx="2745" cy="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Пересекающиеся прямые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5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790" y="2912"/>
                  <a:ext cx="2745" cy="8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4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Скрещивающиеся прямые</a:t>
                  </a:r>
                  <a:endParaRPr kumimoji="0" lang="ru-RU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1053" name="Text Box 29"/>
            <p:cNvSpPr txBox="1">
              <a:spLocks noChangeArrowheads="1"/>
            </p:cNvSpPr>
            <p:nvPr/>
          </p:nvSpPr>
          <p:spPr bwMode="auto">
            <a:xfrm>
              <a:off x="5220" y="3123"/>
              <a:ext cx="4050" cy="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1   2  3    4    5    6     7     8     9     10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611560" y="404664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колесе развития определите от 1 до 10, что на данный момент вы знаете по теме? 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stick_figure_question_answer_500_clr_43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3429000"/>
            <a:ext cx="2512774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женя.jpg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9046" name="Freeform 38"/>
          <p:cNvSpPr>
            <a:spLocks/>
          </p:cNvSpPr>
          <p:nvPr/>
        </p:nvSpPr>
        <p:spPr bwMode="auto">
          <a:xfrm>
            <a:off x="5194300" y="2564904"/>
            <a:ext cx="3276600" cy="2298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4" y="8"/>
              </a:cxn>
              <a:cxn ang="0">
                <a:pos x="1975" y="125"/>
              </a:cxn>
              <a:cxn ang="0">
                <a:pos x="1968" y="152"/>
              </a:cxn>
              <a:cxn ang="0">
                <a:pos x="1975" y="170"/>
              </a:cxn>
              <a:cxn ang="0">
                <a:pos x="2046" y="251"/>
              </a:cxn>
              <a:cxn ang="0">
                <a:pos x="2056" y="272"/>
              </a:cxn>
              <a:cxn ang="0">
                <a:pos x="2053" y="302"/>
              </a:cxn>
              <a:cxn ang="0">
                <a:pos x="1989" y="431"/>
              </a:cxn>
              <a:cxn ang="0">
                <a:pos x="1984" y="464"/>
              </a:cxn>
              <a:cxn ang="0">
                <a:pos x="1992" y="497"/>
              </a:cxn>
              <a:cxn ang="0">
                <a:pos x="2047" y="614"/>
              </a:cxn>
              <a:cxn ang="0">
                <a:pos x="2056" y="648"/>
              </a:cxn>
              <a:cxn ang="0">
                <a:pos x="2046" y="681"/>
              </a:cxn>
              <a:cxn ang="0">
                <a:pos x="1975" y="780"/>
              </a:cxn>
              <a:cxn ang="0">
                <a:pos x="1968" y="808"/>
              </a:cxn>
              <a:cxn ang="0">
                <a:pos x="1975" y="839"/>
              </a:cxn>
              <a:cxn ang="0">
                <a:pos x="2031" y="930"/>
              </a:cxn>
              <a:cxn ang="0">
                <a:pos x="2040" y="960"/>
              </a:cxn>
              <a:cxn ang="0">
                <a:pos x="2031" y="987"/>
              </a:cxn>
              <a:cxn ang="0">
                <a:pos x="1960" y="1107"/>
              </a:cxn>
              <a:cxn ang="0">
                <a:pos x="1952" y="1136"/>
              </a:cxn>
              <a:cxn ang="0">
                <a:pos x="1966" y="1160"/>
              </a:cxn>
              <a:cxn ang="0">
                <a:pos x="2038" y="1238"/>
              </a:cxn>
              <a:cxn ang="0">
                <a:pos x="2056" y="1264"/>
              </a:cxn>
              <a:cxn ang="0">
                <a:pos x="2043" y="1295"/>
              </a:cxn>
              <a:cxn ang="0">
                <a:pos x="1975" y="1356"/>
              </a:cxn>
              <a:cxn ang="0">
                <a:pos x="1972" y="1374"/>
              </a:cxn>
              <a:cxn ang="0">
                <a:pos x="1981" y="1391"/>
              </a:cxn>
              <a:cxn ang="0">
                <a:pos x="2064" y="1448"/>
              </a:cxn>
              <a:cxn ang="0">
                <a:pos x="0" y="1440"/>
              </a:cxn>
              <a:cxn ang="0">
                <a:pos x="0" y="0"/>
              </a:cxn>
            </a:cxnLst>
            <a:rect l="0" t="0" r="r" b="b"/>
            <a:pathLst>
              <a:path w="2064" h="1448">
                <a:moveTo>
                  <a:pt x="0" y="0"/>
                </a:moveTo>
                <a:lnTo>
                  <a:pt x="2064" y="8"/>
                </a:lnTo>
                <a:lnTo>
                  <a:pt x="1975" y="125"/>
                </a:lnTo>
                <a:lnTo>
                  <a:pt x="1968" y="152"/>
                </a:lnTo>
                <a:lnTo>
                  <a:pt x="1975" y="170"/>
                </a:lnTo>
                <a:lnTo>
                  <a:pt x="2046" y="251"/>
                </a:lnTo>
                <a:lnTo>
                  <a:pt x="2056" y="272"/>
                </a:lnTo>
                <a:lnTo>
                  <a:pt x="2053" y="302"/>
                </a:lnTo>
                <a:lnTo>
                  <a:pt x="1989" y="431"/>
                </a:lnTo>
                <a:lnTo>
                  <a:pt x="1984" y="464"/>
                </a:lnTo>
                <a:lnTo>
                  <a:pt x="1992" y="497"/>
                </a:lnTo>
                <a:lnTo>
                  <a:pt x="2047" y="614"/>
                </a:lnTo>
                <a:lnTo>
                  <a:pt x="2056" y="648"/>
                </a:lnTo>
                <a:lnTo>
                  <a:pt x="2046" y="681"/>
                </a:lnTo>
                <a:lnTo>
                  <a:pt x="1975" y="780"/>
                </a:lnTo>
                <a:lnTo>
                  <a:pt x="1968" y="808"/>
                </a:lnTo>
                <a:lnTo>
                  <a:pt x="1975" y="839"/>
                </a:lnTo>
                <a:lnTo>
                  <a:pt x="2031" y="930"/>
                </a:lnTo>
                <a:lnTo>
                  <a:pt x="2040" y="960"/>
                </a:lnTo>
                <a:lnTo>
                  <a:pt x="2031" y="987"/>
                </a:lnTo>
                <a:lnTo>
                  <a:pt x="1960" y="1107"/>
                </a:lnTo>
                <a:lnTo>
                  <a:pt x="1952" y="1136"/>
                </a:lnTo>
                <a:lnTo>
                  <a:pt x="1966" y="1160"/>
                </a:lnTo>
                <a:lnTo>
                  <a:pt x="2038" y="1238"/>
                </a:lnTo>
                <a:lnTo>
                  <a:pt x="2056" y="1264"/>
                </a:lnTo>
                <a:lnTo>
                  <a:pt x="2043" y="1295"/>
                </a:lnTo>
                <a:lnTo>
                  <a:pt x="1975" y="1356"/>
                </a:lnTo>
                <a:lnTo>
                  <a:pt x="1972" y="1374"/>
                </a:lnTo>
                <a:lnTo>
                  <a:pt x="1981" y="1391"/>
                </a:lnTo>
                <a:lnTo>
                  <a:pt x="2064" y="1448"/>
                </a:lnTo>
                <a:lnTo>
                  <a:pt x="0" y="1440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60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9011" name="Freeform 3"/>
          <p:cNvSpPr>
            <a:spLocks/>
          </p:cNvSpPr>
          <p:nvPr/>
        </p:nvSpPr>
        <p:spPr bwMode="auto">
          <a:xfrm>
            <a:off x="1905000" y="2552204"/>
            <a:ext cx="3276600" cy="2298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64" y="8"/>
              </a:cxn>
              <a:cxn ang="0">
                <a:pos x="2064" y="1448"/>
              </a:cxn>
              <a:cxn ang="0">
                <a:pos x="0" y="1440"/>
              </a:cxn>
              <a:cxn ang="0">
                <a:pos x="0" y="0"/>
              </a:cxn>
            </a:cxnLst>
            <a:rect l="0" t="0" r="r" b="b"/>
            <a:pathLst>
              <a:path w="2064" h="1448">
                <a:moveTo>
                  <a:pt x="0" y="0"/>
                </a:moveTo>
                <a:lnTo>
                  <a:pt x="2064" y="8"/>
                </a:lnTo>
                <a:lnTo>
                  <a:pt x="2064" y="1448"/>
                </a:lnTo>
                <a:lnTo>
                  <a:pt x="0" y="1440"/>
                </a:lnTo>
                <a:lnTo>
                  <a:pt x="0" y="0"/>
                </a:lnTo>
                <a:close/>
              </a:path>
            </a:pathLst>
          </a:custGeom>
          <a:solidFill>
            <a:srgbClr val="33CCFF">
              <a:alpha val="60001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9012" name="AutoShape 4"/>
          <p:cNvSpPr>
            <a:spLocks noChangeArrowheads="1"/>
          </p:cNvSpPr>
          <p:nvPr/>
        </p:nvSpPr>
        <p:spPr bwMode="auto">
          <a:xfrm>
            <a:off x="914400" y="2514600"/>
            <a:ext cx="4267200" cy="3276600"/>
          </a:xfrm>
          <a:prstGeom prst="cube">
            <a:avLst>
              <a:gd name="adj" fmla="val 3013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99013" name="Freeform 5"/>
          <p:cNvSpPr>
            <a:spLocks/>
          </p:cNvSpPr>
          <p:nvPr/>
        </p:nvSpPr>
        <p:spPr bwMode="auto">
          <a:xfrm>
            <a:off x="1892300" y="4800600"/>
            <a:ext cx="3289300" cy="1588"/>
          </a:xfrm>
          <a:custGeom>
            <a:avLst/>
            <a:gdLst/>
            <a:ahLst/>
            <a:cxnLst>
              <a:cxn ang="0">
                <a:pos x="2072" y="0"/>
              </a:cxn>
              <a:cxn ang="0">
                <a:pos x="0" y="0"/>
              </a:cxn>
            </a:cxnLst>
            <a:rect l="0" t="0" r="r" b="b"/>
            <a:pathLst>
              <a:path w="2072" h="1">
                <a:moveTo>
                  <a:pt x="2072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9014" name="Line 6"/>
          <p:cNvSpPr>
            <a:spLocks noChangeShapeType="1"/>
          </p:cNvSpPr>
          <p:nvPr/>
        </p:nvSpPr>
        <p:spPr bwMode="auto">
          <a:xfrm>
            <a:off x="1905000" y="2514600"/>
            <a:ext cx="0" cy="2286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9015" name="Freeform 7"/>
          <p:cNvSpPr>
            <a:spLocks/>
          </p:cNvSpPr>
          <p:nvPr/>
        </p:nvSpPr>
        <p:spPr bwMode="auto">
          <a:xfrm>
            <a:off x="914400" y="4775200"/>
            <a:ext cx="1003300" cy="1016000"/>
          </a:xfrm>
          <a:custGeom>
            <a:avLst/>
            <a:gdLst/>
            <a:ahLst/>
            <a:cxnLst>
              <a:cxn ang="0">
                <a:pos x="632" y="0"/>
              </a:cxn>
              <a:cxn ang="0">
                <a:pos x="0" y="640"/>
              </a:cxn>
            </a:cxnLst>
            <a:rect l="0" t="0" r="r" b="b"/>
            <a:pathLst>
              <a:path w="632" h="640">
                <a:moveTo>
                  <a:pt x="632" y="0"/>
                </a:moveTo>
                <a:lnTo>
                  <a:pt x="0" y="64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99016" name="Text Box 8"/>
          <p:cNvSpPr txBox="1">
            <a:spLocks noChangeArrowheads="1"/>
          </p:cNvSpPr>
          <p:nvPr/>
        </p:nvSpPr>
        <p:spPr bwMode="auto">
          <a:xfrm>
            <a:off x="685800" y="5852344"/>
            <a:ext cx="420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</a:p>
        </p:txBody>
      </p:sp>
      <p:sp>
        <p:nvSpPr>
          <p:cNvPr id="299017" name="Text Box 9"/>
          <p:cNvSpPr txBox="1">
            <a:spLocks noChangeArrowheads="1"/>
          </p:cNvSpPr>
          <p:nvPr/>
        </p:nvSpPr>
        <p:spPr bwMode="auto">
          <a:xfrm>
            <a:off x="4038600" y="5776144"/>
            <a:ext cx="441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</a:t>
            </a:r>
            <a:endParaRPr lang="ru-RU" sz="2800"/>
          </a:p>
        </p:txBody>
      </p:sp>
      <p:sp>
        <p:nvSpPr>
          <p:cNvPr id="299018" name="Text Box 10"/>
          <p:cNvSpPr txBox="1">
            <a:spLocks noChangeArrowheads="1"/>
          </p:cNvSpPr>
          <p:nvPr/>
        </p:nvSpPr>
        <p:spPr bwMode="auto">
          <a:xfrm>
            <a:off x="5105400" y="4799832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</a:p>
        </p:txBody>
      </p:sp>
      <p:sp>
        <p:nvSpPr>
          <p:cNvPr id="299019" name="Text Box 11"/>
          <p:cNvSpPr txBox="1">
            <a:spLocks noChangeArrowheads="1"/>
          </p:cNvSpPr>
          <p:nvPr/>
        </p:nvSpPr>
        <p:spPr bwMode="auto">
          <a:xfrm>
            <a:off x="1524000" y="4469904"/>
            <a:ext cx="441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/>
              <a:t>В</a:t>
            </a:r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1371600" y="2121992"/>
            <a:ext cx="762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/>
              <a:t>B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5105400" y="2132832"/>
            <a:ext cx="5762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С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>
            <a:off x="4114800" y="3352800"/>
            <a:ext cx="57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457200" y="3098304"/>
            <a:ext cx="555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/>
              <a:t>А</a:t>
            </a:r>
            <a:r>
              <a:rPr lang="ru-RU" sz="2800" baseline="-25000"/>
              <a:t>1</a:t>
            </a:r>
            <a:endParaRPr lang="ru-RU" sz="2800"/>
          </a:p>
        </p:txBody>
      </p:sp>
      <p:sp>
        <p:nvSpPr>
          <p:cNvPr id="299024" name="Text Box 16"/>
          <p:cNvSpPr txBox="1">
            <a:spLocks noChangeArrowheads="1"/>
          </p:cNvSpPr>
          <p:nvPr/>
        </p:nvSpPr>
        <p:spPr bwMode="auto">
          <a:xfrm>
            <a:off x="899592" y="1412776"/>
            <a:ext cx="66375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Каково взаимное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расположение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прямых </a:t>
            </a:r>
          </a:p>
          <a:p>
            <a:pPr algn="ctr"/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MN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 ВС,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DC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A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DD</a:t>
            </a:r>
            <a:r>
              <a:rPr lang="en-US" sz="2800" b="1" i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 rot="-48601">
            <a:off x="5181600" y="3200400"/>
            <a:ext cx="1319213" cy="1116013"/>
            <a:chOff x="519" y="587"/>
            <a:chExt cx="951" cy="1168"/>
          </a:xfrm>
        </p:grpSpPr>
        <p:sp>
          <p:nvSpPr>
            <p:cNvPr id="299033" name="Freeform 25"/>
            <p:cNvSpPr>
              <a:spLocks/>
            </p:cNvSpPr>
            <p:nvPr/>
          </p:nvSpPr>
          <p:spPr bwMode="auto">
            <a:xfrm>
              <a:off x="519" y="587"/>
              <a:ext cx="951" cy="1168"/>
            </a:xfrm>
            <a:custGeom>
              <a:avLst/>
              <a:gdLst/>
              <a:ahLst/>
              <a:cxnLst>
                <a:cxn ang="0">
                  <a:pos x="864" y="0"/>
                </a:cxn>
                <a:cxn ang="0">
                  <a:pos x="951" y="84"/>
                </a:cxn>
                <a:cxn ang="0">
                  <a:pos x="209" y="1009"/>
                </a:cxn>
                <a:cxn ang="0">
                  <a:pos x="0" y="1168"/>
                </a:cxn>
                <a:cxn ang="0">
                  <a:pos x="118" y="935"/>
                </a:cxn>
                <a:cxn ang="0">
                  <a:pos x="864" y="0"/>
                </a:cxn>
              </a:cxnLst>
              <a:rect l="0" t="0" r="r" b="b"/>
              <a:pathLst>
                <a:path w="951" h="1168">
                  <a:moveTo>
                    <a:pt x="864" y="0"/>
                  </a:moveTo>
                  <a:lnTo>
                    <a:pt x="951" y="84"/>
                  </a:lnTo>
                  <a:lnTo>
                    <a:pt x="209" y="1009"/>
                  </a:lnTo>
                  <a:lnTo>
                    <a:pt x="0" y="1168"/>
                  </a:lnTo>
                  <a:lnTo>
                    <a:pt x="118" y="935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34" name="Freeform 26"/>
            <p:cNvSpPr>
              <a:spLocks/>
            </p:cNvSpPr>
            <p:nvPr/>
          </p:nvSpPr>
          <p:spPr bwMode="auto">
            <a:xfrm>
              <a:off x="524" y="1500"/>
              <a:ext cx="220" cy="248"/>
            </a:xfrm>
            <a:custGeom>
              <a:avLst/>
              <a:gdLst/>
              <a:ahLst/>
              <a:cxnLst>
                <a:cxn ang="0">
                  <a:pos x="0" y="248"/>
                </a:cxn>
                <a:cxn ang="0">
                  <a:pos x="220" y="84"/>
                </a:cxn>
                <a:cxn ang="0">
                  <a:pos x="128" y="0"/>
                </a:cxn>
                <a:cxn ang="0">
                  <a:pos x="0" y="248"/>
                </a:cxn>
              </a:cxnLst>
              <a:rect l="0" t="0" r="r" b="b"/>
              <a:pathLst>
                <a:path w="220" h="248">
                  <a:moveTo>
                    <a:pt x="0" y="248"/>
                  </a:moveTo>
                  <a:lnTo>
                    <a:pt x="220" y="84"/>
                  </a:lnTo>
                  <a:lnTo>
                    <a:pt x="128" y="0"/>
                  </a:lnTo>
                  <a:lnTo>
                    <a:pt x="0" y="248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FF9900"/>
                </a:gs>
                <a:gs pos="100000">
                  <a:schemeClr val="bg1"/>
                </a:gs>
              </a:gsLst>
              <a:lin ang="2700000" scaled="1"/>
            </a:gradFill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35" name="Freeform 27"/>
            <p:cNvSpPr>
              <a:spLocks/>
            </p:cNvSpPr>
            <p:nvPr/>
          </p:nvSpPr>
          <p:spPr bwMode="auto">
            <a:xfrm>
              <a:off x="524" y="1640"/>
              <a:ext cx="96" cy="104"/>
            </a:xfrm>
            <a:custGeom>
              <a:avLst/>
              <a:gdLst/>
              <a:ahLst/>
              <a:cxnLst>
                <a:cxn ang="0">
                  <a:pos x="96" y="39"/>
                </a:cxn>
                <a:cxn ang="0">
                  <a:pos x="56" y="0"/>
                </a:cxn>
                <a:cxn ang="0">
                  <a:pos x="0" y="104"/>
                </a:cxn>
                <a:cxn ang="0">
                  <a:pos x="96" y="39"/>
                </a:cxn>
              </a:cxnLst>
              <a:rect l="0" t="0" r="r" b="b"/>
              <a:pathLst>
                <a:path w="96" h="104">
                  <a:moveTo>
                    <a:pt x="96" y="39"/>
                  </a:moveTo>
                  <a:lnTo>
                    <a:pt x="56" y="0"/>
                  </a:lnTo>
                  <a:lnTo>
                    <a:pt x="0" y="104"/>
                  </a:lnTo>
                  <a:lnTo>
                    <a:pt x="96" y="3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36" name="Freeform 28"/>
            <p:cNvSpPr>
              <a:spLocks/>
            </p:cNvSpPr>
            <p:nvPr/>
          </p:nvSpPr>
          <p:spPr bwMode="auto">
            <a:xfrm>
              <a:off x="676" y="612"/>
              <a:ext cx="736" cy="912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12"/>
                </a:cxn>
              </a:cxnLst>
              <a:rect l="0" t="0" r="r" b="b"/>
              <a:pathLst>
                <a:path w="736" h="912">
                  <a:moveTo>
                    <a:pt x="736" y="0"/>
                  </a:moveTo>
                  <a:lnTo>
                    <a:pt x="0" y="91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37" name="Freeform 29"/>
            <p:cNvSpPr>
              <a:spLocks/>
            </p:cNvSpPr>
            <p:nvPr/>
          </p:nvSpPr>
          <p:spPr bwMode="auto">
            <a:xfrm>
              <a:off x="704" y="644"/>
              <a:ext cx="736" cy="908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908"/>
                </a:cxn>
              </a:cxnLst>
              <a:rect l="0" t="0" r="r" b="b"/>
              <a:pathLst>
                <a:path w="736" h="908">
                  <a:moveTo>
                    <a:pt x="736" y="0"/>
                  </a:moveTo>
                  <a:lnTo>
                    <a:pt x="0" y="90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5181600" y="4419600"/>
            <a:ext cx="2349500" cy="1098550"/>
            <a:chOff x="3264" y="2784"/>
            <a:chExt cx="1480" cy="692"/>
          </a:xfrm>
        </p:grpSpPr>
        <p:sp>
          <p:nvSpPr>
            <p:cNvPr id="299029" name="Freeform 21"/>
            <p:cNvSpPr>
              <a:spLocks/>
            </p:cNvSpPr>
            <p:nvPr/>
          </p:nvSpPr>
          <p:spPr bwMode="auto">
            <a:xfrm>
              <a:off x="3264" y="3024"/>
              <a:ext cx="148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0" y="0"/>
                </a:cxn>
              </a:cxnLst>
              <a:rect l="0" t="0" r="r" b="b"/>
              <a:pathLst>
                <a:path w="1480" h="1">
                  <a:moveTo>
                    <a:pt x="0" y="0"/>
                  </a:moveTo>
                  <a:lnTo>
                    <a:pt x="1480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30" name="Freeform 22"/>
            <p:cNvSpPr>
              <a:spLocks/>
            </p:cNvSpPr>
            <p:nvPr/>
          </p:nvSpPr>
          <p:spPr bwMode="auto">
            <a:xfrm>
              <a:off x="3280" y="2784"/>
              <a:ext cx="1176" cy="376"/>
            </a:xfrm>
            <a:custGeom>
              <a:avLst/>
              <a:gdLst/>
              <a:ahLst/>
              <a:cxnLst>
                <a:cxn ang="0">
                  <a:pos x="1176" y="376"/>
                </a:cxn>
                <a:cxn ang="0">
                  <a:pos x="0" y="0"/>
                </a:cxn>
              </a:cxnLst>
              <a:rect l="0" t="0" r="r" b="b"/>
              <a:pathLst>
                <a:path w="1176" h="376">
                  <a:moveTo>
                    <a:pt x="1176" y="376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3984" y="2880"/>
              <a:ext cx="528" cy="596"/>
              <a:chOff x="1584" y="1008"/>
              <a:chExt cx="528" cy="596"/>
            </a:xfrm>
          </p:grpSpPr>
          <p:sp>
            <p:nvSpPr>
              <p:cNvPr id="299039" name="Oval 31"/>
              <p:cNvSpPr>
                <a:spLocks noChangeArrowheads="1"/>
              </p:cNvSpPr>
              <p:nvPr/>
            </p:nvSpPr>
            <p:spPr bwMode="auto">
              <a:xfrm>
                <a:off x="1584" y="110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9040" name="Text Box 32"/>
              <p:cNvSpPr txBox="1">
                <a:spLocks noChangeArrowheads="1"/>
              </p:cNvSpPr>
              <p:nvPr/>
            </p:nvSpPr>
            <p:spPr bwMode="auto">
              <a:xfrm>
                <a:off x="1632" y="1008"/>
                <a:ext cx="480" cy="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ru-RU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r>
                  <a:rPr lang="en-US" sz="28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</a:t>
                </a:r>
                <a:endParaRPr lang="ru-RU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828800" y="2743200"/>
            <a:ext cx="3870325" cy="1738313"/>
            <a:chOff x="1152" y="1728"/>
            <a:chExt cx="2438" cy="1095"/>
          </a:xfrm>
        </p:grpSpPr>
        <p:sp>
          <p:nvSpPr>
            <p:cNvPr id="299027" name="Freeform 19"/>
            <p:cNvSpPr>
              <a:spLocks/>
            </p:cNvSpPr>
            <p:nvPr/>
          </p:nvSpPr>
          <p:spPr bwMode="auto">
            <a:xfrm>
              <a:off x="1216" y="2024"/>
              <a:ext cx="2064" cy="752"/>
            </a:xfrm>
            <a:custGeom>
              <a:avLst/>
              <a:gdLst/>
              <a:ahLst/>
              <a:cxnLst>
                <a:cxn ang="0">
                  <a:pos x="2064" y="752"/>
                </a:cxn>
                <a:cxn ang="0">
                  <a:pos x="0" y="0"/>
                </a:cxn>
              </a:cxnLst>
              <a:rect l="0" t="0" r="r" b="b"/>
              <a:pathLst>
                <a:path w="2064" h="752">
                  <a:moveTo>
                    <a:pt x="2064" y="752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025" name="Text Box 17"/>
            <p:cNvSpPr txBox="1">
              <a:spLocks noChangeArrowheads="1"/>
            </p:cNvSpPr>
            <p:nvPr/>
          </p:nvSpPr>
          <p:spPr bwMode="auto">
            <a:xfrm>
              <a:off x="3312" y="2496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/>
                <a:t>N</a:t>
              </a:r>
              <a:endParaRPr lang="ru-RU" sz="2800"/>
            </a:p>
          </p:txBody>
        </p:sp>
        <p:sp>
          <p:nvSpPr>
            <p:cNvPr id="299026" name="Text Box 18"/>
            <p:cNvSpPr txBox="1">
              <a:spLocks noChangeArrowheads="1"/>
            </p:cNvSpPr>
            <p:nvPr/>
          </p:nvSpPr>
          <p:spPr bwMode="auto">
            <a:xfrm>
              <a:off x="1152" y="1728"/>
              <a:ext cx="30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/>
                <a:t>M</a:t>
              </a:r>
              <a:endParaRPr lang="ru-RU" sz="2800"/>
            </a:p>
          </p:txBody>
        </p:sp>
        <p:sp>
          <p:nvSpPr>
            <p:cNvPr id="299045" name="Oval 37"/>
            <p:cNvSpPr>
              <a:spLocks noChangeArrowheads="1"/>
            </p:cNvSpPr>
            <p:nvPr/>
          </p:nvSpPr>
          <p:spPr bwMode="auto">
            <a:xfrm>
              <a:off x="3240" y="275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9044" name="Oval 36"/>
            <p:cNvSpPr>
              <a:spLocks noChangeArrowheads="1"/>
            </p:cNvSpPr>
            <p:nvPr/>
          </p:nvSpPr>
          <p:spPr bwMode="auto">
            <a:xfrm>
              <a:off x="1184" y="20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5</a:t>
            </a:fld>
            <a:endParaRPr lang="ru-RU" dirty="0"/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899592" y="3501008"/>
            <a:ext cx="0" cy="23042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211960" y="3501008"/>
            <a:ext cx="0" cy="230425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4211960" y="4797152"/>
            <a:ext cx="936105" cy="93610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115616" y="908720"/>
            <a:ext cx="5400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Дано: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ABCDA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kumimoji="0" lang="ru-RU" sz="2800" b="1" i="1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КУБ.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Рисунок 55" descr="http://x.vukajlija.com/var/uploads/avatars/201009/29624/medium_russia-stamp1274tiger-snow.jpg"/>
          <p:cNvPicPr/>
          <p:nvPr/>
        </p:nvPicPr>
        <p:blipFill>
          <a:blip r:embed="rId59" cstate="print"/>
          <a:srcRect t="2751" b="88566"/>
          <a:stretch>
            <a:fillRect/>
          </a:stretch>
        </p:blipFill>
        <p:spPr bwMode="auto">
          <a:xfrm>
            <a:off x="0" y="0"/>
            <a:ext cx="9144000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Рисунок 56" descr="http://x.vukajlija.com/var/uploads/avatars/201009/29624/medium_russia-stamp1274tiger-snow.jpg"/>
          <p:cNvPicPr/>
          <p:nvPr/>
        </p:nvPicPr>
        <p:blipFill>
          <a:blip r:embed="rId59" cstate="print"/>
          <a:srcRect t="2751" b="88566"/>
          <a:stretch>
            <a:fillRect/>
          </a:stretch>
        </p:blipFill>
        <p:spPr bwMode="auto">
          <a:xfrm rot="16200000">
            <a:off x="-3231232" y="3231232"/>
            <a:ext cx="6858000" cy="3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Рисунок 57" descr="http://x.vukajlija.com/var/uploads/avatars/201009/29624/medium_russia-stamp1274tiger-snow.jpg"/>
          <p:cNvPicPr/>
          <p:nvPr/>
        </p:nvPicPr>
        <p:blipFill>
          <a:blip r:embed="rId59" cstate="print"/>
          <a:srcRect t="2751" b="89878"/>
          <a:stretch>
            <a:fillRect/>
          </a:stretch>
        </p:blipFill>
        <p:spPr bwMode="auto">
          <a:xfrm rot="10800000">
            <a:off x="0" y="6453336"/>
            <a:ext cx="9144000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Рисунок 58" descr="http://x.vukajlija.com/var/uploads/avatars/201009/29624/medium_russia-stamp1274tiger-snow.jpg"/>
          <p:cNvPicPr/>
          <p:nvPr/>
        </p:nvPicPr>
        <p:blipFill>
          <a:blip r:embed="rId59" cstate="print"/>
          <a:srcRect t="2751" b="88566"/>
          <a:stretch>
            <a:fillRect/>
          </a:stretch>
        </p:blipFill>
        <p:spPr bwMode="auto">
          <a:xfrm rot="5400000">
            <a:off x="5517232" y="3231232"/>
            <a:ext cx="6858000" cy="3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bright_idea_pa_500_clr.gif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 flipH="1">
            <a:off x="7020271" y="2732980"/>
            <a:ext cx="1863799" cy="4125019"/>
          </a:xfrm>
          <a:prstGeom prst="rect">
            <a:avLst/>
          </a:prstGeom>
        </p:spPr>
      </p:pic>
      <p:grpSp>
        <p:nvGrpSpPr>
          <p:cNvPr id="21" name="SMARTInkShape-Group33"/>
          <p:cNvGrpSpPr/>
          <p:nvPr/>
        </p:nvGrpSpPr>
        <p:grpSpPr>
          <a:xfrm>
            <a:off x="5938274" y="1044892"/>
            <a:ext cx="2277040" cy="464226"/>
            <a:chOff x="5938274" y="1044892"/>
            <a:chExt cx="2277040" cy="464226"/>
          </a:xfrm>
        </p:grpSpPr>
        <p:sp>
          <p:nvSpPr>
            <p:cNvPr id="6" name="SMARTInkShape-15"/>
            <p:cNvSpPr/>
            <p:nvPr>
              <p:custDataLst>
                <p:tags r:id="rId41"/>
              </p:custDataLst>
            </p:nvPr>
          </p:nvSpPr>
          <p:spPr>
            <a:xfrm>
              <a:off x="5938274" y="1048267"/>
              <a:ext cx="214282" cy="326906"/>
            </a:xfrm>
            <a:custGeom>
              <a:avLst/>
              <a:gdLst/>
              <a:ahLst/>
              <a:cxnLst/>
              <a:rect l="0" t="0" r="0" b="0"/>
              <a:pathLst>
                <a:path w="214282" h="326906">
                  <a:moveTo>
                    <a:pt x="62476" y="32225"/>
                  </a:moveTo>
                  <a:lnTo>
                    <a:pt x="62476" y="32225"/>
                  </a:lnTo>
                  <a:lnTo>
                    <a:pt x="62476" y="27485"/>
                  </a:lnTo>
                  <a:lnTo>
                    <a:pt x="59830" y="22511"/>
                  </a:lnTo>
                  <a:lnTo>
                    <a:pt x="54787" y="15975"/>
                  </a:lnTo>
                  <a:lnTo>
                    <a:pt x="51452" y="15081"/>
                  </a:lnTo>
                  <a:lnTo>
                    <a:pt x="44620" y="14366"/>
                  </a:lnTo>
                  <a:lnTo>
                    <a:pt x="43624" y="51720"/>
                  </a:lnTo>
                  <a:lnTo>
                    <a:pt x="36239" y="90232"/>
                  </a:lnTo>
                  <a:lnTo>
                    <a:pt x="34767" y="123906"/>
                  </a:lnTo>
                  <a:lnTo>
                    <a:pt x="27314" y="166136"/>
                  </a:lnTo>
                  <a:lnTo>
                    <a:pt x="26790" y="207840"/>
                  </a:lnTo>
                  <a:lnTo>
                    <a:pt x="18380" y="248399"/>
                  </a:lnTo>
                  <a:lnTo>
                    <a:pt x="16908" y="270412"/>
                  </a:lnTo>
                  <a:lnTo>
                    <a:pt x="9269" y="305636"/>
                  </a:lnTo>
                  <a:lnTo>
                    <a:pt x="8898" y="317963"/>
                  </a:lnTo>
                  <a:lnTo>
                    <a:pt x="4157" y="313231"/>
                  </a:lnTo>
                  <a:lnTo>
                    <a:pt x="1830" y="308260"/>
                  </a:lnTo>
                  <a:lnTo>
                    <a:pt x="0" y="266837"/>
                  </a:lnTo>
                  <a:lnTo>
                    <a:pt x="2618" y="232246"/>
                  </a:lnTo>
                  <a:lnTo>
                    <a:pt x="12398" y="188924"/>
                  </a:lnTo>
                  <a:lnTo>
                    <a:pt x="23884" y="147293"/>
                  </a:lnTo>
                  <a:lnTo>
                    <a:pt x="31749" y="107550"/>
                  </a:lnTo>
                  <a:lnTo>
                    <a:pt x="35513" y="66340"/>
                  </a:lnTo>
                  <a:lnTo>
                    <a:pt x="45170" y="24742"/>
                  </a:lnTo>
                  <a:lnTo>
                    <a:pt x="51892" y="2084"/>
                  </a:lnTo>
                  <a:lnTo>
                    <a:pt x="53435" y="1217"/>
                  </a:lnTo>
                  <a:lnTo>
                    <a:pt x="55457" y="1631"/>
                  </a:lnTo>
                  <a:lnTo>
                    <a:pt x="61089" y="4685"/>
                  </a:lnTo>
                  <a:lnTo>
                    <a:pt x="61860" y="7748"/>
                  </a:lnTo>
                  <a:lnTo>
                    <a:pt x="69490" y="51770"/>
                  </a:lnTo>
                  <a:lnTo>
                    <a:pt x="73883" y="85951"/>
                  </a:lnTo>
                  <a:lnTo>
                    <a:pt x="78424" y="103706"/>
                  </a:lnTo>
                  <a:lnTo>
                    <a:pt x="80224" y="145337"/>
                  </a:lnTo>
                  <a:lnTo>
                    <a:pt x="88431" y="187007"/>
                  </a:lnTo>
                  <a:lnTo>
                    <a:pt x="90236" y="231490"/>
                  </a:lnTo>
                  <a:lnTo>
                    <a:pt x="96951" y="249101"/>
                  </a:lnTo>
                  <a:lnTo>
                    <a:pt x="98162" y="280988"/>
                  </a:lnTo>
                  <a:lnTo>
                    <a:pt x="99166" y="281410"/>
                  </a:lnTo>
                  <a:lnTo>
                    <a:pt x="107092" y="282254"/>
                  </a:lnTo>
                  <a:lnTo>
                    <a:pt x="108116" y="242355"/>
                  </a:lnTo>
                  <a:lnTo>
                    <a:pt x="114192" y="211573"/>
                  </a:lnTo>
                  <a:lnTo>
                    <a:pt x="118148" y="172678"/>
                  </a:lnTo>
                  <a:lnTo>
                    <a:pt x="125604" y="135026"/>
                  </a:lnTo>
                  <a:lnTo>
                    <a:pt x="137013" y="90896"/>
                  </a:lnTo>
                  <a:lnTo>
                    <a:pt x="145856" y="55783"/>
                  </a:lnTo>
                  <a:lnTo>
                    <a:pt x="157733" y="16484"/>
                  </a:lnTo>
                  <a:lnTo>
                    <a:pt x="163682" y="1747"/>
                  </a:lnTo>
                  <a:lnTo>
                    <a:pt x="166658" y="0"/>
                  </a:lnTo>
                  <a:lnTo>
                    <a:pt x="169633" y="1812"/>
                  </a:lnTo>
                  <a:lnTo>
                    <a:pt x="174594" y="9779"/>
                  </a:lnTo>
                  <a:lnTo>
                    <a:pt x="176798" y="16627"/>
                  </a:lnTo>
                  <a:lnTo>
                    <a:pt x="178407" y="55256"/>
                  </a:lnTo>
                  <a:lnTo>
                    <a:pt x="181187" y="90992"/>
                  </a:lnTo>
                  <a:lnTo>
                    <a:pt x="186661" y="131760"/>
                  </a:lnTo>
                  <a:lnTo>
                    <a:pt x="187459" y="176248"/>
                  </a:lnTo>
                  <a:lnTo>
                    <a:pt x="195869" y="217264"/>
                  </a:lnTo>
                  <a:lnTo>
                    <a:pt x="197341" y="240441"/>
                  </a:lnTo>
                  <a:lnTo>
                    <a:pt x="203474" y="257497"/>
                  </a:lnTo>
                  <a:lnTo>
                    <a:pt x="205336" y="300063"/>
                  </a:lnTo>
                  <a:lnTo>
                    <a:pt x="214281" y="3269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SMARTInkShape-16"/>
            <p:cNvSpPr/>
            <p:nvPr>
              <p:custDataLst>
                <p:tags r:id="rId42"/>
              </p:custDataLst>
            </p:nvPr>
          </p:nvSpPr>
          <p:spPr>
            <a:xfrm>
              <a:off x="6250781" y="1160863"/>
              <a:ext cx="160736" cy="179583"/>
            </a:xfrm>
            <a:custGeom>
              <a:avLst/>
              <a:gdLst/>
              <a:ahLst/>
              <a:cxnLst/>
              <a:rect l="0" t="0" r="0" b="0"/>
              <a:pathLst>
                <a:path w="160736" h="179583">
                  <a:moveTo>
                    <a:pt x="160735" y="17856"/>
                  </a:moveTo>
                  <a:lnTo>
                    <a:pt x="160735" y="17856"/>
                  </a:lnTo>
                  <a:lnTo>
                    <a:pt x="120545" y="1605"/>
                  </a:lnTo>
                  <a:lnTo>
                    <a:pt x="77387" y="0"/>
                  </a:lnTo>
                  <a:lnTo>
                    <a:pt x="71436" y="2644"/>
                  </a:lnTo>
                  <a:lnTo>
                    <a:pt x="55727" y="14818"/>
                  </a:lnTo>
                  <a:lnTo>
                    <a:pt x="47380" y="17948"/>
                  </a:lnTo>
                  <a:lnTo>
                    <a:pt x="38623" y="23726"/>
                  </a:lnTo>
                  <a:lnTo>
                    <a:pt x="32710" y="25426"/>
                  </a:lnTo>
                  <a:lnTo>
                    <a:pt x="30737" y="26871"/>
                  </a:lnTo>
                  <a:lnTo>
                    <a:pt x="29421" y="28827"/>
                  </a:lnTo>
                  <a:lnTo>
                    <a:pt x="26967" y="33646"/>
                  </a:lnTo>
                  <a:lnTo>
                    <a:pt x="20999" y="41937"/>
                  </a:lnTo>
                  <a:lnTo>
                    <a:pt x="19255" y="47741"/>
                  </a:lnTo>
                  <a:lnTo>
                    <a:pt x="17798" y="49685"/>
                  </a:lnTo>
                  <a:lnTo>
                    <a:pt x="15834" y="50982"/>
                  </a:lnTo>
                  <a:lnTo>
                    <a:pt x="13533" y="51846"/>
                  </a:lnTo>
                  <a:lnTo>
                    <a:pt x="11998" y="53414"/>
                  </a:lnTo>
                  <a:lnTo>
                    <a:pt x="3062" y="80978"/>
                  </a:lnTo>
                  <a:lnTo>
                    <a:pt x="5" y="125052"/>
                  </a:lnTo>
                  <a:lnTo>
                    <a:pt x="0" y="145850"/>
                  </a:lnTo>
                  <a:lnTo>
                    <a:pt x="992" y="147834"/>
                  </a:lnTo>
                  <a:lnTo>
                    <a:pt x="2647" y="149156"/>
                  </a:lnTo>
                  <a:lnTo>
                    <a:pt x="4741" y="150038"/>
                  </a:lnTo>
                  <a:lnTo>
                    <a:pt x="6137" y="151618"/>
                  </a:lnTo>
                  <a:lnTo>
                    <a:pt x="10087" y="159574"/>
                  </a:lnTo>
                  <a:lnTo>
                    <a:pt x="21951" y="172074"/>
                  </a:lnTo>
                  <a:lnTo>
                    <a:pt x="33710" y="177732"/>
                  </a:lnTo>
                  <a:lnTo>
                    <a:pt x="78288" y="178590"/>
                  </a:lnTo>
                  <a:lnTo>
                    <a:pt x="102479" y="178590"/>
                  </a:lnTo>
                  <a:lnTo>
                    <a:pt x="104039" y="179582"/>
                  </a:lnTo>
                  <a:lnTo>
                    <a:pt x="125016" y="1785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SMARTInkShape-17"/>
            <p:cNvSpPr/>
            <p:nvPr>
              <p:custDataLst>
                <p:tags r:id="rId43"/>
              </p:custDataLst>
            </p:nvPr>
          </p:nvSpPr>
          <p:spPr>
            <a:xfrm>
              <a:off x="6277570" y="1241227"/>
              <a:ext cx="98228" cy="1"/>
            </a:xfrm>
            <a:custGeom>
              <a:avLst/>
              <a:gdLst/>
              <a:ahLst/>
              <a:cxnLst/>
              <a:rect l="0" t="0" r="0" b="0"/>
              <a:pathLst>
                <a:path w="98228" h="1">
                  <a:moveTo>
                    <a:pt x="0" y="0"/>
                  </a:moveTo>
                  <a:lnTo>
                    <a:pt x="0" y="0"/>
                  </a:lnTo>
                  <a:lnTo>
                    <a:pt x="40916" y="0"/>
                  </a:lnTo>
                  <a:lnTo>
                    <a:pt x="83124" y="0"/>
                  </a:lnTo>
                  <a:lnTo>
                    <a:pt x="9822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SMARTInkShape-18"/>
            <p:cNvSpPr/>
            <p:nvPr>
              <p:custDataLst>
                <p:tags r:id="rId44"/>
              </p:custDataLst>
            </p:nvPr>
          </p:nvSpPr>
          <p:spPr>
            <a:xfrm>
              <a:off x="6563320" y="1062633"/>
              <a:ext cx="8931" cy="250018"/>
            </a:xfrm>
            <a:custGeom>
              <a:avLst/>
              <a:gdLst/>
              <a:ahLst/>
              <a:cxnLst/>
              <a:rect l="0" t="0" r="0" b="0"/>
              <a:pathLst>
                <a:path w="8931" h="250018">
                  <a:moveTo>
                    <a:pt x="0" y="0"/>
                  </a:moveTo>
                  <a:lnTo>
                    <a:pt x="0" y="0"/>
                  </a:lnTo>
                  <a:lnTo>
                    <a:pt x="0" y="41915"/>
                  </a:lnTo>
                  <a:lnTo>
                    <a:pt x="993" y="66300"/>
                  </a:lnTo>
                  <a:lnTo>
                    <a:pt x="8103" y="101275"/>
                  </a:lnTo>
                  <a:lnTo>
                    <a:pt x="8882" y="142879"/>
                  </a:lnTo>
                  <a:lnTo>
                    <a:pt x="8928" y="184363"/>
                  </a:lnTo>
                  <a:lnTo>
                    <a:pt x="7937" y="199265"/>
                  </a:lnTo>
                  <a:lnTo>
                    <a:pt x="1241" y="216875"/>
                  </a:lnTo>
                  <a:lnTo>
                    <a:pt x="10" y="248264"/>
                  </a:lnTo>
                  <a:lnTo>
                    <a:pt x="999" y="248853"/>
                  </a:lnTo>
                  <a:lnTo>
                    <a:pt x="8821" y="250017"/>
                  </a:lnTo>
                  <a:lnTo>
                    <a:pt x="8930" y="214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SMARTInkShape-19"/>
            <p:cNvSpPr/>
            <p:nvPr>
              <p:custDataLst>
                <p:tags r:id="rId45"/>
              </p:custDataLst>
            </p:nvPr>
          </p:nvSpPr>
          <p:spPr>
            <a:xfrm>
              <a:off x="6554391" y="1044892"/>
              <a:ext cx="125013" cy="267737"/>
            </a:xfrm>
            <a:custGeom>
              <a:avLst/>
              <a:gdLst/>
              <a:ahLst/>
              <a:cxnLst/>
              <a:rect l="0" t="0" r="0" b="0"/>
              <a:pathLst>
                <a:path w="125013" h="267737">
                  <a:moveTo>
                    <a:pt x="17859" y="62389"/>
                  </a:moveTo>
                  <a:lnTo>
                    <a:pt x="17859" y="62389"/>
                  </a:lnTo>
                  <a:lnTo>
                    <a:pt x="1350" y="45880"/>
                  </a:lnTo>
                  <a:lnTo>
                    <a:pt x="35" y="36003"/>
                  </a:lnTo>
                  <a:lnTo>
                    <a:pt x="0" y="19094"/>
                  </a:lnTo>
                  <a:lnTo>
                    <a:pt x="992" y="18643"/>
                  </a:lnTo>
                  <a:lnTo>
                    <a:pt x="4740" y="18142"/>
                  </a:lnTo>
                  <a:lnTo>
                    <a:pt x="6136" y="17016"/>
                  </a:lnTo>
                  <a:lnTo>
                    <a:pt x="7688" y="13119"/>
                  </a:lnTo>
                  <a:lnTo>
                    <a:pt x="9094" y="11683"/>
                  </a:lnTo>
                  <a:lnTo>
                    <a:pt x="13303" y="10088"/>
                  </a:lnTo>
                  <a:lnTo>
                    <a:pt x="14820" y="8670"/>
                  </a:lnTo>
                  <a:lnTo>
                    <a:pt x="16509" y="4449"/>
                  </a:lnTo>
                  <a:lnTo>
                    <a:pt x="17950" y="2926"/>
                  </a:lnTo>
                  <a:lnTo>
                    <a:pt x="22200" y="1235"/>
                  </a:lnTo>
                  <a:lnTo>
                    <a:pt x="34074" y="0"/>
                  </a:lnTo>
                  <a:lnTo>
                    <a:pt x="48003" y="12321"/>
                  </a:lnTo>
                  <a:lnTo>
                    <a:pt x="51100" y="17978"/>
                  </a:lnTo>
                  <a:lnTo>
                    <a:pt x="53468" y="23799"/>
                  </a:lnTo>
                  <a:lnTo>
                    <a:pt x="59388" y="32655"/>
                  </a:lnTo>
                  <a:lnTo>
                    <a:pt x="61583" y="42555"/>
                  </a:lnTo>
                  <a:lnTo>
                    <a:pt x="62491" y="87153"/>
                  </a:lnTo>
                  <a:lnTo>
                    <a:pt x="62506" y="117584"/>
                  </a:lnTo>
                  <a:lnTo>
                    <a:pt x="59861" y="124293"/>
                  </a:lnTo>
                  <a:lnTo>
                    <a:pt x="56371" y="130582"/>
                  </a:lnTo>
                  <a:lnTo>
                    <a:pt x="54130" y="142703"/>
                  </a:lnTo>
                  <a:lnTo>
                    <a:pt x="53578" y="160615"/>
                  </a:lnTo>
                  <a:lnTo>
                    <a:pt x="53578" y="155875"/>
                  </a:lnTo>
                  <a:lnTo>
                    <a:pt x="56223" y="150902"/>
                  </a:lnTo>
                  <a:lnTo>
                    <a:pt x="68399" y="135945"/>
                  </a:lnTo>
                  <a:lnTo>
                    <a:pt x="70087" y="130469"/>
                  </a:lnTo>
                  <a:lnTo>
                    <a:pt x="71529" y="128612"/>
                  </a:lnTo>
                  <a:lnTo>
                    <a:pt x="79007" y="125386"/>
                  </a:lnTo>
                  <a:lnTo>
                    <a:pt x="101606" y="124901"/>
                  </a:lnTo>
                  <a:lnTo>
                    <a:pt x="103455" y="125892"/>
                  </a:lnTo>
                  <a:lnTo>
                    <a:pt x="104689" y="127544"/>
                  </a:lnTo>
                  <a:lnTo>
                    <a:pt x="105511" y="129639"/>
                  </a:lnTo>
                  <a:lnTo>
                    <a:pt x="107052" y="131035"/>
                  </a:lnTo>
                  <a:lnTo>
                    <a:pt x="111409" y="132586"/>
                  </a:lnTo>
                  <a:lnTo>
                    <a:pt x="112968" y="133992"/>
                  </a:lnTo>
                  <a:lnTo>
                    <a:pt x="116804" y="142848"/>
                  </a:lnTo>
                  <a:lnTo>
                    <a:pt x="122142" y="149619"/>
                  </a:lnTo>
                  <a:lnTo>
                    <a:pt x="124163" y="157909"/>
                  </a:lnTo>
                  <a:lnTo>
                    <a:pt x="125008" y="202044"/>
                  </a:lnTo>
                  <a:lnTo>
                    <a:pt x="125012" y="208133"/>
                  </a:lnTo>
                  <a:lnTo>
                    <a:pt x="122368" y="214146"/>
                  </a:lnTo>
                  <a:lnTo>
                    <a:pt x="86307" y="252889"/>
                  </a:lnTo>
                  <a:lnTo>
                    <a:pt x="80361" y="256196"/>
                  </a:lnTo>
                  <a:lnTo>
                    <a:pt x="74411" y="258658"/>
                  </a:lnTo>
                  <a:lnTo>
                    <a:pt x="65482" y="264631"/>
                  </a:lnTo>
                  <a:lnTo>
                    <a:pt x="56554" y="266841"/>
                  </a:lnTo>
                  <a:lnTo>
                    <a:pt x="32742" y="267736"/>
                  </a:lnTo>
                  <a:lnTo>
                    <a:pt x="26789" y="265110"/>
                  </a:lnTo>
                  <a:lnTo>
                    <a:pt x="19623" y="260080"/>
                  </a:lnTo>
                  <a:lnTo>
                    <a:pt x="13641" y="259209"/>
                  </a:lnTo>
                  <a:lnTo>
                    <a:pt x="12070" y="258095"/>
                  </a:lnTo>
                  <a:lnTo>
                    <a:pt x="11024" y="256360"/>
                  </a:lnTo>
                  <a:lnTo>
                    <a:pt x="9205" y="249769"/>
                  </a:lnTo>
                  <a:lnTo>
                    <a:pt x="8966" y="242336"/>
                  </a:lnTo>
                  <a:lnTo>
                    <a:pt x="15073" y="233129"/>
                  </a:lnTo>
                  <a:lnTo>
                    <a:pt x="18026" y="219694"/>
                  </a:lnTo>
                  <a:lnTo>
                    <a:pt x="26789" y="2052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SMARTInkShape-20"/>
            <p:cNvSpPr/>
            <p:nvPr>
              <p:custDataLst>
                <p:tags r:id="rId46"/>
              </p:custDataLst>
            </p:nvPr>
          </p:nvSpPr>
          <p:spPr>
            <a:xfrm>
              <a:off x="6750844" y="1052366"/>
              <a:ext cx="160612" cy="268847"/>
            </a:xfrm>
            <a:custGeom>
              <a:avLst/>
              <a:gdLst/>
              <a:ahLst/>
              <a:cxnLst/>
              <a:rect l="0" t="0" r="0" b="0"/>
              <a:pathLst>
                <a:path w="160612" h="268847">
                  <a:moveTo>
                    <a:pt x="0" y="10267"/>
                  </a:moveTo>
                  <a:lnTo>
                    <a:pt x="0" y="10267"/>
                  </a:lnTo>
                  <a:lnTo>
                    <a:pt x="0" y="53457"/>
                  </a:lnTo>
                  <a:lnTo>
                    <a:pt x="0" y="94710"/>
                  </a:lnTo>
                  <a:lnTo>
                    <a:pt x="992" y="111795"/>
                  </a:lnTo>
                  <a:lnTo>
                    <a:pt x="8102" y="147217"/>
                  </a:lnTo>
                  <a:lnTo>
                    <a:pt x="9849" y="176773"/>
                  </a:lnTo>
                  <a:lnTo>
                    <a:pt x="16608" y="199371"/>
                  </a:lnTo>
                  <a:lnTo>
                    <a:pt x="17844" y="242259"/>
                  </a:lnTo>
                  <a:lnTo>
                    <a:pt x="17856" y="254309"/>
                  </a:lnTo>
                  <a:lnTo>
                    <a:pt x="18849" y="256306"/>
                  </a:lnTo>
                  <a:lnTo>
                    <a:pt x="20504" y="257636"/>
                  </a:lnTo>
                  <a:lnTo>
                    <a:pt x="25547" y="259772"/>
                  </a:lnTo>
                  <a:lnTo>
                    <a:pt x="26237" y="262710"/>
                  </a:lnTo>
                  <a:lnTo>
                    <a:pt x="26756" y="268846"/>
                  </a:lnTo>
                  <a:lnTo>
                    <a:pt x="26779" y="264374"/>
                  </a:lnTo>
                  <a:lnTo>
                    <a:pt x="25790" y="263016"/>
                  </a:lnTo>
                  <a:lnTo>
                    <a:pt x="22046" y="261506"/>
                  </a:lnTo>
                  <a:lnTo>
                    <a:pt x="20650" y="259119"/>
                  </a:lnTo>
                  <a:lnTo>
                    <a:pt x="10839" y="214974"/>
                  </a:lnTo>
                  <a:lnTo>
                    <a:pt x="6451" y="179872"/>
                  </a:lnTo>
                  <a:lnTo>
                    <a:pt x="1911" y="162054"/>
                  </a:lnTo>
                  <a:lnTo>
                    <a:pt x="111" y="120399"/>
                  </a:lnTo>
                  <a:lnTo>
                    <a:pt x="15" y="82696"/>
                  </a:lnTo>
                  <a:lnTo>
                    <a:pt x="4743" y="39016"/>
                  </a:lnTo>
                  <a:lnTo>
                    <a:pt x="17169" y="15588"/>
                  </a:lnTo>
                  <a:lnTo>
                    <a:pt x="30451" y="5025"/>
                  </a:lnTo>
                  <a:lnTo>
                    <a:pt x="38160" y="819"/>
                  </a:lnTo>
                  <a:lnTo>
                    <a:pt x="45284" y="0"/>
                  </a:lnTo>
                  <a:lnTo>
                    <a:pt x="58491" y="4381"/>
                  </a:lnTo>
                  <a:lnTo>
                    <a:pt x="68329" y="15588"/>
                  </a:lnTo>
                  <a:lnTo>
                    <a:pt x="72341" y="22744"/>
                  </a:lnTo>
                  <a:lnTo>
                    <a:pt x="77989" y="56518"/>
                  </a:lnTo>
                  <a:lnTo>
                    <a:pt x="79662" y="93203"/>
                  </a:lnTo>
                  <a:lnTo>
                    <a:pt x="75418" y="124468"/>
                  </a:lnTo>
                  <a:lnTo>
                    <a:pt x="64098" y="150167"/>
                  </a:lnTo>
                  <a:lnTo>
                    <a:pt x="62576" y="151159"/>
                  </a:lnTo>
                  <a:lnTo>
                    <a:pt x="54958" y="152881"/>
                  </a:lnTo>
                  <a:lnTo>
                    <a:pt x="49246" y="153064"/>
                  </a:lnTo>
                  <a:lnTo>
                    <a:pt x="47714" y="152098"/>
                  </a:lnTo>
                  <a:lnTo>
                    <a:pt x="46692" y="150462"/>
                  </a:lnTo>
                  <a:lnTo>
                    <a:pt x="44917" y="144043"/>
                  </a:lnTo>
                  <a:lnTo>
                    <a:pt x="44659" y="127994"/>
                  </a:lnTo>
                  <a:lnTo>
                    <a:pt x="61157" y="109856"/>
                  </a:lnTo>
                  <a:lnTo>
                    <a:pt x="66848" y="108897"/>
                  </a:lnTo>
                  <a:lnTo>
                    <a:pt x="108321" y="120958"/>
                  </a:lnTo>
                  <a:lnTo>
                    <a:pt x="124809" y="129495"/>
                  </a:lnTo>
                  <a:lnTo>
                    <a:pt x="145571" y="154892"/>
                  </a:lnTo>
                  <a:lnTo>
                    <a:pt x="149034" y="161526"/>
                  </a:lnTo>
                  <a:lnTo>
                    <a:pt x="151566" y="167782"/>
                  </a:lnTo>
                  <a:lnTo>
                    <a:pt x="157576" y="176883"/>
                  </a:lnTo>
                  <a:lnTo>
                    <a:pt x="159799" y="186855"/>
                  </a:lnTo>
                  <a:lnTo>
                    <a:pt x="160611" y="203712"/>
                  </a:lnTo>
                  <a:lnTo>
                    <a:pt x="153580" y="225528"/>
                  </a:lnTo>
                  <a:lnTo>
                    <a:pt x="148295" y="234262"/>
                  </a:lnTo>
                  <a:lnTo>
                    <a:pt x="142638" y="238804"/>
                  </a:lnTo>
                  <a:lnTo>
                    <a:pt x="136816" y="241816"/>
                  </a:lnTo>
                  <a:lnTo>
                    <a:pt x="127961" y="248097"/>
                  </a:lnTo>
                  <a:lnTo>
                    <a:pt x="119053" y="251391"/>
                  </a:lnTo>
                  <a:lnTo>
                    <a:pt x="109137" y="257218"/>
                  </a:lnTo>
                  <a:lnTo>
                    <a:pt x="64565" y="260274"/>
                  </a:lnTo>
                  <a:lnTo>
                    <a:pt x="32484" y="260298"/>
                  </a:lnTo>
                  <a:lnTo>
                    <a:pt x="30585" y="259306"/>
                  </a:lnTo>
                  <a:lnTo>
                    <a:pt x="35719" y="2513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SMARTInkShape-21"/>
            <p:cNvSpPr/>
            <p:nvPr>
              <p:custDataLst>
                <p:tags r:id="rId47"/>
              </p:custDataLst>
            </p:nvPr>
          </p:nvSpPr>
          <p:spPr>
            <a:xfrm>
              <a:off x="6920508" y="1214438"/>
              <a:ext cx="71438" cy="160735"/>
            </a:xfrm>
            <a:custGeom>
              <a:avLst/>
              <a:gdLst/>
              <a:ahLst/>
              <a:cxnLst/>
              <a:rect l="0" t="0" r="0" b="0"/>
              <a:pathLst>
                <a:path w="71438" h="160735">
                  <a:moveTo>
                    <a:pt x="0" y="116085"/>
                  </a:moveTo>
                  <a:lnTo>
                    <a:pt x="0" y="116085"/>
                  </a:lnTo>
                  <a:lnTo>
                    <a:pt x="0" y="93962"/>
                  </a:lnTo>
                  <a:lnTo>
                    <a:pt x="2645" y="88724"/>
                  </a:lnTo>
                  <a:lnTo>
                    <a:pt x="7688" y="82018"/>
                  </a:lnTo>
                  <a:lnTo>
                    <a:pt x="21326" y="39301"/>
                  </a:lnTo>
                  <a:lnTo>
                    <a:pt x="26309" y="20199"/>
                  </a:lnTo>
                  <a:lnTo>
                    <a:pt x="26789" y="0"/>
                  </a:lnTo>
                  <a:lnTo>
                    <a:pt x="29434" y="36208"/>
                  </a:lnTo>
                  <a:lnTo>
                    <a:pt x="37813" y="75204"/>
                  </a:lnTo>
                  <a:lnTo>
                    <a:pt x="44048" y="105918"/>
                  </a:lnTo>
                  <a:lnTo>
                    <a:pt x="44248" y="109308"/>
                  </a:lnTo>
                  <a:lnTo>
                    <a:pt x="47116" y="115719"/>
                  </a:lnTo>
                  <a:lnTo>
                    <a:pt x="67146" y="148048"/>
                  </a:lnTo>
                  <a:lnTo>
                    <a:pt x="71437" y="1607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SMARTInkShape-22"/>
            <p:cNvSpPr/>
            <p:nvPr>
              <p:custDataLst>
                <p:tags r:id="rId48"/>
              </p:custDataLst>
            </p:nvPr>
          </p:nvSpPr>
          <p:spPr>
            <a:xfrm>
              <a:off x="7063383" y="1294805"/>
              <a:ext cx="71061" cy="214313"/>
            </a:xfrm>
            <a:custGeom>
              <a:avLst/>
              <a:gdLst/>
              <a:ahLst/>
              <a:cxnLst/>
              <a:rect l="0" t="0" r="0" b="0"/>
              <a:pathLst>
                <a:path w="71061" h="214313">
                  <a:moveTo>
                    <a:pt x="53578" y="0"/>
                  </a:moveTo>
                  <a:lnTo>
                    <a:pt x="53578" y="0"/>
                  </a:lnTo>
                  <a:lnTo>
                    <a:pt x="58319" y="0"/>
                  </a:lnTo>
                  <a:lnTo>
                    <a:pt x="59715" y="992"/>
                  </a:lnTo>
                  <a:lnTo>
                    <a:pt x="60646" y="2645"/>
                  </a:lnTo>
                  <a:lnTo>
                    <a:pt x="62139" y="7688"/>
                  </a:lnTo>
                  <a:lnTo>
                    <a:pt x="67139" y="13302"/>
                  </a:lnTo>
                  <a:lnTo>
                    <a:pt x="71060" y="52953"/>
                  </a:lnTo>
                  <a:lnTo>
                    <a:pt x="70371" y="73886"/>
                  </a:lnTo>
                  <a:lnTo>
                    <a:pt x="64355" y="91250"/>
                  </a:lnTo>
                  <a:lnTo>
                    <a:pt x="60409" y="107735"/>
                  </a:lnTo>
                  <a:lnTo>
                    <a:pt x="46357" y="136998"/>
                  </a:lnTo>
                  <a:lnTo>
                    <a:pt x="28596" y="163395"/>
                  </a:lnTo>
                  <a:lnTo>
                    <a:pt x="0" y="2143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SMARTInkShape-23"/>
            <p:cNvSpPr/>
            <p:nvPr>
              <p:custDataLst>
                <p:tags r:id="rId49"/>
              </p:custDataLst>
            </p:nvPr>
          </p:nvSpPr>
          <p:spPr>
            <a:xfrm>
              <a:off x="7304484" y="1089422"/>
              <a:ext cx="35720" cy="267892"/>
            </a:xfrm>
            <a:custGeom>
              <a:avLst/>
              <a:gdLst/>
              <a:ahLst/>
              <a:cxnLst/>
              <a:rect l="0" t="0" r="0" b="0"/>
              <a:pathLst>
                <a:path w="35720" h="267892">
                  <a:moveTo>
                    <a:pt x="35719" y="0"/>
                  </a:moveTo>
                  <a:lnTo>
                    <a:pt x="35719" y="0"/>
                  </a:lnTo>
                  <a:lnTo>
                    <a:pt x="26238" y="4740"/>
                  </a:lnTo>
                  <a:lnTo>
                    <a:pt x="23445" y="7129"/>
                  </a:lnTo>
                  <a:lnTo>
                    <a:pt x="20342" y="12429"/>
                  </a:lnTo>
                  <a:lnTo>
                    <a:pt x="13138" y="53502"/>
                  </a:lnTo>
                  <a:lnTo>
                    <a:pt x="10177" y="64580"/>
                  </a:lnTo>
                  <a:lnTo>
                    <a:pt x="9003" y="104475"/>
                  </a:lnTo>
                  <a:lnTo>
                    <a:pt x="8945" y="146277"/>
                  </a:lnTo>
                  <a:lnTo>
                    <a:pt x="7940" y="180842"/>
                  </a:lnTo>
                  <a:lnTo>
                    <a:pt x="3785" y="198222"/>
                  </a:lnTo>
                  <a:lnTo>
                    <a:pt x="5973" y="210096"/>
                  </a:lnTo>
                  <a:lnTo>
                    <a:pt x="655" y="235223"/>
                  </a:lnTo>
                  <a:lnTo>
                    <a:pt x="0" y="26789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SMARTInkShape-24"/>
            <p:cNvSpPr/>
            <p:nvPr>
              <p:custDataLst>
                <p:tags r:id="rId50"/>
              </p:custDataLst>
            </p:nvPr>
          </p:nvSpPr>
          <p:spPr>
            <a:xfrm>
              <a:off x="7384852" y="1062633"/>
              <a:ext cx="107157" cy="330396"/>
            </a:xfrm>
            <a:custGeom>
              <a:avLst/>
              <a:gdLst/>
              <a:ahLst/>
              <a:cxnLst/>
              <a:rect l="0" t="0" r="0" b="0"/>
              <a:pathLst>
                <a:path w="107157" h="330396">
                  <a:moveTo>
                    <a:pt x="0" y="44648"/>
                  </a:moveTo>
                  <a:lnTo>
                    <a:pt x="0" y="44648"/>
                  </a:lnTo>
                  <a:lnTo>
                    <a:pt x="0" y="83503"/>
                  </a:lnTo>
                  <a:lnTo>
                    <a:pt x="2645" y="117015"/>
                  </a:lnTo>
                  <a:lnTo>
                    <a:pt x="9713" y="154726"/>
                  </a:lnTo>
                  <a:lnTo>
                    <a:pt x="15445" y="192027"/>
                  </a:lnTo>
                  <a:lnTo>
                    <a:pt x="22122" y="231297"/>
                  </a:lnTo>
                  <a:lnTo>
                    <a:pt x="32996" y="267718"/>
                  </a:lnTo>
                  <a:lnTo>
                    <a:pt x="43879" y="310961"/>
                  </a:lnTo>
                  <a:lnTo>
                    <a:pt x="44135" y="314463"/>
                  </a:lnTo>
                  <a:lnTo>
                    <a:pt x="45298" y="316798"/>
                  </a:lnTo>
                  <a:lnTo>
                    <a:pt x="47066" y="318355"/>
                  </a:lnTo>
                  <a:lnTo>
                    <a:pt x="49237" y="319393"/>
                  </a:lnTo>
                  <a:lnTo>
                    <a:pt x="50683" y="321077"/>
                  </a:lnTo>
                  <a:lnTo>
                    <a:pt x="53576" y="330391"/>
                  </a:lnTo>
                  <a:lnTo>
                    <a:pt x="53576" y="330395"/>
                  </a:lnTo>
                  <a:lnTo>
                    <a:pt x="54570" y="290496"/>
                  </a:lnTo>
                  <a:lnTo>
                    <a:pt x="61680" y="262015"/>
                  </a:lnTo>
                  <a:lnTo>
                    <a:pt x="63255" y="246196"/>
                  </a:lnTo>
                  <a:lnTo>
                    <a:pt x="71580" y="203139"/>
                  </a:lnTo>
                  <a:lnTo>
                    <a:pt x="80983" y="159703"/>
                  </a:lnTo>
                  <a:lnTo>
                    <a:pt x="89194" y="115325"/>
                  </a:lnTo>
                  <a:lnTo>
                    <a:pt x="97302" y="77585"/>
                  </a:lnTo>
                  <a:lnTo>
                    <a:pt x="98945" y="59589"/>
                  </a:lnTo>
                  <a:lnTo>
                    <a:pt x="106588" y="27576"/>
                  </a:lnTo>
                  <a:lnTo>
                    <a:pt x="1071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SMARTInkShape-25"/>
            <p:cNvSpPr/>
            <p:nvPr>
              <p:custDataLst>
                <p:tags r:id="rId51"/>
              </p:custDataLst>
            </p:nvPr>
          </p:nvSpPr>
          <p:spPr>
            <a:xfrm>
              <a:off x="7563848" y="1143000"/>
              <a:ext cx="183061" cy="223243"/>
            </a:xfrm>
            <a:custGeom>
              <a:avLst/>
              <a:gdLst/>
              <a:ahLst/>
              <a:cxnLst/>
              <a:rect l="0" t="0" r="0" b="0"/>
              <a:pathLst>
                <a:path w="183061" h="223243">
                  <a:moveTo>
                    <a:pt x="169261" y="17859"/>
                  </a:moveTo>
                  <a:lnTo>
                    <a:pt x="169261" y="17859"/>
                  </a:lnTo>
                  <a:lnTo>
                    <a:pt x="155958" y="4557"/>
                  </a:lnTo>
                  <a:lnTo>
                    <a:pt x="150781" y="2025"/>
                  </a:lnTo>
                  <a:lnTo>
                    <a:pt x="141804" y="79"/>
                  </a:lnTo>
                  <a:lnTo>
                    <a:pt x="108505" y="0"/>
                  </a:lnTo>
                  <a:lnTo>
                    <a:pt x="99970" y="6137"/>
                  </a:lnTo>
                  <a:lnTo>
                    <a:pt x="91625" y="8102"/>
                  </a:lnTo>
                  <a:lnTo>
                    <a:pt x="85808" y="8562"/>
                  </a:lnTo>
                  <a:lnTo>
                    <a:pt x="79916" y="11412"/>
                  </a:lnTo>
                  <a:lnTo>
                    <a:pt x="73990" y="14994"/>
                  </a:lnTo>
                  <a:lnTo>
                    <a:pt x="65075" y="18003"/>
                  </a:lnTo>
                  <a:lnTo>
                    <a:pt x="59125" y="22222"/>
                  </a:lnTo>
                  <a:lnTo>
                    <a:pt x="55820" y="27405"/>
                  </a:lnTo>
                  <a:lnTo>
                    <a:pt x="53358" y="33016"/>
                  </a:lnTo>
                  <a:lnTo>
                    <a:pt x="28983" y="62513"/>
                  </a:lnTo>
                  <a:lnTo>
                    <a:pt x="26548" y="68463"/>
                  </a:lnTo>
                  <a:lnTo>
                    <a:pt x="22159" y="74415"/>
                  </a:lnTo>
                  <a:lnTo>
                    <a:pt x="19546" y="83013"/>
                  </a:lnTo>
                  <a:lnTo>
                    <a:pt x="17393" y="92457"/>
                  </a:lnTo>
                  <a:lnTo>
                    <a:pt x="11595" y="104344"/>
                  </a:lnTo>
                  <a:lnTo>
                    <a:pt x="8444" y="119001"/>
                  </a:lnTo>
                  <a:lnTo>
                    <a:pt x="2659" y="131061"/>
                  </a:lnTo>
                  <a:lnTo>
                    <a:pt x="0" y="153421"/>
                  </a:lnTo>
                  <a:lnTo>
                    <a:pt x="2422" y="160130"/>
                  </a:lnTo>
                  <a:lnTo>
                    <a:pt x="4457" y="163308"/>
                  </a:lnTo>
                  <a:lnTo>
                    <a:pt x="7321" y="177262"/>
                  </a:lnTo>
                  <a:lnTo>
                    <a:pt x="8170" y="189223"/>
                  </a:lnTo>
                  <a:lnTo>
                    <a:pt x="9281" y="191633"/>
                  </a:lnTo>
                  <a:lnTo>
                    <a:pt x="11014" y="193240"/>
                  </a:lnTo>
                  <a:lnTo>
                    <a:pt x="13162" y="194311"/>
                  </a:lnTo>
                  <a:lnTo>
                    <a:pt x="14593" y="196017"/>
                  </a:lnTo>
                  <a:lnTo>
                    <a:pt x="19537" y="205885"/>
                  </a:lnTo>
                  <a:lnTo>
                    <a:pt x="30726" y="218560"/>
                  </a:lnTo>
                  <a:lnTo>
                    <a:pt x="35922" y="221161"/>
                  </a:lnTo>
                  <a:lnTo>
                    <a:pt x="53229" y="223059"/>
                  </a:lnTo>
                  <a:lnTo>
                    <a:pt x="97824" y="223242"/>
                  </a:lnTo>
                  <a:lnTo>
                    <a:pt x="100800" y="223242"/>
                  </a:lnTo>
                  <a:lnTo>
                    <a:pt x="106754" y="220596"/>
                  </a:lnTo>
                  <a:lnTo>
                    <a:pt x="112707" y="217105"/>
                  </a:lnTo>
                  <a:lnTo>
                    <a:pt x="122849" y="214680"/>
                  </a:lnTo>
                  <a:lnTo>
                    <a:pt x="131393" y="208248"/>
                  </a:lnTo>
                  <a:lnTo>
                    <a:pt x="139741" y="206232"/>
                  </a:lnTo>
                  <a:lnTo>
                    <a:pt x="145557" y="205760"/>
                  </a:lnTo>
                  <a:lnTo>
                    <a:pt x="151450" y="202905"/>
                  </a:lnTo>
                  <a:lnTo>
                    <a:pt x="157377" y="199320"/>
                  </a:lnTo>
                  <a:lnTo>
                    <a:pt x="163318" y="197727"/>
                  </a:lnTo>
                  <a:lnTo>
                    <a:pt x="165299" y="196310"/>
                  </a:lnTo>
                  <a:lnTo>
                    <a:pt x="166620" y="194374"/>
                  </a:lnTo>
                  <a:lnTo>
                    <a:pt x="167500" y="192090"/>
                  </a:lnTo>
                  <a:lnTo>
                    <a:pt x="169079" y="190568"/>
                  </a:lnTo>
                  <a:lnTo>
                    <a:pt x="178253" y="186798"/>
                  </a:lnTo>
                  <a:lnTo>
                    <a:pt x="182518" y="182902"/>
                  </a:lnTo>
                  <a:lnTo>
                    <a:pt x="183060" y="180474"/>
                  </a:lnTo>
                  <a:lnTo>
                    <a:pt x="182430" y="177863"/>
                  </a:lnTo>
                  <a:lnTo>
                    <a:pt x="178191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SMARTInkShape-26"/>
            <p:cNvSpPr/>
            <p:nvPr>
              <p:custDataLst>
                <p:tags r:id="rId52"/>
              </p:custDataLst>
            </p:nvPr>
          </p:nvSpPr>
          <p:spPr>
            <a:xfrm>
              <a:off x="7572375" y="1250156"/>
              <a:ext cx="142876" cy="17861"/>
            </a:xfrm>
            <a:custGeom>
              <a:avLst/>
              <a:gdLst/>
              <a:ahLst/>
              <a:cxnLst/>
              <a:rect l="0" t="0" r="0" b="0"/>
              <a:pathLst>
                <a:path w="142876" h="17861">
                  <a:moveTo>
                    <a:pt x="0" y="0"/>
                  </a:moveTo>
                  <a:lnTo>
                    <a:pt x="0" y="0"/>
                  </a:lnTo>
                  <a:lnTo>
                    <a:pt x="41752" y="0"/>
                  </a:lnTo>
                  <a:lnTo>
                    <a:pt x="83344" y="0"/>
                  </a:lnTo>
                  <a:lnTo>
                    <a:pt x="89297" y="2646"/>
                  </a:lnTo>
                  <a:lnTo>
                    <a:pt x="95250" y="6137"/>
                  </a:lnTo>
                  <a:lnTo>
                    <a:pt x="107156" y="8378"/>
                  </a:lnTo>
                  <a:lnTo>
                    <a:pt x="119063" y="8821"/>
                  </a:lnTo>
                  <a:lnTo>
                    <a:pt x="125016" y="11527"/>
                  </a:lnTo>
                  <a:lnTo>
                    <a:pt x="130969" y="15045"/>
                  </a:lnTo>
                  <a:lnTo>
                    <a:pt x="142875" y="1786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SMARTInkShape-27"/>
            <p:cNvSpPr/>
            <p:nvPr>
              <p:custDataLst>
                <p:tags r:id="rId53"/>
              </p:custDataLst>
            </p:nvPr>
          </p:nvSpPr>
          <p:spPr>
            <a:xfrm>
              <a:off x="7867328" y="1071563"/>
              <a:ext cx="124743" cy="302325"/>
            </a:xfrm>
            <a:custGeom>
              <a:avLst/>
              <a:gdLst/>
              <a:ahLst/>
              <a:cxnLst/>
              <a:rect l="0" t="0" r="0" b="0"/>
              <a:pathLst>
                <a:path w="124743" h="302325">
                  <a:moveTo>
                    <a:pt x="80094" y="0"/>
                  </a:moveTo>
                  <a:lnTo>
                    <a:pt x="80094" y="0"/>
                  </a:lnTo>
                  <a:lnTo>
                    <a:pt x="80094" y="7688"/>
                  </a:lnTo>
                  <a:lnTo>
                    <a:pt x="89022" y="35716"/>
                  </a:lnTo>
                  <a:lnTo>
                    <a:pt x="93764" y="40458"/>
                  </a:lnTo>
                  <a:lnTo>
                    <a:pt x="95160" y="40862"/>
                  </a:lnTo>
                  <a:lnTo>
                    <a:pt x="96091" y="40140"/>
                  </a:lnTo>
                  <a:lnTo>
                    <a:pt x="97585" y="36592"/>
                  </a:lnTo>
                  <a:lnTo>
                    <a:pt x="97921" y="28106"/>
                  </a:lnTo>
                  <a:lnTo>
                    <a:pt x="96939" y="27667"/>
                  </a:lnTo>
                  <a:lnTo>
                    <a:pt x="84650" y="26823"/>
                  </a:lnTo>
                  <a:lnTo>
                    <a:pt x="79473" y="29450"/>
                  </a:lnTo>
                  <a:lnTo>
                    <a:pt x="76703" y="31539"/>
                  </a:lnTo>
                  <a:lnTo>
                    <a:pt x="73626" y="36507"/>
                  </a:lnTo>
                  <a:lnTo>
                    <a:pt x="71266" y="42022"/>
                  </a:lnTo>
                  <a:lnTo>
                    <a:pt x="35430" y="83014"/>
                  </a:lnTo>
                  <a:lnTo>
                    <a:pt x="30478" y="93450"/>
                  </a:lnTo>
                  <a:lnTo>
                    <a:pt x="24652" y="113672"/>
                  </a:lnTo>
                  <a:lnTo>
                    <a:pt x="14241" y="132255"/>
                  </a:lnTo>
                  <a:lnTo>
                    <a:pt x="4406" y="176281"/>
                  </a:lnTo>
                  <a:lnTo>
                    <a:pt x="0" y="219598"/>
                  </a:lnTo>
                  <a:lnTo>
                    <a:pt x="799" y="234840"/>
                  </a:lnTo>
                  <a:lnTo>
                    <a:pt x="7425" y="252575"/>
                  </a:lnTo>
                  <a:lnTo>
                    <a:pt x="9405" y="264828"/>
                  </a:lnTo>
                  <a:lnTo>
                    <a:pt x="13289" y="270829"/>
                  </a:lnTo>
                  <a:lnTo>
                    <a:pt x="18322" y="274157"/>
                  </a:lnTo>
                  <a:lnTo>
                    <a:pt x="21053" y="275045"/>
                  </a:lnTo>
                  <a:lnTo>
                    <a:pt x="22874" y="276629"/>
                  </a:lnTo>
                  <a:lnTo>
                    <a:pt x="30777" y="289093"/>
                  </a:lnTo>
                  <a:lnTo>
                    <a:pt x="36016" y="292196"/>
                  </a:lnTo>
                  <a:lnTo>
                    <a:pt x="42724" y="294189"/>
                  </a:lnTo>
                  <a:lnTo>
                    <a:pt x="51178" y="300719"/>
                  </a:lnTo>
                  <a:lnTo>
                    <a:pt x="56659" y="302324"/>
                  </a:lnTo>
                  <a:lnTo>
                    <a:pt x="81863" y="295808"/>
                  </a:lnTo>
                  <a:lnTo>
                    <a:pt x="88486" y="292535"/>
                  </a:lnTo>
                  <a:lnTo>
                    <a:pt x="124742" y="2678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SMARTInkShape-28"/>
            <p:cNvSpPr/>
            <p:nvPr>
              <p:custDataLst>
                <p:tags r:id="rId54"/>
              </p:custDataLst>
            </p:nvPr>
          </p:nvSpPr>
          <p:spPr>
            <a:xfrm>
              <a:off x="8001011" y="1099908"/>
              <a:ext cx="142865" cy="266331"/>
            </a:xfrm>
            <a:custGeom>
              <a:avLst/>
              <a:gdLst/>
              <a:ahLst/>
              <a:cxnLst/>
              <a:rect l="0" t="0" r="0" b="0"/>
              <a:pathLst>
                <a:path w="142865" h="266331">
                  <a:moveTo>
                    <a:pt x="98216" y="16303"/>
                  </a:moveTo>
                  <a:lnTo>
                    <a:pt x="98216" y="16303"/>
                  </a:lnTo>
                  <a:lnTo>
                    <a:pt x="105283" y="33084"/>
                  </a:lnTo>
                  <a:lnTo>
                    <a:pt x="106777" y="41115"/>
                  </a:lnTo>
                  <a:lnTo>
                    <a:pt x="116042" y="51985"/>
                  </a:lnTo>
                  <a:lnTo>
                    <a:pt x="116065" y="37789"/>
                  </a:lnTo>
                  <a:lnTo>
                    <a:pt x="110779" y="25522"/>
                  </a:lnTo>
                  <a:lnTo>
                    <a:pt x="102808" y="15439"/>
                  </a:lnTo>
                  <a:lnTo>
                    <a:pt x="83475" y="1945"/>
                  </a:lnTo>
                  <a:lnTo>
                    <a:pt x="77442" y="0"/>
                  </a:lnTo>
                  <a:lnTo>
                    <a:pt x="74445" y="473"/>
                  </a:lnTo>
                  <a:lnTo>
                    <a:pt x="64266" y="6268"/>
                  </a:lnTo>
                  <a:lnTo>
                    <a:pt x="55717" y="13292"/>
                  </a:lnTo>
                  <a:lnTo>
                    <a:pt x="50223" y="14965"/>
                  </a:lnTo>
                  <a:lnTo>
                    <a:pt x="36812" y="30128"/>
                  </a:lnTo>
                  <a:lnTo>
                    <a:pt x="13126" y="74761"/>
                  </a:lnTo>
                  <a:lnTo>
                    <a:pt x="3151" y="114880"/>
                  </a:lnTo>
                  <a:lnTo>
                    <a:pt x="173" y="159024"/>
                  </a:lnTo>
                  <a:lnTo>
                    <a:pt x="0" y="193152"/>
                  </a:lnTo>
                  <a:lnTo>
                    <a:pt x="2639" y="201728"/>
                  </a:lnTo>
                  <a:lnTo>
                    <a:pt x="6127" y="208847"/>
                  </a:lnTo>
                  <a:lnTo>
                    <a:pt x="9084" y="218433"/>
                  </a:lnTo>
                  <a:lnTo>
                    <a:pt x="14811" y="227557"/>
                  </a:lnTo>
                  <a:lnTo>
                    <a:pt x="16498" y="233556"/>
                  </a:lnTo>
                  <a:lnTo>
                    <a:pt x="22540" y="239529"/>
                  </a:lnTo>
                  <a:lnTo>
                    <a:pt x="29855" y="245491"/>
                  </a:lnTo>
                  <a:lnTo>
                    <a:pt x="39677" y="260380"/>
                  </a:lnTo>
                  <a:lnTo>
                    <a:pt x="45078" y="263688"/>
                  </a:lnTo>
                  <a:lnTo>
                    <a:pt x="53442" y="265986"/>
                  </a:lnTo>
                  <a:lnTo>
                    <a:pt x="83365" y="266330"/>
                  </a:lnTo>
                  <a:lnTo>
                    <a:pt x="89301" y="263686"/>
                  </a:lnTo>
                  <a:lnTo>
                    <a:pt x="133382" y="230595"/>
                  </a:lnTo>
                  <a:lnTo>
                    <a:pt x="142864" y="22168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SMARTInkShape-29"/>
            <p:cNvSpPr/>
            <p:nvPr>
              <p:custDataLst>
                <p:tags r:id="rId55"/>
              </p:custDataLst>
            </p:nvPr>
          </p:nvSpPr>
          <p:spPr>
            <a:xfrm>
              <a:off x="8197454" y="1268016"/>
              <a:ext cx="17860" cy="187524"/>
            </a:xfrm>
            <a:custGeom>
              <a:avLst/>
              <a:gdLst/>
              <a:ahLst/>
              <a:cxnLst/>
              <a:rect l="0" t="0" r="0" b="0"/>
              <a:pathLst>
                <a:path w="17860" h="187524">
                  <a:moveTo>
                    <a:pt x="17859" y="0"/>
                  </a:moveTo>
                  <a:lnTo>
                    <a:pt x="17859" y="0"/>
                  </a:lnTo>
                  <a:lnTo>
                    <a:pt x="13118" y="4740"/>
                  </a:lnTo>
                  <a:lnTo>
                    <a:pt x="10790" y="9713"/>
                  </a:lnTo>
                  <a:lnTo>
                    <a:pt x="8009" y="24670"/>
                  </a:lnTo>
                  <a:lnTo>
                    <a:pt x="2814" y="32996"/>
                  </a:lnTo>
                  <a:lnTo>
                    <a:pt x="833" y="42739"/>
                  </a:lnTo>
                  <a:lnTo>
                    <a:pt x="14" y="87272"/>
                  </a:lnTo>
                  <a:lnTo>
                    <a:pt x="0" y="129253"/>
                  </a:lnTo>
                  <a:lnTo>
                    <a:pt x="8929" y="1875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MARTInkShape-Group34"/>
          <p:cNvGrpSpPr/>
          <p:nvPr/>
        </p:nvGrpSpPr>
        <p:grpSpPr>
          <a:xfrm>
            <a:off x="1964531" y="4786313"/>
            <a:ext cx="2071689" cy="35719"/>
            <a:chOff x="1964531" y="4786313"/>
            <a:chExt cx="2071689" cy="35719"/>
          </a:xfrm>
        </p:grpSpPr>
        <p:sp>
          <p:nvSpPr>
            <p:cNvPr id="22" name="SMARTInkShape-30"/>
            <p:cNvSpPr/>
            <p:nvPr>
              <p:custDataLst>
                <p:tags r:id="rId34"/>
              </p:custDataLst>
            </p:nvPr>
          </p:nvSpPr>
          <p:spPr>
            <a:xfrm>
              <a:off x="1964531" y="4804172"/>
              <a:ext cx="178595" cy="17860"/>
            </a:xfrm>
            <a:custGeom>
              <a:avLst/>
              <a:gdLst/>
              <a:ahLst/>
              <a:cxnLst/>
              <a:rect l="0" t="0" r="0" b="0"/>
              <a:pathLst>
                <a:path w="178595" h="17860">
                  <a:moveTo>
                    <a:pt x="0" y="17859"/>
                  </a:moveTo>
                  <a:lnTo>
                    <a:pt x="0" y="17859"/>
                  </a:lnTo>
                  <a:lnTo>
                    <a:pt x="4741" y="17859"/>
                  </a:lnTo>
                  <a:lnTo>
                    <a:pt x="9714" y="15214"/>
                  </a:lnTo>
                  <a:lnTo>
                    <a:pt x="16251" y="10171"/>
                  </a:lnTo>
                  <a:lnTo>
                    <a:pt x="25407" y="9038"/>
                  </a:lnTo>
                  <a:lnTo>
                    <a:pt x="51850" y="8930"/>
                  </a:lnTo>
                  <a:lnTo>
                    <a:pt x="60366" y="15066"/>
                  </a:lnTo>
                  <a:lnTo>
                    <a:pt x="68708" y="17032"/>
                  </a:lnTo>
                  <a:lnTo>
                    <a:pt x="113110" y="17857"/>
                  </a:lnTo>
                  <a:lnTo>
                    <a:pt x="127993" y="17858"/>
                  </a:lnTo>
                  <a:lnTo>
                    <a:pt x="133946" y="15213"/>
                  </a:lnTo>
                  <a:lnTo>
                    <a:pt x="139899" y="11722"/>
                  </a:lnTo>
                  <a:lnTo>
                    <a:pt x="151805" y="9481"/>
                  </a:lnTo>
                  <a:lnTo>
                    <a:pt x="163711" y="9038"/>
                  </a:lnTo>
                  <a:lnTo>
                    <a:pt x="169664" y="6332"/>
                  </a:lnTo>
                  <a:lnTo>
                    <a:pt x="1785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SMARTInkShape-31"/>
            <p:cNvSpPr/>
            <p:nvPr>
              <p:custDataLst>
                <p:tags r:id="rId35"/>
              </p:custDataLst>
            </p:nvPr>
          </p:nvSpPr>
          <p:spPr>
            <a:xfrm>
              <a:off x="2330648" y="4786313"/>
              <a:ext cx="169666" cy="8930"/>
            </a:xfrm>
            <a:custGeom>
              <a:avLst/>
              <a:gdLst/>
              <a:ahLst/>
              <a:cxnLst/>
              <a:rect l="0" t="0" r="0" b="0"/>
              <a:pathLst>
                <a:path w="169666" h="8930">
                  <a:moveTo>
                    <a:pt x="0" y="8929"/>
                  </a:moveTo>
                  <a:lnTo>
                    <a:pt x="0" y="8929"/>
                  </a:lnTo>
                  <a:lnTo>
                    <a:pt x="4741" y="8929"/>
                  </a:lnTo>
                  <a:lnTo>
                    <a:pt x="6137" y="7937"/>
                  </a:lnTo>
                  <a:lnTo>
                    <a:pt x="7068" y="6284"/>
                  </a:lnTo>
                  <a:lnTo>
                    <a:pt x="8562" y="1241"/>
                  </a:lnTo>
                  <a:lnTo>
                    <a:pt x="11413" y="551"/>
                  </a:lnTo>
                  <a:lnTo>
                    <a:pt x="55620" y="0"/>
                  </a:lnTo>
                  <a:lnTo>
                    <a:pt x="75775" y="0"/>
                  </a:lnTo>
                  <a:lnTo>
                    <a:pt x="80973" y="2645"/>
                  </a:lnTo>
                  <a:lnTo>
                    <a:pt x="87653" y="7688"/>
                  </a:lnTo>
                  <a:lnTo>
                    <a:pt x="96102" y="8684"/>
                  </a:lnTo>
                  <a:lnTo>
                    <a:pt x="140733" y="8929"/>
                  </a:lnTo>
                  <a:lnTo>
                    <a:pt x="169665" y="8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SMARTInkShape-32"/>
            <p:cNvSpPr/>
            <p:nvPr>
              <p:custDataLst>
                <p:tags r:id="rId36"/>
              </p:custDataLst>
            </p:nvPr>
          </p:nvSpPr>
          <p:spPr>
            <a:xfrm>
              <a:off x="2669977" y="4804172"/>
              <a:ext cx="169665" cy="8931"/>
            </a:xfrm>
            <a:custGeom>
              <a:avLst/>
              <a:gdLst/>
              <a:ahLst/>
              <a:cxnLst/>
              <a:rect l="0" t="0" r="0" b="0"/>
              <a:pathLst>
                <a:path w="169665" h="8931">
                  <a:moveTo>
                    <a:pt x="0" y="0"/>
                  </a:moveTo>
                  <a:lnTo>
                    <a:pt x="0" y="0"/>
                  </a:lnTo>
                  <a:lnTo>
                    <a:pt x="42578" y="0"/>
                  </a:lnTo>
                  <a:lnTo>
                    <a:pt x="60779" y="0"/>
                  </a:lnTo>
                  <a:lnTo>
                    <a:pt x="69295" y="6136"/>
                  </a:lnTo>
                  <a:lnTo>
                    <a:pt x="77637" y="8102"/>
                  </a:lnTo>
                  <a:lnTo>
                    <a:pt x="119440" y="8929"/>
                  </a:lnTo>
                  <a:lnTo>
                    <a:pt x="154891" y="8930"/>
                  </a:lnTo>
                  <a:lnTo>
                    <a:pt x="156838" y="7937"/>
                  </a:lnTo>
                  <a:lnTo>
                    <a:pt x="158137" y="6284"/>
                  </a:lnTo>
                  <a:lnTo>
                    <a:pt x="159003" y="4189"/>
                  </a:lnTo>
                  <a:lnTo>
                    <a:pt x="160572" y="2793"/>
                  </a:lnTo>
                  <a:lnTo>
                    <a:pt x="1696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SMARTInkShape-33"/>
            <p:cNvSpPr/>
            <p:nvPr>
              <p:custDataLst>
                <p:tags r:id="rId37"/>
              </p:custDataLst>
            </p:nvPr>
          </p:nvSpPr>
          <p:spPr>
            <a:xfrm>
              <a:off x="2973586" y="4804172"/>
              <a:ext cx="169665" cy="2646"/>
            </a:xfrm>
            <a:custGeom>
              <a:avLst/>
              <a:gdLst/>
              <a:ahLst/>
              <a:cxnLst/>
              <a:rect l="0" t="0" r="0" b="0"/>
              <a:pathLst>
                <a:path w="169665" h="2646">
                  <a:moveTo>
                    <a:pt x="0" y="0"/>
                  </a:moveTo>
                  <a:lnTo>
                    <a:pt x="0" y="0"/>
                  </a:lnTo>
                  <a:lnTo>
                    <a:pt x="44543" y="0"/>
                  </a:lnTo>
                  <a:lnTo>
                    <a:pt x="84749" y="2645"/>
                  </a:lnTo>
                  <a:lnTo>
                    <a:pt x="16966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SMARTInkShape-34"/>
            <p:cNvSpPr/>
            <p:nvPr>
              <p:custDataLst>
                <p:tags r:id="rId38"/>
              </p:custDataLst>
            </p:nvPr>
          </p:nvSpPr>
          <p:spPr>
            <a:xfrm>
              <a:off x="3250406" y="4786313"/>
              <a:ext cx="205384" cy="8930"/>
            </a:xfrm>
            <a:custGeom>
              <a:avLst/>
              <a:gdLst/>
              <a:ahLst/>
              <a:cxnLst/>
              <a:rect l="0" t="0" r="0" b="0"/>
              <a:pathLst>
                <a:path w="205384" h="8930">
                  <a:moveTo>
                    <a:pt x="0" y="0"/>
                  </a:moveTo>
                  <a:lnTo>
                    <a:pt x="0" y="0"/>
                  </a:lnTo>
                  <a:lnTo>
                    <a:pt x="44587" y="0"/>
                  </a:lnTo>
                  <a:lnTo>
                    <a:pt x="77554" y="0"/>
                  </a:lnTo>
                  <a:lnTo>
                    <a:pt x="84275" y="4740"/>
                  </a:lnTo>
                  <a:lnTo>
                    <a:pt x="87933" y="5144"/>
                  </a:lnTo>
                  <a:lnTo>
                    <a:pt x="104233" y="873"/>
                  </a:lnTo>
                  <a:lnTo>
                    <a:pt x="108503" y="3033"/>
                  </a:lnTo>
                  <a:lnTo>
                    <a:pt x="113708" y="6309"/>
                  </a:lnTo>
                  <a:lnTo>
                    <a:pt x="119329" y="7765"/>
                  </a:lnTo>
                  <a:lnTo>
                    <a:pt x="122217" y="7160"/>
                  </a:lnTo>
                  <a:lnTo>
                    <a:pt x="128071" y="3843"/>
                  </a:lnTo>
                  <a:lnTo>
                    <a:pt x="130030" y="3554"/>
                  </a:lnTo>
                  <a:lnTo>
                    <a:pt x="131335" y="4354"/>
                  </a:lnTo>
                  <a:lnTo>
                    <a:pt x="132205" y="5879"/>
                  </a:lnTo>
                  <a:lnTo>
                    <a:pt x="133777" y="6896"/>
                  </a:lnTo>
                  <a:lnTo>
                    <a:pt x="140731" y="8327"/>
                  </a:lnTo>
                  <a:lnTo>
                    <a:pt x="184620" y="8928"/>
                  </a:lnTo>
                  <a:lnTo>
                    <a:pt x="205383" y="89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SMARTInkShape-35"/>
            <p:cNvSpPr/>
            <p:nvPr>
              <p:custDataLst>
                <p:tags r:id="rId39"/>
              </p:custDataLst>
            </p:nvPr>
          </p:nvSpPr>
          <p:spPr>
            <a:xfrm>
              <a:off x="3625453" y="4795244"/>
              <a:ext cx="205384" cy="8929"/>
            </a:xfrm>
            <a:custGeom>
              <a:avLst/>
              <a:gdLst/>
              <a:ahLst/>
              <a:cxnLst/>
              <a:rect l="0" t="0" r="0" b="0"/>
              <a:pathLst>
                <a:path w="205384" h="8929">
                  <a:moveTo>
                    <a:pt x="0" y="8928"/>
                  </a:moveTo>
                  <a:lnTo>
                    <a:pt x="0" y="8928"/>
                  </a:lnTo>
                  <a:lnTo>
                    <a:pt x="34304" y="8928"/>
                  </a:lnTo>
                  <a:lnTo>
                    <a:pt x="42568" y="2791"/>
                  </a:lnTo>
                  <a:lnTo>
                    <a:pt x="50868" y="825"/>
                  </a:lnTo>
                  <a:lnTo>
                    <a:pt x="90216" y="0"/>
                  </a:lnTo>
                  <a:lnTo>
                    <a:pt x="127930" y="990"/>
                  </a:lnTo>
                  <a:lnTo>
                    <a:pt x="205383" y="89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SMARTInkShape-36"/>
            <p:cNvSpPr/>
            <p:nvPr>
              <p:custDataLst>
                <p:tags r:id="rId40"/>
              </p:custDataLst>
            </p:nvPr>
          </p:nvSpPr>
          <p:spPr>
            <a:xfrm>
              <a:off x="3946922" y="4804172"/>
              <a:ext cx="89298" cy="8931"/>
            </a:xfrm>
            <a:custGeom>
              <a:avLst/>
              <a:gdLst/>
              <a:ahLst/>
              <a:cxnLst/>
              <a:rect l="0" t="0" r="0" b="0"/>
              <a:pathLst>
                <a:path w="89298" h="8931">
                  <a:moveTo>
                    <a:pt x="0" y="0"/>
                  </a:moveTo>
                  <a:lnTo>
                    <a:pt x="0" y="0"/>
                  </a:lnTo>
                  <a:lnTo>
                    <a:pt x="42579" y="0"/>
                  </a:lnTo>
                  <a:lnTo>
                    <a:pt x="51934" y="0"/>
                  </a:lnTo>
                  <a:lnTo>
                    <a:pt x="60382" y="6136"/>
                  </a:lnTo>
                  <a:lnTo>
                    <a:pt x="69786" y="8561"/>
                  </a:lnTo>
                  <a:lnTo>
                    <a:pt x="89297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9047" name="SMARTInkShape-Group35"/>
          <p:cNvGrpSpPr/>
          <p:nvPr/>
        </p:nvGrpSpPr>
        <p:grpSpPr>
          <a:xfrm>
            <a:off x="4313039" y="4786313"/>
            <a:ext cx="901900" cy="17860"/>
            <a:chOff x="4313039" y="4786313"/>
            <a:chExt cx="901900" cy="17860"/>
          </a:xfrm>
        </p:grpSpPr>
        <p:sp>
          <p:nvSpPr>
            <p:cNvPr id="30" name="SMARTInkShape-37"/>
            <p:cNvSpPr/>
            <p:nvPr>
              <p:custDataLst>
                <p:tags r:id="rId29"/>
              </p:custDataLst>
            </p:nvPr>
          </p:nvSpPr>
          <p:spPr>
            <a:xfrm>
              <a:off x="4313039" y="4795242"/>
              <a:ext cx="151806" cy="8931"/>
            </a:xfrm>
            <a:custGeom>
              <a:avLst/>
              <a:gdLst/>
              <a:ahLst/>
              <a:cxnLst/>
              <a:rect l="0" t="0" r="0" b="0"/>
              <a:pathLst>
                <a:path w="151806" h="8931">
                  <a:moveTo>
                    <a:pt x="0" y="0"/>
                  </a:moveTo>
                  <a:lnTo>
                    <a:pt x="0" y="0"/>
                  </a:lnTo>
                  <a:lnTo>
                    <a:pt x="41522" y="0"/>
                  </a:lnTo>
                  <a:lnTo>
                    <a:pt x="71651" y="0"/>
                  </a:lnTo>
                  <a:lnTo>
                    <a:pt x="79139" y="2646"/>
                  </a:lnTo>
                  <a:lnTo>
                    <a:pt x="85775" y="6137"/>
                  </a:lnTo>
                  <a:lnTo>
                    <a:pt x="97995" y="8685"/>
                  </a:lnTo>
                  <a:lnTo>
                    <a:pt x="151805" y="893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SMARTInkShape-38"/>
            <p:cNvSpPr/>
            <p:nvPr>
              <p:custDataLst>
                <p:tags r:id="rId30"/>
              </p:custDataLst>
            </p:nvPr>
          </p:nvSpPr>
          <p:spPr>
            <a:xfrm>
              <a:off x="4518422" y="4795242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41" name="SMARTInkShape-39"/>
            <p:cNvSpPr/>
            <p:nvPr>
              <p:custDataLst>
                <p:tags r:id="rId31"/>
              </p:custDataLst>
            </p:nvPr>
          </p:nvSpPr>
          <p:spPr>
            <a:xfrm>
              <a:off x="4572000" y="4786313"/>
              <a:ext cx="178595" cy="17860"/>
            </a:xfrm>
            <a:custGeom>
              <a:avLst/>
              <a:gdLst/>
              <a:ahLst/>
              <a:cxnLst/>
              <a:rect l="0" t="0" r="0" b="0"/>
              <a:pathLst>
                <a:path w="178595" h="17860">
                  <a:moveTo>
                    <a:pt x="0" y="17859"/>
                  </a:moveTo>
                  <a:lnTo>
                    <a:pt x="0" y="17859"/>
                  </a:lnTo>
                  <a:lnTo>
                    <a:pt x="16586" y="17859"/>
                  </a:lnTo>
                  <a:lnTo>
                    <a:pt x="59775" y="10170"/>
                  </a:lnTo>
                  <a:lnTo>
                    <a:pt x="101839" y="9174"/>
                  </a:lnTo>
                  <a:lnTo>
                    <a:pt x="144776" y="8944"/>
                  </a:lnTo>
                  <a:lnTo>
                    <a:pt x="159897" y="8932"/>
                  </a:lnTo>
                  <a:lnTo>
                    <a:pt x="163153" y="7939"/>
                  </a:lnTo>
                  <a:lnTo>
                    <a:pt x="165323" y="6284"/>
                  </a:lnTo>
                  <a:lnTo>
                    <a:pt x="166770" y="4189"/>
                  </a:lnTo>
                  <a:lnTo>
                    <a:pt x="168727" y="2793"/>
                  </a:lnTo>
                  <a:lnTo>
                    <a:pt x="17859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42" name="SMARTInkShape-40"/>
            <p:cNvSpPr/>
            <p:nvPr>
              <p:custDataLst>
                <p:tags r:id="rId32"/>
              </p:custDataLst>
            </p:nvPr>
          </p:nvSpPr>
          <p:spPr>
            <a:xfrm>
              <a:off x="4893469" y="4786313"/>
              <a:ext cx="160735" cy="17860"/>
            </a:xfrm>
            <a:custGeom>
              <a:avLst/>
              <a:gdLst/>
              <a:ahLst/>
              <a:cxnLst/>
              <a:rect l="0" t="0" r="0" b="0"/>
              <a:pathLst>
                <a:path w="160735" h="17860">
                  <a:moveTo>
                    <a:pt x="0" y="0"/>
                  </a:moveTo>
                  <a:lnTo>
                    <a:pt x="0" y="0"/>
                  </a:lnTo>
                  <a:lnTo>
                    <a:pt x="42212" y="0"/>
                  </a:lnTo>
                  <a:lnTo>
                    <a:pt x="67126" y="0"/>
                  </a:lnTo>
                  <a:lnTo>
                    <a:pt x="68563" y="992"/>
                  </a:lnTo>
                  <a:lnTo>
                    <a:pt x="69521" y="2645"/>
                  </a:lnTo>
                  <a:lnTo>
                    <a:pt x="70160" y="4740"/>
                  </a:lnTo>
                  <a:lnTo>
                    <a:pt x="71578" y="6136"/>
                  </a:lnTo>
                  <a:lnTo>
                    <a:pt x="75799" y="7688"/>
                  </a:lnTo>
                  <a:lnTo>
                    <a:pt x="114660" y="8926"/>
                  </a:lnTo>
                  <a:lnTo>
                    <a:pt x="122933" y="15065"/>
                  </a:lnTo>
                  <a:lnTo>
                    <a:pt x="132299" y="17491"/>
                  </a:lnTo>
                  <a:lnTo>
                    <a:pt x="160734" y="1785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43" name="SMARTInkShape-41"/>
            <p:cNvSpPr/>
            <p:nvPr>
              <p:custDataLst>
                <p:tags r:id="rId33"/>
              </p:custDataLst>
            </p:nvPr>
          </p:nvSpPr>
          <p:spPr>
            <a:xfrm>
              <a:off x="5125641" y="4795242"/>
              <a:ext cx="89298" cy="8931"/>
            </a:xfrm>
            <a:custGeom>
              <a:avLst/>
              <a:gdLst/>
              <a:ahLst/>
              <a:cxnLst/>
              <a:rect l="0" t="0" r="0" b="0"/>
              <a:pathLst>
                <a:path w="89298" h="8931">
                  <a:moveTo>
                    <a:pt x="0" y="8930"/>
                  </a:moveTo>
                  <a:lnTo>
                    <a:pt x="0" y="8930"/>
                  </a:lnTo>
                  <a:lnTo>
                    <a:pt x="4740" y="8930"/>
                  </a:lnTo>
                  <a:lnTo>
                    <a:pt x="6136" y="7938"/>
                  </a:lnTo>
                  <a:lnTo>
                    <a:pt x="7067" y="6284"/>
                  </a:lnTo>
                  <a:lnTo>
                    <a:pt x="7688" y="4189"/>
                  </a:lnTo>
                  <a:lnTo>
                    <a:pt x="10086" y="2793"/>
                  </a:lnTo>
                  <a:lnTo>
                    <a:pt x="33709" y="109"/>
                  </a:lnTo>
                  <a:lnTo>
                    <a:pt x="77465" y="0"/>
                  </a:lnTo>
                  <a:lnTo>
                    <a:pt x="8929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9056" name="SMARTInkShape-Group36"/>
          <p:cNvGrpSpPr/>
          <p:nvPr/>
        </p:nvGrpSpPr>
        <p:grpSpPr>
          <a:xfrm>
            <a:off x="6206206" y="2428875"/>
            <a:ext cx="2000178" cy="330397"/>
            <a:chOff x="6206206" y="2428875"/>
            <a:chExt cx="2000178" cy="330397"/>
          </a:xfrm>
        </p:grpSpPr>
        <p:sp>
          <p:nvSpPr>
            <p:cNvPr id="299048" name="SMARTInkShape-42"/>
            <p:cNvSpPr/>
            <p:nvPr>
              <p:custDataLst>
                <p:tags r:id="rId21"/>
              </p:custDataLst>
            </p:nvPr>
          </p:nvSpPr>
          <p:spPr>
            <a:xfrm>
              <a:off x="6206206" y="2443254"/>
              <a:ext cx="160662" cy="253513"/>
            </a:xfrm>
            <a:custGeom>
              <a:avLst/>
              <a:gdLst/>
              <a:ahLst/>
              <a:cxnLst/>
              <a:rect l="0" t="0" r="0" b="0"/>
              <a:pathLst>
                <a:path w="160662" h="253513">
                  <a:moveTo>
                    <a:pt x="8857" y="30269"/>
                  </a:moveTo>
                  <a:lnTo>
                    <a:pt x="8857" y="30269"/>
                  </a:lnTo>
                  <a:lnTo>
                    <a:pt x="8857" y="71770"/>
                  </a:lnTo>
                  <a:lnTo>
                    <a:pt x="8857" y="109704"/>
                  </a:lnTo>
                  <a:lnTo>
                    <a:pt x="8857" y="148725"/>
                  </a:lnTo>
                  <a:lnTo>
                    <a:pt x="8857" y="187393"/>
                  </a:lnTo>
                  <a:lnTo>
                    <a:pt x="8857" y="222440"/>
                  </a:lnTo>
                  <a:lnTo>
                    <a:pt x="4116" y="211232"/>
                  </a:lnTo>
                  <a:lnTo>
                    <a:pt x="754" y="173649"/>
                  </a:lnTo>
                  <a:lnTo>
                    <a:pt x="172" y="139670"/>
                  </a:lnTo>
                  <a:lnTo>
                    <a:pt x="0" y="104466"/>
                  </a:lnTo>
                  <a:lnTo>
                    <a:pt x="941" y="69893"/>
                  </a:lnTo>
                  <a:lnTo>
                    <a:pt x="6999" y="28395"/>
                  </a:lnTo>
                  <a:lnTo>
                    <a:pt x="8612" y="0"/>
                  </a:lnTo>
                  <a:lnTo>
                    <a:pt x="8693" y="168"/>
                  </a:lnTo>
                  <a:lnTo>
                    <a:pt x="14992" y="38076"/>
                  </a:lnTo>
                  <a:lnTo>
                    <a:pt x="17950" y="57828"/>
                  </a:lnTo>
                  <a:lnTo>
                    <a:pt x="28761" y="83544"/>
                  </a:lnTo>
                  <a:lnTo>
                    <a:pt x="32586" y="89666"/>
                  </a:lnTo>
                  <a:lnTo>
                    <a:pt x="35242" y="99925"/>
                  </a:lnTo>
                  <a:lnTo>
                    <a:pt x="66765" y="132826"/>
                  </a:lnTo>
                  <a:lnTo>
                    <a:pt x="71966" y="135381"/>
                  </a:lnTo>
                  <a:lnTo>
                    <a:pt x="74742" y="136063"/>
                  </a:lnTo>
                  <a:lnTo>
                    <a:pt x="88130" y="132281"/>
                  </a:lnTo>
                  <a:lnTo>
                    <a:pt x="104664" y="115396"/>
                  </a:lnTo>
                  <a:lnTo>
                    <a:pt x="110969" y="97208"/>
                  </a:lnTo>
                  <a:lnTo>
                    <a:pt x="119757" y="57933"/>
                  </a:lnTo>
                  <a:lnTo>
                    <a:pt x="119992" y="39588"/>
                  </a:lnTo>
                  <a:lnTo>
                    <a:pt x="117192" y="23109"/>
                  </a:lnTo>
                  <a:lnTo>
                    <a:pt x="116245" y="21689"/>
                  </a:lnTo>
                  <a:lnTo>
                    <a:pt x="120823" y="26184"/>
                  </a:lnTo>
                  <a:lnTo>
                    <a:pt x="123111" y="31099"/>
                  </a:lnTo>
                  <a:lnTo>
                    <a:pt x="124922" y="75295"/>
                  </a:lnTo>
                  <a:lnTo>
                    <a:pt x="125934" y="113652"/>
                  </a:lnTo>
                  <a:lnTo>
                    <a:pt x="132630" y="131086"/>
                  </a:lnTo>
                  <a:lnTo>
                    <a:pt x="133857" y="172976"/>
                  </a:lnTo>
                  <a:lnTo>
                    <a:pt x="133872" y="214816"/>
                  </a:lnTo>
                  <a:lnTo>
                    <a:pt x="133872" y="220769"/>
                  </a:lnTo>
                  <a:lnTo>
                    <a:pt x="136518" y="226723"/>
                  </a:lnTo>
                  <a:lnTo>
                    <a:pt x="140009" y="232676"/>
                  </a:lnTo>
                  <a:lnTo>
                    <a:pt x="142434" y="242818"/>
                  </a:lnTo>
                  <a:lnTo>
                    <a:pt x="150458" y="252116"/>
                  </a:lnTo>
                  <a:lnTo>
                    <a:pt x="153811" y="252891"/>
                  </a:lnTo>
                  <a:lnTo>
                    <a:pt x="160661" y="25351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49" name="SMARTInkShape-43"/>
            <p:cNvSpPr/>
            <p:nvPr>
              <p:custDataLst>
                <p:tags r:id="rId22"/>
              </p:custDataLst>
            </p:nvPr>
          </p:nvSpPr>
          <p:spPr>
            <a:xfrm>
              <a:off x="6438305" y="2437806"/>
              <a:ext cx="205384" cy="258917"/>
            </a:xfrm>
            <a:custGeom>
              <a:avLst/>
              <a:gdLst/>
              <a:ahLst/>
              <a:cxnLst/>
              <a:rect l="0" t="0" r="0" b="0"/>
              <a:pathLst>
                <a:path w="205384" h="258917">
                  <a:moveTo>
                    <a:pt x="0" y="241100"/>
                  </a:moveTo>
                  <a:lnTo>
                    <a:pt x="0" y="241100"/>
                  </a:lnTo>
                  <a:lnTo>
                    <a:pt x="12428" y="203814"/>
                  </a:lnTo>
                  <a:lnTo>
                    <a:pt x="24211" y="160527"/>
                  </a:lnTo>
                  <a:lnTo>
                    <a:pt x="28671" y="136528"/>
                  </a:lnTo>
                  <a:lnTo>
                    <a:pt x="34791" y="111648"/>
                  </a:lnTo>
                  <a:lnTo>
                    <a:pt x="35306" y="104852"/>
                  </a:lnTo>
                  <a:lnTo>
                    <a:pt x="38181" y="98525"/>
                  </a:lnTo>
                  <a:lnTo>
                    <a:pt x="41774" y="92405"/>
                  </a:lnTo>
                  <a:lnTo>
                    <a:pt x="53310" y="53424"/>
                  </a:lnTo>
                  <a:lnTo>
                    <a:pt x="53542" y="45999"/>
                  </a:lnTo>
                  <a:lnTo>
                    <a:pt x="54546" y="45548"/>
                  </a:lnTo>
                  <a:lnTo>
                    <a:pt x="62139" y="44682"/>
                  </a:lnTo>
                  <a:lnTo>
                    <a:pt x="62475" y="52339"/>
                  </a:lnTo>
                  <a:lnTo>
                    <a:pt x="68638" y="60461"/>
                  </a:lnTo>
                  <a:lnTo>
                    <a:pt x="70608" y="68736"/>
                  </a:lnTo>
                  <a:lnTo>
                    <a:pt x="74034" y="104317"/>
                  </a:lnTo>
                  <a:lnTo>
                    <a:pt x="80120" y="148019"/>
                  </a:lnTo>
                  <a:lnTo>
                    <a:pt x="81337" y="172752"/>
                  </a:lnTo>
                  <a:lnTo>
                    <a:pt x="88052" y="190122"/>
                  </a:lnTo>
                  <a:lnTo>
                    <a:pt x="90282" y="229192"/>
                  </a:lnTo>
                  <a:lnTo>
                    <a:pt x="96984" y="239336"/>
                  </a:lnTo>
                  <a:lnTo>
                    <a:pt x="97981" y="247881"/>
                  </a:lnTo>
                  <a:lnTo>
                    <a:pt x="98216" y="258469"/>
                  </a:lnTo>
                  <a:lnTo>
                    <a:pt x="105913" y="258916"/>
                  </a:lnTo>
                  <a:lnTo>
                    <a:pt x="106327" y="257939"/>
                  </a:lnTo>
                  <a:lnTo>
                    <a:pt x="108075" y="243726"/>
                  </a:lnTo>
                  <a:lnTo>
                    <a:pt x="114209" y="232101"/>
                  </a:lnTo>
                  <a:lnTo>
                    <a:pt x="114835" y="229148"/>
                  </a:lnTo>
                  <a:lnTo>
                    <a:pt x="121975" y="216286"/>
                  </a:lnTo>
                  <a:lnTo>
                    <a:pt x="125107" y="202218"/>
                  </a:lnTo>
                  <a:lnTo>
                    <a:pt x="130885" y="190333"/>
                  </a:lnTo>
                  <a:lnTo>
                    <a:pt x="140806" y="150352"/>
                  </a:lnTo>
                  <a:lnTo>
                    <a:pt x="153719" y="105992"/>
                  </a:lnTo>
                  <a:lnTo>
                    <a:pt x="167619" y="64570"/>
                  </a:lnTo>
                  <a:lnTo>
                    <a:pt x="170387" y="47895"/>
                  </a:lnTo>
                  <a:lnTo>
                    <a:pt x="176679" y="35771"/>
                  </a:lnTo>
                  <a:lnTo>
                    <a:pt x="178215" y="23822"/>
                  </a:lnTo>
                  <a:lnTo>
                    <a:pt x="179334" y="21834"/>
                  </a:lnTo>
                  <a:lnTo>
                    <a:pt x="181071" y="20508"/>
                  </a:lnTo>
                  <a:lnTo>
                    <a:pt x="183222" y="19625"/>
                  </a:lnTo>
                  <a:lnTo>
                    <a:pt x="184655" y="18044"/>
                  </a:lnTo>
                  <a:lnTo>
                    <a:pt x="186249" y="13641"/>
                  </a:lnTo>
                  <a:lnTo>
                    <a:pt x="187522" y="2"/>
                  </a:lnTo>
                  <a:lnTo>
                    <a:pt x="192264" y="0"/>
                  </a:lnTo>
                  <a:lnTo>
                    <a:pt x="193660" y="992"/>
                  </a:lnTo>
                  <a:lnTo>
                    <a:pt x="194591" y="2645"/>
                  </a:lnTo>
                  <a:lnTo>
                    <a:pt x="196085" y="7687"/>
                  </a:lnTo>
                  <a:lnTo>
                    <a:pt x="205383" y="1785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0" name="SMARTInkShape-44"/>
            <p:cNvSpPr/>
            <p:nvPr>
              <p:custDataLst>
                <p:tags r:id="rId23"/>
              </p:custDataLst>
            </p:nvPr>
          </p:nvSpPr>
          <p:spPr>
            <a:xfrm>
              <a:off x="6777633" y="2446737"/>
              <a:ext cx="142876" cy="285748"/>
            </a:xfrm>
            <a:custGeom>
              <a:avLst/>
              <a:gdLst/>
              <a:ahLst/>
              <a:cxnLst/>
              <a:rect l="0" t="0" r="0" b="0"/>
              <a:pathLst>
                <a:path w="142876" h="285748">
                  <a:moveTo>
                    <a:pt x="17859" y="285747"/>
                  </a:moveTo>
                  <a:lnTo>
                    <a:pt x="17859" y="285747"/>
                  </a:lnTo>
                  <a:lnTo>
                    <a:pt x="17859" y="281007"/>
                  </a:lnTo>
                  <a:lnTo>
                    <a:pt x="16867" y="279610"/>
                  </a:lnTo>
                  <a:lnTo>
                    <a:pt x="15214" y="278680"/>
                  </a:lnTo>
                  <a:lnTo>
                    <a:pt x="10171" y="277185"/>
                  </a:lnTo>
                  <a:lnTo>
                    <a:pt x="9481" y="274335"/>
                  </a:lnTo>
                  <a:lnTo>
                    <a:pt x="8940" y="260311"/>
                  </a:lnTo>
                  <a:lnTo>
                    <a:pt x="4192" y="254619"/>
                  </a:lnTo>
                  <a:lnTo>
                    <a:pt x="1863" y="246777"/>
                  </a:lnTo>
                  <a:lnTo>
                    <a:pt x="10" y="202433"/>
                  </a:lnTo>
                  <a:lnTo>
                    <a:pt x="0" y="157817"/>
                  </a:lnTo>
                  <a:lnTo>
                    <a:pt x="0" y="114042"/>
                  </a:lnTo>
                  <a:lnTo>
                    <a:pt x="0" y="96608"/>
                  </a:lnTo>
                  <a:lnTo>
                    <a:pt x="2645" y="89899"/>
                  </a:lnTo>
                  <a:lnTo>
                    <a:pt x="6137" y="83610"/>
                  </a:lnTo>
                  <a:lnTo>
                    <a:pt x="8378" y="71488"/>
                  </a:lnTo>
                  <a:lnTo>
                    <a:pt x="8821" y="54799"/>
                  </a:lnTo>
                  <a:lnTo>
                    <a:pt x="9849" y="51414"/>
                  </a:lnTo>
                  <a:lnTo>
                    <a:pt x="11526" y="49158"/>
                  </a:lnTo>
                  <a:lnTo>
                    <a:pt x="13638" y="47654"/>
                  </a:lnTo>
                  <a:lnTo>
                    <a:pt x="15045" y="45659"/>
                  </a:lnTo>
                  <a:lnTo>
                    <a:pt x="19949" y="35328"/>
                  </a:lnTo>
                  <a:lnTo>
                    <a:pt x="32025" y="20782"/>
                  </a:lnTo>
                  <a:lnTo>
                    <a:pt x="34077" y="14858"/>
                  </a:lnTo>
                  <a:lnTo>
                    <a:pt x="35616" y="12881"/>
                  </a:lnTo>
                  <a:lnTo>
                    <a:pt x="51926" y="1393"/>
                  </a:lnTo>
                  <a:lnTo>
                    <a:pt x="57829" y="411"/>
                  </a:lnTo>
                  <a:lnTo>
                    <a:pt x="83721" y="0"/>
                  </a:lnTo>
                  <a:lnTo>
                    <a:pt x="89464" y="2645"/>
                  </a:lnTo>
                  <a:lnTo>
                    <a:pt x="102454" y="13300"/>
                  </a:lnTo>
                  <a:lnTo>
                    <a:pt x="105066" y="18477"/>
                  </a:lnTo>
                  <a:lnTo>
                    <a:pt x="105762" y="21247"/>
                  </a:lnTo>
                  <a:lnTo>
                    <a:pt x="107220" y="23093"/>
                  </a:lnTo>
                  <a:lnTo>
                    <a:pt x="111484" y="25145"/>
                  </a:lnTo>
                  <a:lnTo>
                    <a:pt x="113018" y="26685"/>
                  </a:lnTo>
                  <a:lnTo>
                    <a:pt x="122974" y="44814"/>
                  </a:lnTo>
                  <a:lnTo>
                    <a:pt x="123654" y="47735"/>
                  </a:lnTo>
                  <a:lnTo>
                    <a:pt x="131904" y="62520"/>
                  </a:lnTo>
                  <a:lnTo>
                    <a:pt x="136538" y="96362"/>
                  </a:lnTo>
                  <a:lnTo>
                    <a:pt x="140058" y="103350"/>
                  </a:lnTo>
                  <a:lnTo>
                    <a:pt x="142504" y="118951"/>
                  </a:lnTo>
                  <a:lnTo>
                    <a:pt x="142842" y="144598"/>
                  </a:lnTo>
                  <a:lnTo>
                    <a:pt x="140215" y="151246"/>
                  </a:lnTo>
                  <a:lnTo>
                    <a:pt x="136732" y="157508"/>
                  </a:lnTo>
                  <a:lnTo>
                    <a:pt x="134495" y="169613"/>
                  </a:lnTo>
                  <a:lnTo>
                    <a:pt x="133947" y="211333"/>
                  </a:lnTo>
                  <a:lnTo>
                    <a:pt x="133945" y="226216"/>
                  </a:lnTo>
                  <a:lnTo>
                    <a:pt x="136591" y="232169"/>
                  </a:lnTo>
                  <a:lnTo>
                    <a:pt x="140082" y="238122"/>
                  </a:lnTo>
                  <a:lnTo>
                    <a:pt x="142875" y="25002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1" name="SMARTInkShape-45"/>
            <p:cNvSpPr/>
            <p:nvPr>
              <p:custDataLst>
                <p:tags r:id="rId24"/>
              </p:custDataLst>
            </p:nvPr>
          </p:nvSpPr>
          <p:spPr>
            <a:xfrm>
              <a:off x="7072422" y="2428875"/>
              <a:ext cx="205263" cy="285748"/>
            </a:xfrm>
            <a:custGeom>
              <a:avLst/>
              <a:gdLst/>
              <a:ahLst/>
              <a:cxnLst/>
              <a:rect l="0" t="0" r="0" b="0"/>
              <a:pathLst>
                <a:path w="205263" h="285748">
                  <a:moveTo>
                    <a:pt x="26680" y="0"/>
                  </a:moveTo>
                  <a:lnTo>
                    <a:pt x="26680" y="0"/>
                  </a:lnTo>
                  <a:lnTo>
                    <a:pt x="26680" y="38854"/>
                  </a:lnTo>
                  <a:lnTo>
                    <a:pt x="26680" y="79223"/>
                  </a:lnTo>
                  <a:lnTo>
                    <a:pt x="26680" y="111558"/>
                  </a:lnTo>
                  <a:lnTo>
                    <a:pt x="26680" y="151014"/>
                  </a:lnTo>
                  <a:lnTo>
                    <a:pt x="26680" y="189384"/>
                  </a:lnTo>
                  <a:lnTo>
                    <a:pt x="20543" y="228791"/>
                  </a:lnTo>
                  <a:lnTo>
                    <a:pt x="18991" y="239930"/>
                  </a:lnTo>
                  <a:lnTo>
                    <a:pt x="17586" y="243297"/>
                  </a:lnTo>
                  <a:lnTo>
                    <a:pt x="15655" y="245542"/>
                  </a:lnTo>
                  <a:lnTo>
                    <a:pt x="13376" y="247038"/>
                  </a:lnTo>
                  <a:lnTo>
                    <a:pt x="11858" y="249028"/>
                  </a:lnTo>
                  <a:lnTo>
                    <a:pt x="8855" y="258829"/>
                  </a:lnTo>
                  <a:lnTo>
                    <a:pt x="8831" y="254181"/>
                  </a:lnTo>
                  <a:lnTo>
                    <a:pt x="7835" y="252798"/>
                  </a:lnTo>
                  <a:lnTo>
                    <a:pt x="4082" y="251261"/>
                  </a:lnTo>
                  <a:lnTo>
                    <a:pt x="1754" y="239994"/>
                  </a:lnTo>
                  <a:lnTo>
                    <a:pt x="0" y="195698"/>
                  </a:lnTo>
                  <a:lnTo>
                    <a:pt x="889" y="157540"/>
                  </a:lnTo>
                  <a:lnTo>
                    <a:pt x="8269" y="123141"/>
                  </a:lnTo>
                  <a:lnTo>
                    <a:pt x="9567" y="113268"/>
                  </a:lnTo>
                  <a:lnTo>
                    <a:pt x="15840" y="96200"/>
                  </a:lnTo>
                  <a:lnTo>
                    <a:pt x="17893" y="86412"/>
                  </a:lnTo>
                  <a:lnTo>
                    <a:pt x="24650" y="72044"/>
                  </a:lnTo>
                  <a:lnTo>
                    <a:pt x="25327" y="68865"/>
                  </a:lnTo>
                  <a:lnTo>
                    <a:pt x="38989" y="45897"/>
                  </a:lnTo>
                  <a:lnTo>
                    <a:pt x="44718" y="40242"/>
                  </a:lnTo>
                  <a:lnTo>
                    <a:pt x="47635" y="38734"/>
                  </a:lnTo>
                  <a:lnTo>
                    <a:pt x="49579" y="36737"/>
                  </a:lnTo>
                  <a:lnTo>
                    <a:pt x="51740" y="31872"/>
                  </a:lnTo>
                  <a:lnTo>
                    <a:pt x="53308" y="30178"/>
                  </a:lnTo>
                  <a:lnTo>
                    <a:pt x="57697" y="28295"/>
                  </a:lnTo>
                  <a:lnTo>
                    <a:pt x="92534" y="26792"/>
                  </a:lnTo>
                  <a:lnTo>
                    <a:pt x="94395" y="27784"/>
                  </a:lnTo>
                  <a:lnTo>
                    <a:pt x="95636" y="29436"/>
                  </a:lnTo>
                  <a:lnTo>
                    <a:pt x="98007" y="33919"/>
                  </a:lnTo>
                  <a:lnTo>
                    <a:pt x="103928" y="42020"/>
                  </a:lnTo>
                  <a:lnTo>
                    <a:pt x="106123" y="50705"/>
                  </a:lnTo>
                  <a:lnTo>
                    <a:pt x="107030" y="88306"/>
                  </a:lnTo>
                  <a:lnTo>
                    <a:pt x="104397" y="113147"/>
                  </a:lnTo>
                  <a:lnTo>
                    <a:pt x="96023" y="141833"/>
                  </a:lnTo>
                  <a:lnTo>
                    <a:pt x="92225" y="148365"/>
                  </a:lnTo>
                  <a:lnTo>
                    <a:pt x="89095" y="157621"/>
                  </a:lnTo>
                  <a:lnTo>
                    <a:pt x="83316" y="166647"/>
                  </a:lnTo>
                  <a:lnTo>
                    <a:pt x="81617" y="172623"/>
                  </a:lnTo>
                  <a:lnTo>
                    <a:pt x="80172" y="174613"/>
                  </a:lnTo>
                  <a:lnTo>
                    <a:pt x="78216" y="175940"/>
                  </a:lnTo>
                  <a:lnTo>
                    <a:pt x="75920" y="176824"/>
                  </a:lnTo>
                  <a:lnTo>
                    <a:pt x="74390" y="178406"/>
                  </a:lnTo>
                  <a:lnTo>
                    <a:pt x="69287" y="188074"/>
                  </a:lnTo>
                  <a:lnTo>
                    <a:pt x="62801" y="195963"/>
                  </a:lnTo>
                  <a:lnTo>
                    <a:pt x="54745" y="196410"/>
                  </a:lnTo>
                  <a:lnTo>
                    <a:pt x="54320" y="195432"/>
                  </a:lnTo>
                  <a:lnTo>
                    <a:pt x="53502" y="180201"/>
                  </a:lnTo>
                  <a:lnTo>
                    <a:pt x="65900" y="166306"/>
                  </a:lnTo>
                  <a:lnTo>
                    <a:pt x="71562" y="163211"/>
                  </a:lnTo>
                  <a:lnTo>
                    <a:pt x="77385" y="160843"/>
                  </a:lnTo>
                  <a:lnTo>
                    <a:pt x="98123" y="145353"/>
                  </a:lnTo>
                  <a:lnTo>
                    <a:pt x="113001" y="142209"/>
                  </a:lnTo>
                  <a:lnTo>
                    <a:pt x="124906" y="135871"/>
                  </a:lnTo>
                  <a:lnTo>
                    <a:pt x="136812" y="134326"/>
                  </a:lnTo>
                  <a:lnTo>
                    <a:pt x="160992" y="141150"/>
                  </a:lnTo>
                  <a:lnTo>
                    <a:pt x="177380" y="152052"/>
                  </a:lnTo>
                  <a:lnTo>
                    <a:pt x="191567" y="164967"/>
                  </a:lnTo>
                  <a:lnTo>
                    <a:pt x="194220" y="170222"/>
                  </a:lnTo>
                  <a:lnTo>
                    <a:pt x="194928" y="173013"/>
                  </a:lnTo>
                  <a:lnTo>
                    <a:pt x="203225" y="187572"/>
                  </a:lnTo>
                  <a:lnTo>
                    <a:pt x="205257" y="214476"/>
                  </a:lnTo>
                  <a:lnTo>
                    <a:pt x="205262" y="217398"/>
                  </a:lnTo>
                  <a:lnTo>
                    <a:pt x="202623" y="223290"/>
                  </a:lnTo>
                  <a:lnTo>
                    <a:pt x="174228" y="259330"/>
                  </a:lnTo>
                  <a:lnTo>
                    <a:pt x="158261" y="271197"/>
                  </a:lnTo>
                  <a:lnTo>
                    <a:pt x="126978" y="283559"/>
                  </a:lnTo>
                  <a:lnTo>
                    <a:pt x="84085" y="285725"/>
                  </a:lnTo>
                  <a:lnTo>
                    <a:pt x="68464" y="285747"/>
                  </a:lnTo>
                  <a:lnTo>
                    <a:pt x="62448" y="283102"/>
                  </a:lnTo>
                  <a:lnTo>
                    <a:pt x="56467" y="279612"/>
                  </a:lnTo>
                  <a:lnTo>
                    <a:pt x="47522" y="276655"/>
                  </a:lnTo>
                  <a:lnTo>
                    <a:pt x="28076" y="260321"/>
                  </a:lnTo>
                  <a:lnTo>
                    <a:pt x="28603" y="258875"/>
                  </a:lnTo>
                  <a:lnTo>
                    <a:pt x="31834" y="254623"/>
                  </a:lnTo>
                  <a:lnTo>
                    <a:pt x="36577" y="252072"/>
                  </a:lnTo>
                  <a:lnTo>
                    <a:pt x="39231" y="251392"/>
                  </a:lnTo>
                  <a:lnTo>
                    <a:pt x="51611" y="244163"/>
                  </a:lnTo>
                  <a:lnTo>
                    <a:pt x="65597" y="241016"/>
                  </a:lnTo>
                  <a:lnTo>
                    <a:pt x="80258" y="23217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2" name="SMARTInkShape-46"/>
            <p:cNvSpPr/>
            <p:nvPr>
              <p:custDataLst>
                <p:tags r:id="rId25"/>
              </p:custDataLst>
            </p:nvPr>
          </p:nvSpPr>
          <p:spPr>
            <a:xfrm>
              <a:off x="7375923" y="2500627"/>
              <a:ext cx="133945" cy="249707"/>
            </a:xfrm>
            <a:custGeom>
              <a:avLst/>
              <a:gdLst/>
              <a:ahLst/>
              <a:cxnLst/>
              <a:rect l="0" t="0" r="0" b="0"/>
              <a:pathLst>
                <a:path w="133945" h="249707">
                  <a:moveTo>
                    <a:pt x="116085" y="44334"/>
                  </a:moveTo>
                  <a:lnTo>
                    <a:pt x="116085" y="44334"/>
                  </a:lnTo>
                  <a:lnTo>
                    <a:pt x="95967" y="11788"/>
                  </a:lnTo>
                  <a:lnTo>
                    <a:pt x="90767" y="7754"/>
                  </a:lnTo>
                  <a:lnTo>
                    <a:pt x="66817" y="748"/>
                  </a:lnTo>
                  <a:lnTo>
                    <a:pt x="59043" y="0"/>
                  </a:lnTo>
                  <a:lnTo>
                    <a:pt x="57221" y="887"/>
                  </a:lnTo>
                  <a:lnTo>
                    <a:pt x="56006" y="2471"/>
                  </a:lnTo>
                  <a:lnTo>
                    <a:pt x="55197" y="4519"/>
                  </a:lnTo>
                  <a:lnTo>
                    <a:pt x="53665" y="5885"/>
                  </a:lnTo>
                  <a:lnTo>
                    <a:pt x="49317" y="7402"/>
                  </a:lnTo>
                  <a:lnTo>
                    <a:pt x="36550" y="22477"/>
                  </a:lnTo>
                  <a:lnTo>
                    <a:pt x="20101" y="52992"/>
                  </a:lnTo>
                  <a:lnTo>
                    <a:pt x="11809" y="92297"/>
                  </a:lnTo>
                  <a:lnTo>
                    <a:pt x="2029" y="133651"/>
                  </a:lnTo>
                  <a:lnTo>
                    <a:pt x="52" y="176186"/>
                  </a:lnTo>
                  <a:lnTo>
                    <a:pt x="0" y="216571"/>
                  </a:lnTo>
                  <a:lnTo>
                    <a:pt x="2645" y="222748"/>
                  </a:lnTo>
                  <a:lnTo>
                    <a:pt x="12428" y="234798"/>
                  </a:lnTo>
                  <a:lnTo>
                    <a:pt x="18090" y="238125"/>
                  </a:lnTo>
                  <a:lnTo>
                    <a:pt x="20990" y="239012"/>
                  </a:lnTo>
                  <a:lnTo>
                    <a:pt x="22922" y="240596"/>
                  </a:lnTo>
                  <a:lnTo>
                    <a:pt x="26635" y="246573"/>
                  </a:lnTo>
                  <a:lnTo>
                    <a:pt x="31019" y="248320"/>
                  </a:lnTo>
                  <a:lnTo>
                    <a:pt x="73182" y="249706"/>
                  </a:lnTo>
                  <a:lnTo>
                    <a:pt x="113623" y="238692"/>
                  </a:lnTo>
                  <a:lnTo>
                    <a:pt x="120943" y="234895"/>
                  </a:lnTo>
                  <a:lnTo>
                    <a:pt x="133944" y="23185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3" name="SMARTInkShape-47"/>
            <p:cNvSpPr/>
            <p:nvPr>
              <p:custDataLst>
                <p:tags r:id="rId26"/>
              </p:custDataLst>
            </p:nvPr>
          </p:nvSpPr>
          <p:spPr>
            <a:xfrm>
              <a:off x="7599164" y="2589609"/>
              <a:ext cx="205384" cy="26790"/>
            </a:xfrm>
            <a:custGeom>
              <a:avLst/>
              <a:gdLst/>
              <a:ahLst/>
              <a:cxnLst/>
              <a:rect l="0" t="0" r="0" b="0"/>
              <a:pathLst>
                <a:path w="205384" h="26790">
                  <a:moveTo>
                    <a:pt x="0" y="26789"/>
                  </a:moveTo>
                  <a:lnTo>
                    <a:pt x="0" y="26789"/>
                  </a:lnTo>
                  <a:lnTo>
                    <a:pt x="29141" y="19722"/>
                  </a:lnTo>
                  <a:lnTo>
                    <a:pt x="57489" y="17113"/>
                  </a:lnTo>
                  <a:lnTo>
                    <a:pt x="71034" y="10840"/>
                  </a:lnTo>
                  <a:lnTo>
                    <a:pt x="113108" y="8936"/>
                  </a:lnTo>
                  <a:lnTo>
                    <a:pt x="145852" y="8930"/>
                  </a:lnTo>
                  <a:lnTo>
                    <a:pt x="185621" y="1242"/>
                  </a:lnTo>
                  <a:lnTo>
                    <a:pt x="205383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4" name="SMARTInkShape-48"/>
            <p:cNvSpPr/>
            <p:nvPr>
              <p:custDataLst>
                <p:tags r:id="rId27"/>
              </p:custDataLst>
            </p:nvPr>
          </p:nvSpPr>
          <p:spPr>
            <a:xfrm>
              <a:off x="7625953" y="2661047"/>
              <a:ext cx="187525" cy="26790"/>
            </a:xfrm>
            <a:custGeom>
              <a:avLst/>
              <a:gdLst/>
              <a:ahLst/>
              <a:cxnLst/>
              <a:rect l="0" t="0" r="0" b="0"/>
              <a:pathLst>
                <a:path w="187525" h="26790">
                  <a:moveTo>
                    <a:pt x="0" y="26789"/>
                  </a:moveTo>
                  <a:lnTo>
                    <a:pt x="0" y="26789"/>
                  </a:lnTo>
                  <a:lnTo>
                    <a:pt x="4741" y="26789"/>
                  </a:lnTo>
                  <a:lnTo>
                    <a:pt x="9713" y="24143"/>
                  </a:lnTo>
                  <a:lnTo>
                    <a:pt x="15231" y="20652"/>
                  </a:lnTo>
                  <a:lnTo>
                    <a:pt x="26857" y="18411"/>
                  </a:lnTo>
                  <a:lnTo>
                    <a:pt x="70886" y="17863"/>
                  </a:lnTo>
                  <a:lnTo>
                    <a:pt x="79130" y="16869"/>
                  </a:lnTo>
                  <a:lnTo>
                    <a:pt x="123058" y="9297"/>
                  </a:lnTo>
                  <a:lnTo>
                    <a:pt x="162341" y="8939"/>
                  </a:lnTo>
                  <a:lnTo>
                    <a:pt x="169055" y="6288"/>
                  </a:lnTo>
                  <a:lnTo>
                    <a:pt x="175346" y="2794"/>
                  </a:lnTo>
                  <a:lnTo>
                    <a:pt x="187524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5" name="SMARTInkShape-49"/>
            <p:cNvSpPr/>
            <p:nvPr>
              <p:custDataLst>
                <p:tags r:id="rId28"/>
              </p:custDataLst>
            </p:nvPr>
          </p:nvSpPr>
          <p:spPr>
            <a:xfrm>
              <a:off x="7894582" y="2482701"/>
              <a:ext cx="311802" cy="276571"/>
            </a:xfrm>
            <a:custGeom>
              <a:avLst/>
              <a:gdLst/>
              <a:ahLst/>
              <a:cxnLst/>
              <a:rect l="0" t="0" r="0" b="0"/>
              <a:pathLst>
                <a:path w="311802" h="276571">
                  <a:moveTo>
                    <a:pt x="17121" y="17612"/>
                  </a:moveTo>
                  <a:lnTo>
                    <a:pt x="17121" y="17612"/>
                  </a:lnTo>
                  <a:lnTo>
                    <a:pt x="28145" y="52459"/>
                  </a:lnTo>
                  <a:lnTo>
                    <a:pt x="30423" y="55726"/>
                  </a:lnTo>
                  <a:lnTo>
                    <a:pt x="33630" y="69805"/>
                  </a:lnTo>
                  <a:lnTo>
                    <a:pt x="34901" y="114149"/>
                  </a:lnTo>
                  <a:lnTo>
                    <a:pt x="34977" y="158569"/>
                  </a:lnTo>
                  <a:lnTo>
                    <a:pt x="33988" y="193107"/>
                  </a:lnTo>
                  <a:lnTo>
                    <a:pt x="27292" y="215653"/>
                  </a:lnTo>
                  <a:lnTo>
                    <a:pt x="26060" y="256829"/>
                  </a:lnTo>
                  <a:lnTo>
                    <a:pt x="17230" y="267519"/>
                  </a:lnTo>
                  <a:lnTo>
                    <a:pt x="7672" y="253385"/>
                  </a:lnTo>
                  <a:lnTo>
                    <a:pt x="1753" y="220864"/>
                  </a:lnTo>
                  <a:lnTo>
                    <a:pt x="0" y="184550"/>
                  </a:lnTo>
                  <a:lnTo>
                    <a:pt x="5544" y="141868"/>
                  </a:lnTo>
                  <a:lnTo>
                    <a:pt x="8399" y="103928"/>
                  </a:lnTo>
                  <a:lnTo>
                    <a:pt x="17750" y="63435"/>
                  </a:lnTo>
                  <a:lnTo>
                    <a:pt x="33079" y="19751"/>
                  </a:lnTo>
                  <a:lnTo>
                    <a:pt x="42734" y="9302"/>
                  </a:lnTo>
                  <a:lnTo>
                    <a:pt x="56285" y="3996"/>
                  </a:lnTo>
                  <a:lnTo>
                    <a:pt x="83003" y="0"/>
                  </a:lnTo>
                  <a:lnTo>
                    <a:pt x="119669" y="8861"/>
                  </a:lnTo>
                  <a:lnTo>
                    <a:pt x="126529" y="13061"/>
                  </a:lnTo>
                  <a:lnTo>
                    <a:pt x="130238" y="18235"/>
                  </a:lnTo>
                  <a:lnTo>
                    <a:pt x="132880" y="23842"/>
                  </a:lnTo>
                  <a:lnTo>
                    <a:pt x="137361" y="29641"/>
                  </a:lnTo>
                  <a:lnTo>
                    <a:pt x="142660" y="32880"/>
                  </a:lnTo>
                  <a:lnTo>
                    <a:pt x="145462" y="33743"/>
                  </a:lnTo>
                  <a:lnTo>
                    <a:pt x="147330" y="35311"/>
                  </a:lnTo>
                  <a:lnTo>
                    <a:pt x="157916" y="53495"/>
                  </a:lnTo>
                  <a:lnTo>
                    <a:pt x="159942" y="80124"/>
                  </a:lnTo>
                  <a:lnTo>
                    <a:pt x="159993" y="100955"/>
                  </a:lnTo>
                  <a:lnTo>
                    <a:pt x="154703" y="109554"/>
                  </a:lnTo>
                  <a:lnTo>
                    <a:pt x="133526" y="137568"/>
                  </a:lnTo>
                  <a:lnTo>
                    <a:pt x="115376" y="149251"/>
                  </a:lnTo>
                  <a:lnTo>
                    <a:pt x="109407" y="151524"/>
                  </a:lnTo>
                  <a:lnTo>
                    <a:pt x="99253" y="159110"/>
                  </a:lnTo>
                  <a:lnTo>
                    <a:pt x="93271" y="160079"/>
                  </a:lnTo>
                  <a:lnTo>
                    <a:pt x="85215" y="160366"/>
                  </a:lnTo>
                  <a:lnTo>
                    <a:pt x="79465" y="163079"/>
                  </a:lnTo>
                  <a:lnTo>
                    <a:pt x="73603" y="166599"/>
                  </a:lnTo>
                  <a:lnTo>
                    <a:pt x="63524" y="169045"/>
                  </a:lnTo>
                  <a:lnTo>
                    <a:pt x="43911" y="169416"/>
                  </a:lnTo>
                  <a:lnTo>
                    <a:pt x="43910" y="190666"/>
                  </a:lnTo>
                  <a:lnTo>
                    <a:pt x="44902" y="192512"/>
                  </a:lnTo>
                  <a:lnTo>
                    <a:pt x="46556" y="193743"/>
                  </a:lnTo>
                  <a:lnTo>
                    <a:pt x="48651" y="194564"/>
                  </a:lnTo>
                  <a:lnTo>
                    <a:pt x="50047" y="196103"/>
                  </a:lnTo>
                  <a:lnTo>
                    <a:pt x="54934" y="205703"/>
                  </a:lnTo>
                  <a:lnTo>
                    <a:pt x="82984" y="235271"/>
                  </a:lnTo>
                  <a:lnTo>
                    <a:pt x="88727" y="238372"/>
                  </a:lnTo>
                  <a:lnTo>
                    <a:pt x="91648" y="239200"/>
                  </a:lnTo>
                  <a:lnTo>
                    <a:pt x="93594" y="240743"/>
                  </a:lnTo>
                  <a:lnTo>
                    <a:pt x="97327" y="246664"/>
                  </a:lnTo>
                  <a:lnTo>
                    <a:pt x="113611" y="255646"/>
                  </a:lnTo>
                  <a:lnTo>
                    <a:pt x="127511" y="258796"/>
                  </a:lnTo>
                  <a:lnTo>
                    <a:pt x="141600" y="265601"/>
                  </a:lnTo>
                  <a:lnTo>
                    <a:pt x="156948" y="268366"/>
                  </a:lnTo>
                  <a:lnTo>
                    <a:pt x="166921" y="273700"/>
                  </a:lnTo>
                  <a:lnTo>
                    <a:pt x="207127" y="276522"/>
                  </a:lnTo>
                  <a:lnTo>
                    <a:pt x="234033" y="276570"/>
                  </a:lnTo>
                  <a:lnTo>
                    <a:pt x="274491" y="263270"/>
                  </a:lnTo>
                  <a:lnTo>
                    <a:pt x="311801" y="2497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9061" name="SMARTInkShape-Group37"/>
          <p:cNvGrpSpPr/>
          <p:nvPr/>
        </p:nvGrpSpPr>
        <p:grpSpPr>
          <a:xfrm>
            <a:off x="6206133" y="2848570"/>
            <a:ext cx="446485" cy="285751"/>
            <a:chOff x="6206133" y="2848570"/>
            <a:chExt cx="446485" cy="285751"/>
          </a:xfrm>
        </p:grpSpPr>
        <p:sp>
          <p:nvSpPr>
            <p:cNvPr id="299057" name="SMARTInkShape-50"/>
            <p:cNvSpPr/>
            <p:nvPr>
              <p:custDataLst>
                <p:tags r:id="rId17"/>
              </p:custDataLst>
            </p:nvPr>
          </p:nvSpPr>
          <p:spPr>
            <a:xfrm>
              <a:off x="6206133" y="2857500"/>
              <a:ext cx="26790" cy="214314"/>
            </a:xfrm>
            <a:custGeom>
              <a:avLst/>
              <a:gdLst/>
              <a:ahLst/>
              <a:cxnLst/>
              <a:rect l="0" t="0" r="0" b="0"/>
              <a:pathLst>
                <a:path w="26790" h="214314">
                  <a:moveTo>
                    <a:pt x="26789" y="0"/>
                  </a:moveTo>
                  <a:lnTo>
                    <a:pt x="26789" y="0"/>
                  </a:lnTo>
                  <a:lnTo>
                    <a:pt x="26789" y="41696"/>
                  </a:lnTo>
                  <a:lnTo>
                    <a:pt x="26789" y="47636"/>
                  </a:lnTo>
                  <a:lnTo>
                    <a:pt x="18411" y="89530"/>
                  </a:lnTo>
                  <a:lnTo>
                    <a:pt x="16939" y="132359"/>
                  </a:lnTo>
                  <a:lnTo>
                    <a:pt x="9486" y="176933"/>
                  </a:lnTo>
                  <a:lnTo>
                    <a:pt x="9300" y="180463"/>
                  </a:lnTo>
                  <a:lnTo>
                    <a:pt x="6448" y="187031"/>
                  </a:lnTo>
                  <a:lnTo>
                    <a:pt x="2866" y="193258"/>
                  </a:lnTo>
                  <a:lnTo>
                    <a:pt x="377" y="203590"/>
                  </a:lnTo>
                  <a:lnTo>
                    <a:pt x="0" y="21431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8" name="SMARTInkShape-51"/>
            <p:cNvSpPr/>
            <p:nvPr>
              <p:custDataLst>
                <p:tags r:id="rId18"/>
              </p:custDataLst>
            </p:nvPr>
          </p:nvSpPr>
          <p:spPr>
            <a:xfrm>
              <a:off x="6232922" y="2848573"/>
              <a:ext cx="178595" cy="285748"/>
            </a:xfrm>
            <a:custGeom>
              <a:avLst/>
              <a:gdLst/>
              <a:ahLst/>
              <a:cxnLst/>
              <a:rect l="0" t="0" r="0" b="0"/>
              <a:pathLst>
                <a:path w="178595" h="285748">
                  <a:moveTo>
                    <a:pt x="0" y="26786"/>
                  </a:moveTo>
                  <a:lnTo>
                    <a:pt x="0" y="26786"/>
                  </a:lnTo>
                  <a:lnTo>
                    <a:pt x="4740" y="65865"/>
                  </a:lnTo>
                  <a:lnTo>
                    <a:pt x="14821" y="109291"/>
                  </a:lnTo>
                  <a:lnTo>
                    <a:pt x="28831" y="153830"/>
                  </a:lnTo>
                  <a:lnTo>
                    <a:pt x="33678" y="167617"/>
                  </a:lnTo>
                  <a:lnTo>
                    <a:pt x="35804" y="174706"/>
                  </a:lnTo>
                  <a:lnTo>
                    <a:pt x="42607" y="187341"/>
                  </a:lnTo>
                  <a:lnTo>
                    <a:pt x="45372" y="202380"/>
                  </a:lnTo>
                  <a:lnTo>
                    <a:pt x="51663" y="214305"/>
                  </a:lnTo>
                  <a:lnTo>
                    <a:pt x="52301" y="217283"/>
                  </a:lnTo>
                  <a:lnTo>
                    <a:pt x="62107" y="231646"/>
                  </a:lnTo>
                  <a:lnTo>
                    <a:pt x="71059" y="232156"/>
                  </a:lnTo>
                  <a:lnTo>
                    <a:pt x="71325" y="227425"/>
                  </a:lnTo>
                  <a:lnTo>
                    <a:pt x="74034" y="222454"/>
                  </a:lnTo>
                  <a:lnTo>
                    <a:pt x="77552" y="216937"/>
                  </a:lnTo>
                  <a:lnTo>
                    <a:pt x="79533" y="207261"/>
                  </a:lnTo>
                  <a:lnTo>
                    <a:pt x="81112" y="193259"/>
                  </a:lnTo>
                  <a:lnTo>
                    <a:pt x="86431" y="181394"/>
                  </a:lnTo>
                  <a:lnTo>
                    <a:pt x="93926" y="136796"/>
                  </a:lnTo>
                  <a:lnTo>
                    <a:pt x="100704" y="93711"/>
                  </a:lnTo>
                  <a:lnTo>
                    <a:pt x="109236" y="56609"/>
                  </a:lnTo>
                  <a:lnTo>
                    <a:pt x="113041" y="48970"/>
                  </a:lnTo>
                  <a:lnTo>
                    <a:pt x="115685" y="32917"/>
                  </a:lnTo>
                  <a:lnTo>
                    <a:pt x="116050" y="14896"/>
                  </a:lnTo>
                  <a:lnTo>
                    <a:pt x="117054" y="12906"/>
                  </a:lnTo>
                  <a:lnTo>
                    <a:pt x="118716" y="11580"/>
                  </a:lnTo>
                  <a:lnTo>
                    <a:pt x="120816" y="10695"/>
                  </a:lnTo>
                  <a:lnTo>
                    <a:pt x="122216" y="9114"/>
                  </a:lnTo>
                  <a:lnTo>
                    <a:pt x="125014" y="5"/>
                  </a:lnTo>
                  <a:lnTo>
                    <a:pt x="125014" y="0"/>
                  </a:lnTo>
                  <a:lnTo>
                    <a:pt x="134729" y="36206"/>
                  </a:lnTo>
                  <a:lnTo>
                    <a:pt x="143107" y="67942"/>
                  </a:lnTo>
                  <a:lnTo>
                    <a:pt x="151873" y="108764"/>
                  </a:lnTo>
                  <a:lnTo>
                    <a:pt x="160754" y="152279"/>
                  </a:lnTo>
                  <a:lnTo>
                    <a:pt x="167024" y="193946"/>
                  </a:lnTo>
                  <a:lnTo>
                    <a:pt x="173883" y="234100"/>
                  </a:lnTo>
                  <a:lnTo>
                    <a:pt x="178410" y="277187"/>
                  </a:lnTo>
                  <a:lnTo>
                    <a:pt x="178594" y="28574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59" name="SMARTInkShape-52"/>
            <p:cNvSpPr/>
            <p:nvPr>
              <p:custDataLst>
                <p:tags r:id="rId19"/>
              </p:custDataLst>
            </p:nvPr>
          </p:nvSpPr>
          <p:spPr>
            <a:xfrm>
              <a:off x="6509742" y="2875359"/>
              <a:ext cx="26790" cy="205384"/>
            </a:xfrm>
            <a:custGeom>
              <a:avLst/>
              <a:gdLst/>
              <a:ahLst/>
              <a:cxnLst/>
              <a:rect l="0" t="0" r="0" b="0"/>
              <a:pathLst>
                <a:path w="26790" h="205384">
                  <a:moveTo>
                    <a:pt x="26789" y="0"/>
                  </a:moveTo>
                  <a:lnTo>
                    <a:pt x="26789" y="0"/>
                  </a:lnTo>
                  <a:lnTo>
                    <a:pt x="26789" y="34653"/>
                  </a:lnTo>
                  <a:lnTo>
                    <a:pt x="24144" y="78099"/>
                  </a:lnTo>
                  <a:lnTo>
                    <a:pt x="19101" y="115638"/>
                  </a:lnTo>
                  <a:lnTo>
                    <a:pt x="8309" y="158030"/>
                  </a:lnTo>
                  <a:lnTo>
                    <a:pt x="487" y="185079"/>
                  </a:lnTo>
                  <a:lnTo>
                    <a:pt x="0" y="20538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0" name="SMARTInkShape-53"/>
            <p:cNvSpPr/>
            <p:nvPr>
              <p:custDataLst>
                <p:tags r:id="rId20"/>
              </p:custDataLst>
            </p:nvPr>
          </p:nvSpPr>
          <p:spPr>
            <a:xfrm>
              <a:off x="6545461" y="2848570"/>
              <a:ext cx="107157" cy="285747"/>
            </a:xfrm>
            <a:custGeom>
              <a:avLst/>
              <a:gdLst/>
              <a:ahLst/>
              <a:cxnLst/>
              <a:rect l="0" t="0" r="0" b="0"/>
              <a:pathLst>
                <a:path w="107157" h="285747">
                  <a:moveTo>
                    <a:pt x="0" y="17860"/>
                  </a:moveTo>
                  <a:lnTo>
                    <a:pt x="0" y="17860"/>
                  </a:lnTo>
                  <a:lnTo>
                    <a:pt x="12429" y="55146"/>
                  </a:lnTo>
                  <a:lnTo>
                    <a:pt x="29060" y="94752"/>
                  </a:lnTo>
                  <a:lnTo>
                    <a:pt x="37050" y="121096"/>
                  </a:lnTo>
                  <a:lnTo>
                    <a:pt x="41271" y="130219"/>
                  </a:lnTo>
                  <a:lnTo>
                    <a:pt x="54164" y="172440"/>
                  </a:lnTo>
                  <a:lnTo>
                    <a:pt x="68319" y="216884"/>
                  </a:lnTo>
                  <a:lnTo>
                    <a:pt x="80451" y="255069"/>
                  </a:lnTo>
                  <a:lnTo>
                    <a:pt x="87255" y="267710"/>
                  </a:lnTo>
                  <a:lnTo>
                    <a:pt x="87936" y="270747"/>
                  </a:lnTo>
                  <a:lnTo>
                    <a:pt x="98222" y="285744"/>
                  </a:lnTo>
                  <a:lnTo>
                    <a:pt x="98223" y="285746"/>
                  </a:lnTo>
                  <a:lnTo>
                    <a:pt x="98226" y="246895"/>
                  </a:lnTo>
                  <a:lnTo>
                    <a:pt x="98227" y="210738"/>
                  </a:lnTo>
                  <a:lnTo>
                    <a:pt x="98227" y="171251"/>
                  </a:lnTo>
                  <a:lnTo>
                    <a:pt x="98227" y="134416"/>
                  </a:lnTo>
                  <a:lnTo>
                    <a:pt x="100872" y="98366"/>
                  </a:lnTo>
                  <a:lnTo>
                    <a:pt x="105915" y="55370"/>
                  </a:lnTo>
                  <a:lnTo>
                    <a:pt x="106911" y="15053"/>
                  </a:lnTo>
                  <a:lnTo>
                    <a:pt x="107156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9066" name="SMARTInkShape-Group38"/>
          <p:cNvGrpSpPr/>
          <p:nvPr/>
        </p:nvGrpSpPr>
        <p:grpSpPr>
          <a:xfrm>
            <a:off x="6777633" y="2894495"/>
            <a:ext cx="830462" cy="302329"/>
            <a:chOff x="6777633" y="2894495"/>
            <a:chExt cx="830462" cy="302329"/>
          </a:xfrm>
        </p:grpSpPr>
        <p:sp>
          <p:nvSpPr>
            <p:cNvPr id="299062" name="SMARTInkShape-54"/>
            <p:cNvSpPr/>
            <p:nvPr>
              <p:custDataLst>
                <p:tags r:id="rId13"/>
              </p:custDataLst>
            </p:nvPr>
          </p:nvSpPr>
          <p:spPr>
            <a:xfrm>
              <a:off x="7010037" y="2920011"/>
              <a:ext cx="325941" cy="276813"/>
            </a:xfrm>
            <a:custGeom>
              <a:avLst/>
              <a:gdLst/>
              <a:ahLst/>
              <a:cxnLst/>
              <a:rect l="0" t="0" r="0" b="0"/>
              <a:pathLst>
                <a:path w="325941" h="276813">
                  <a:moveTo>
                    <a:pt x="160502" y="8927"/>
                  </a:moveTo>
                  <a:lnTo>
                    <a:pt x="160502" y="8927"/>
                  </a:lnTo>
                  <a:lnTo>
                    <a:pt x="160502" y="52488"/>
                  </a:lnTo>
                  <a:lnTo>
                    <a:pt x="160502" y="87979"/>
                  </a:lnTo>
                  <a:lnTo>
                    <a:pt x="163148" y="130907"/>
                  </a:lnTo>
                  <a:lnTo>
                    <a:pt x="167570" y="168762"/>
                  </a:lnTo>
                  <a:lnTo>
                    <a:pt x="168880" y="205113"/>
                  </a:lnTo>
                  <a:lnTo>
                    <a:pt x="169268" y="241019"/>
                  </a:lnTo>
                  <a:lnTo>
                    <a:pt x="168367" y="260907"/>
                  </a:lnTo>
                  <a:lnTo>
                    <a:pt x="166737" y="266210"/>
                  </a:lnTo>
                  <a:lnTo>
                    <a:pt x="160505" y="276812"/>
                  </a:lnTo>
                  <a:lnTo>
                    <a:pt x="160502" y="232700"/>
                  </a:lnTo>
                  <a:lnTo>
                    <a:pt x="160502" y="205426"/>
                  </a:lnTo>
                  <a:lnTo>
                    <a:pt x="172931" y="205384"/>
                  </a:lnTo>
                  <a:lnTo>
                    <a:pt x="174741" y="206374"/>
                  </a:lnTo>
                  <a:lnTo>
                    <a:pt x="175948" y="208027"/>
                  </a:lnTo>
                  <a:lnTo>
                    <a:pt x="176752" y="210121"/>
                  </a:lnTo>
                  <a:lnTo>
                    <a:pt x="178281" y="211517"/>
                  </a:lnTo>
                  <a:lnTo>
                    <a:pt x="187863" y="216404"/>
                  </a:lnTo>
                  <a:lnTo>
                    <a:pt x="190649" y="218682"/>
                  </a:lnTo>
                  <a:lnTo>
                    <a:pt x="199036" y="221214"/>
                  </a:lnTo>
                  <a:lnTo>
                    <a:pt x="208386" y="223331"/>
                  </a:lnTo>
                  <a:lnTo>
                    <a:pt x="222473" y="230129"/>
                  </a:lnTo>
                  <a:lnTo>
                    <a:pt x="251503" y="232049"/>
                  </a:lnTo>
                  <a:lnTo>
                    <a:pt x="293295" y="212762"/>
                  </a:lnTo>
                  <a:lnTo>
                    <a:pt x="306126" y="202098"/>
                  </a:lnTo>
                  <a:lnTo>
                    <a:pt x="309560" y="196314"/>
                  </a:lnTo>
                  <a:lnTo>
                    <a:pt x="312078" y="190436"/>
                  </a:lnTo>
                  <a:lnTo>
                    <a:pt x="318082" y="181549"/>
                  </a:lnTo>
                  <a:lnTo>
                    <a:pt x="320302" y="171640"/>
                  </a:lnTo>
                  <a:lnTo>
                    <a:pt x="322146" y="145683"/>
                  </a:lnTo>
                  <a:lnTo>
                    <a:pt x="325940" y="135522"/>
                  </a:lnTo>
                  <a:lnTo>
                    <a:pt x="325642" y="124392"/>
                  </a:lnTo>
                  <a:lnTo>
                    <a:pt x="321624" y="89239"/>
                  </a:lnTo>
                  <a:lnTo>
                    <a:pt x="320416" y="77363"/>
                  </a:lnTo>
                  <a:lnTo>
                    <a:pt x="316572" y="65470"/>
                  </a:lnTo>
                  <a:lnTo>
                    <a:pt x="292564" y="34502"/>
                  </a:lnTo>
                  <a:lnTo>
                    <a:pt x="273643" y="16036"/>
                  </a:lnTo>
                  <a:lnTo>
                    <a:pt x="251407" y="5122"/>
                  </a:lnTo>
                  <a:lnTo>
                    <a:pt x="209248" y="446"/>
                  </a:lnTo>
                  <a:lnTo>
                    <a:pt x="164818" y="36"/>
                  </a:lnTo>
                  <a:lnTo>
                    <a:pt x="120189" y="0"/>
                  </a:lnTo>
                  <a:lnTo>
                    <a:pt x="80282" y="7685"/>
                  </a:lnTo>
                  <a:lnTo>
                    <a:pt x="47145" y="21246"/>
                  </a:lnTo>
                  <a:lnTo>
                    <a:pt x="3740" y="50394"/>
                  </a:lnTo>
                  <a:lnTo>
                    <a:pt x="2416" y="51454"/>
                  </a:lnTo>
                  <a:lnTo>
                    <a:pt x="944" y="55278"/>
                  </a:lnTo>
                  <a:lnTo>
                    <a:pt x="0" y="65818"/>
                  </a:lnTo>
                  <a:lnTo>
                    <a:pt x="2517" y="71584"/>
                  </a:lnTo>
                  <a:lnTo>
                    <a:pt x="29581" y="109765"/>
                  </a:lnTo>
                  <a:lnTo>
                    <a:pt x="43218" y="118951"/>
                  </a:lnTo>
                  <a:lnTo>
                    <a:pt x="84207" y="130795"/>
                  </a:lnTo>
                  <a:lnTo>
                    <a:pt x="125320" y="133528"/>
                  </a:lnTo>
                  <a:lnTo>
                    <a:pt x="196221" y="1339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3" name="SMARTInkShape-55"/>
            <p:cNvSpPr/>
            <p:nvPr>
              <p:custDataLst>
                <p:tags r:id="rId14"/>
              </p:custDataLst>
            </p:nvPr>
          </p:nvSpPr>
          <p:spPr>
            <a:xfrm>
              <a:off x="7420624" y="2894495"/>
              <a:ext cx="187471" cy="221104"/>
            </a:xfrm>
            <a:custGeom>
              <a:avLst/>
              <a:gdLst/>
              <a:ahLst/>
              <a:cxnLst/>
              <a:rect l="0" t="0" r="0" b="0"/>
              <a:pathLst>
                <a:path w="187471" h="221104">
                  <a:moveTo>
                    <a:pt x="133892" y="61232"/>
                  </a:moveTo>
                  <a:lnTo>
                    <a:pt x="133892" y="61232"/>
                  </a:lnTo>
                  <a:lnTo>
                    <a:pt x="129151" y="56491"/>
                  </a:lnTo>
                  <a:lnTo>
                    <a:pt x="126824" y="51518"/>
                  </a:lnTo>
                  <a:lnTo>
                    <a:pt x="126203" y="48803"/>
                  </a:lnTo>
                  <a:lnTo>
                    <a:pt x="118057" y="34374"/>
                  </a:lnTo>
                  <a:lnTo>
                    <a:pt x="116432" y="27263"/>
                  </a:lnTo>
                  <a:lnTo>
                    <a:pt x="111411" y="21291"/>
                  </a:lnTo>
                  <a:lnTo>
                    <a:pt x="106371" y="18675"/>
                  </a:lnTo>
                  <a:lnTo>
                    <a:pt x="103639" y="17978"/>
                  </a:lnTo>
                  <a:lnTo>
                    <a:pt x="89180" y="9699"/>
                  </a:lnTo>
                  <a:lnTo>
                    <a:pt x="74352" y="6931"/>
                  </a:lnTo>
                  <a:lnTo>
                    <a:pt x="68403" y="3033"/>
                  </a:lnTo>
                  <a:lnTo>
                    <a:pt x="49996" y="0"/>
                  </a:lnTo>
                  <a:lnTo>
                    <a:pt x="39388" y="1937"/>
                  </a:lnTo>
                  <a:lnTo>
                    <a:pt x="27838" y="5960"/>
                  </a:lnTo>
                  <a:lnTo>
                    <a:pt x="24494" y="6524"/>
                  </a:lnTo>
                  <a:lnTo>
                    <a:pt x="22264" y="7893"/>
                  </a:lnTo>
                  <a:lnTo>
                    <a:pt x="20778" y="9797"/>
                  </a:lnTo>
                  <a:lnTo>
                    <a:pt x="18134" y="14559"/>
                  </a:lnTo>
                  <a:lnTo>
                    <a:pt x="4555" y="29768"/>
                  </a:lnTo>
                  <a:lnTo>
                    <a:pt x="1994" y="37656"/>
                  </a:lnTo>
                  <a:lnTo>
                    <a:pt x="0" y="79726"/>
                  </a:lnTo>
                  <a:lnTo>
                    <a:pt x="945" y="108940"/>
                  </a:lnTo>
                  <a:lnTo>
                    <a:pt x="10970" y="150533"/>
                  </a:lnTo>
                  <a:lnTo>
                    <a:pt x="29834" y="195148"/>
                  </a:lnTo>
                  <a:lnTo>
                    <a:pt x="43419" y="206193"/>
                  </a:lnTo>
                  <a:lnTo>
                    <a:pt x="55270" y="211008"/>
                  </a:lnTo>
                  <a:lnTo>
                    <a:pt x="95340" y="221103"/>
                  </a:lnTo>
                  <a:lnTo>
                    <a:pt x="111003" y="220718"/>
                  </a:lnTo>
                  <a:lnTo>
                    <a:pt x="151805" y="210927"/>
                  </a:lnTo>
                  <a:lnTo>
                    <a:pt x="187470" y="1951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4" name="SMARTInkShape-56"/>
            <p:cNvSpPr/>
            <p:nvPr>
              <p:custDataLst>
                <p:tags r:id="rId15"/>
              </p:custDataLst>
            </p:nvPr>
          </p:nvSpPr>
          <p:spPr>
            <a:xfrm>
              <a:off x="6777633" y="3100463"/>
              <a:ext cx="285751" cy="15999"/>
            </a:xfrm>
            <a:custGeom>
              <a:avLst/>
              <a:gdLst/>
              <a:ahLst/>
              <a:cxnLst/>
              <a:rect l="0" t="0" r="0" b="0"/>
              <a:pathLst>
                <a:path w="285751" h="15999">
                  <a:moveTo>
                    <a:pt x="0" y="7068"/>
                  </a:moveTo>
                  <a:lnTo>
                    <a:pt x="0" y="7068"/>
                  </a:lnTo>
                  <a:lnTo>
                    <a:pt x="31787" y="0"/>
                  </a:lnTo>
                  <a:lnTo>
                    <a:pt x="63988" y="1336"/>
                  </a:lnTo>
                  <a:lnTo>
                    <a:pt x="106983" y="6313"/>
                  </a:lnTo>
                  <a:lnTo>
                    <a:pt x="149112" y="7039"/>
                  </a:lnTo>
                  <a:lnTo>
                    <a:pt x="158215" y="9701"/>
                  </a:lnTo>
                  <a:lnTo>
                    <a:pt x="166559" y="13199"/>
                  </a:lnTo>
                  <a:lnTo>
                    <a:pt x="210841" y="15834"/>
                  </a:lnTo>
                  <a:lnTo>
                    <a:pt x="255227" y="15984"/>
                  </a:lnTo>
                  <a:lnTo>
                    <a:pt x="285747" y="15998"/>
                  </a:lnTo>
                  <a:lnTo>
                    <a:pt x="285750" y="706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5" name="SMARTInkShape-57"/>
            <p:cNvSpPr/>
            <p:nvPr>
              <p:custDataLst>
                <p:tags r:id="rId16"/>
              </p:custDataLst>
            </p:nvPr>
          </p:nvSpPr>
          <p:spPr>
            <a:xfrm>
              <a:off x="6858000" y="2911115"/>
              <a:ext cx="53578" cy="70030"/>
            </a:xfrm>
            <a:custGeom>
              <a:avLst/>
              <a:gdLst/>
              <a:ahLst/>
              <a:cxnLst/>
              <a:rect l="0" t="0" r="0" b="0"/>
              <a:pathLst>
                <a:path w="53578" h="70030">
                  <a:moveTo>
                    <a:pt x="0" y="17823"/>
                  </a:moveTo>
                  <a:lnTo>
                    <a:pt x="0" y="17823"/>
                  </a:lnTo>
                  <a:lnTo>
                    <a:pt x="0" y="31125"/>
                  </a:lnTo>
                  <a:lnTo>
                    <a:pt x="992" y="32644"/>
                  </a:lnTo>
                  <a:lnTo>
                    <a:pt x="2646" y="33656"/>
                  </a:lnTo>
                  <a:lnTo>
                    <a:pt x="4741" y="34332"/>
                  </a:lnTo>
                  <a:lnTo>
                    <a:pt x="6137" y="35774"/>
                  </a:lnTo>
                  <a:lnTo>
                    <a:pt x="8561" y="43252"/>
                  </a:lnTo>
                  <a:lnTo>
                    <a:pt x="11412" y="44007"/>
                  </a:lnTo>
                  <a:lnTo>
                    <a:pt x="13561" y="44209"/>
                  </a:lnTo>
                  <a:lnTo>
                    <a:pt x="18595" y="36495"/>
                  </a:lnTo>
                  <a:lnTo>
                    <a:pt x="22155" y="27113"/>
                  </a:lnTo>
                  <a:lnTo>
                    <a:pt x="21715" y="26001"/>
                  </a:lnTo>
                  <a:lnTo>
                    <a:pt x="20430" y="26251"/>
                  </a:lnTo>
                  <a:lnTo>
                    <a:pt x="18085" y="57462"/>
                  </a:lnTo>
                  <a:lnTo>
                    <a:pt x="19002" y="59132"/>
                  </a:lnTo>
                  <a:lnTo>
                    <a:pt x="20605" y="60245"/>
                  </a:lnTo>
                  <a:lnTo>
                    <a:pt x="25033" y="62474"/>
                  </a:lnTo>
                  <a:lnTo>
                    <a:pt x="34116" y="70029"/>
                  </a:lnTo>
                  <a:lnTo>
                    <a:pt x="52801" y="62803"/>
                  </a:lnTo>
                  <a:lnTo>
                    <a:pt x="53558" y="46229"/>
                  </a:lnTo>
                  <a:lnTo>
                    <a:pt x="53577" y="23663"/>
                  </a:lnTo>
                  <a:lnTo>
                    <a:pt x="50932" y="17772"/>
                  </a:lnTo>
                  <a:lnTo>
                    <a:pt x="37069" y="1358"/>
                  </a:lnTo>
                  <a:lnTo>
                    <a:pt x="27192" y="0"/>
                  </a:lnTo>
                  <a:lnTo>
                    <a:pt x="8930" y="17823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MARTInkShape-Group39"/>
          <p:cNvGrpSpPr/>
          <p:nvPr/>
        </p:nvGrpSpPr>
        <p:grpSpPr>
          <a:xfrm>
            <a:off x="6179344" y="3178969"/>
            <a:ext cx="1669852" cy="580430"/>
            <a:chOff x="6179344" y="3178969"/>
            <a:chExt cx="1669852" cy="580430"/>
          </a:xfrm>
        </p:grpSpPr>
        <p:sp>
          <p:nvSpPr>
            <p:cNvPr id="299067" name="SMARTInkShape-58"/>
            <p:cNvSpPr/>
            <p:nvPr>
              <p:custDataLst>
                <p:tags r:id="rId1"/>
              </p:custDataLst>
            </p:nvPr>
          </p:nvSpPr>
          <p:spPr>
            <a:xfrm>
              <a:off x="6188273" y="3214688"/>
              <a:ext cx="62509" cy="347783"/>
            </a:xfrm>
            <a:custGeom>
              <a:avLst/>
              <a:gdLst/>
              <a:ahLst/>
              <a:cxnLst/>
              <a:rect l="0" t="0" r="0" b="0"/>
              <a:pathLst>
                <a:path w="62509" h="347783">
                  <a:moveTo>
                    <a:pt x="62508" y="0"/>
                  </a:moveTo>
                  <a:lnTo>
                    <a:pt x="62508" y="0"/>
                  </a:lnTo>
                  <a:lnTo>
                    <a:pt x="57768" y="0"/>
                  </a:lnTo>
                  <a:lnTo>
                    <a:pt x="56371" y="992"/>
                  </a:lnTo>
                  <a:lnTo>
                    <a:pt x="55440" y="2645"/>
                  </a:lnTo>
                  <a:lnTo>
                    <a:pt x="41258" y="45848"/>
                  </a:lnTo>
                  <a:lnTo>
                    <a:pt x="36813" y="87733"/>
                  </a:lnTo>
                  <a:lnTo>
                    <a:pt x="36044" y="124442"/>
                  </a:lnTo>
                  <a:lnTo>
                    <a:pt x="35863" y="155518"/>
                  </a:lnTo>
                  <a:lnTo>
                    <a:pt x="31021" y="197002"/>
                  </a:lnTo>
                  <a:lnTo>
                    <a:pt x="28044" y="239169"/>
                  </a:lnTo>
                  <a:lnTo>
                    <a:pt x="19908" y="283604"/>
                  </a:lnTo>
                  <a:lnTo>
                    <a:pt x="5831" y="325375"/>
                  </a:lnTo>
                  <a:lnTo>
                    <a:pt x="1152" y="337563"/>
                  </a:lnTo>
                  <a:lnTo>
                    <a:pt x="45" y="347782"/>
                  </a:lnTo>
                  <a:lnTo>
                    <a:pt x="0" y="339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8" name="SMARTInkShape-59"/>
            <p:cNvSpPr/>
            <p:nvPr>
              <p:custDataLst>
                <p:tags r:id="rId2"/>
              </p:custDataLst>
            </p:nvPr>
          </p:nvSpPr>
          <p:spPr>
            <a:xfrm>
              <a:off x="6232922" y="3214688"/>
              <a:ext cx="107125" cy="374924"/>
            </a:xfrm>
            <a:custGeom>
              <a:avLst/>
              <a:gdLst/>
              <a:ahLst/>
              <a:cxnLst/>
              <a:rect l="0" t="0" r="0" b="0"/>
              <a:pathLst>
                <a:path w="107125" h="374924">
                  <a:moveTo>
                    <a:pt x="0" y="0"/>
                  </a:moveTo>
                  <a:lnTo>
                    <a:pt x="0" y="0"/>
                  </a:lnTo>
                  <a:lnTo>
                    <a:pt x="12429" y="37286"/>
                  </a:lnTo>
                  <a:lnTo>
                    <a:pt x="31044" y="78875"/>
                  </a:lnTo>
                  <a:lnTo>
                    <a:pt x="51184" y="122663"/>
                  </a:lnTo>
                  <a:lnTo>
                    <a:pt x="61798" y="156398"/>
                  </a:lnTo>
                  <a:lnTo>
                    <a:pt x="71227" y="197814"/>
                  </a:lnTo>
                  <a:lnTo>
                    <a:pt x="77659" y="236213"/>
                  </a:lnTo>
                  <a:lnTo>
                    <a:pt x="82210" y="263796"/>
                  </a:lnTo>
                  <a:lnTo>
                    <a:pt x="87897" y="290894"/>
                  </a:lnTo>
                  <a:lnTo>
                    <a:pt x="89242" y="332228"/>
                  </a:lnTo>
                  <a:lnTo>
                    <a:pt x="90265" y="342126"/>
                  </a:lnTo>
                  <a:lnTo>
                    <a:pt x="97857" y="364230"/>
                  </a:lnTo>
                  <a:lnTo>
                    <a:pt x="98117" y="370298"/>
                  </a:lnTo>
                  <a:lnTo>
                    <a:pt x="99146" y="371881"/>
                  </a:lnTo>
                  <a:lnTo>
                    <a:pt x="100823" y="372936"/>
                  </a:lnTo>
                  <a:lnTo>
                    <a:pt x="106785" y="374923"/>
                  </a:lnTo>
                  <a:lnTo>
                    <a:pt x="107124" y="362607"/>
                  </a:lnTo>
                  <a:lnTo>
                    <a:pt x="98226" y="339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69" name="SMARTInkShape-60"/>
            <p:cNvSpPr/>
            <p:nvPr>
              <p:custDataLst>
                <p:tags r:id="rId3"/>
              </p:custDataLst>
            </p:nvPr>
          </p:nvSpPr>
          <p:spPr>
            <a:xfrm>
              <a:off x="6179344" y="3375422"/>
              <a:ext cx="196454" cy="26790"/>
            </a:xfrm>
            <a:custGeom>
              <a:avLst/>
              <a:gdLst/>
              <a:ahLst/>
              <a:cxnLst/>
              <a:rect l="0" t="0" r="0" b="0"/>
              <a:pathLst>
                <a:path w="196454" h="26790">
                  <a:moveTo>
                    <a:pt x="0" y="0"/>
                  </a:moveTo>
                  <a:lnTo>
                    <a:pt x="0" y="0"/>
                  </a:lnTo>
                  <a:lnTo>
                    <a:pt x="12428" y="0"/>
                  </a:lnTo>
                  <a:lnTo>
                    <a:pt x="18091" y="2645"/>
                  </a:lnTo>
                  <a:lnTo>
                    <a:pt x="25071" y="7689"/>
                  </a:lnTo>
                  <a:lnTo>
                    <a:pt x="33578" y="8684"/>
                  </a:lnTo>
                  <a:lnTo>
                    <a:pt x="56811" y="9900"/>
                  </a:lnTo>
                  <a:lnTo>
                    <a:pt x="74056" y="16615"/>
                  </a:lnTo>
                  <a:lnTo>
                    <a:pt x="117444" y="17827"/>
                  </a:lnTo>
                  <a:lnTo>
                    <a:pt x="162060" y="26420"/>
                  </a:lnTo>
                  <a:lnTo>
                    <a:pt x="196453" y="2678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70" name="SMARTInkShape-61"/>
            <p:cNvSpPr/>
            <p:nvPr>
              <p:custDataLst>
                <p:tags r:id="rId4"/>
              </p:custDataLst>
            </p:nvPr>
          </p:nvSpPr>
          <p:spPr>
            <a:xfrm>
              <a:off x="6438305" y="3205758"/>
              <a:ext cx="62509" cy="410229"/>
            </a:xfrm>
            <a:custGeom>
              <a:avLst/>
              <a:gdLst/>
              <a:ahLst/>
              <a:cxnLst/>
              <a:rect l="0" t="0" r="0" b="0"/>
              <a:pathLst>
                <a:path w="62509" h="410229">
                  <a:moveTo>
                    <a:pt x="62508" y="0"/>
                  </a:moveTo>
                  <a:lnTo>
                    <a:pt x="62508" y="0"/>
                  </a:lnTo>
                  <a:lnTo>
                    <a:pt x="62508" y="41681"/>
                  </a:lnTo>
                  <a:lnTo>
                    <a:pt x="61515" y="66661"/>
                  </a:lnTo>
                  <a:lnTo>
                    <a:pt x="54405" y="101306"/>
                  </a:lnTo>
                  <a:lnTo>
                    <a:pt x="52831" y="119093"/>
                  </a:lnTo>
                  <a:lnTo>
                    <a:pt x="39360" y="161912"/>
                  </a:lnTo>
                  <a:lnTo>
                    <a:pt x="31457" y="200798"/>
                  </a:lnTo>
                  <a:lnTo>
                    <a:pt x="22458" y="242724"/>
                  </a:lnTo>
                  <a:lnTo>
                    <a:pt x="15819" y="283317"/>
                  </a:lnTo>
                  <a:lnTo>
                    <a:pt x="6888" y="323901"/>
                  </a:lnTo>
                  <a:lnTo>
                    <a:pt x="907" y="359308"/>
                  </a:lnTo>
                  <a:lnTo>
                    <a:pt x="15" y="401588"/>
                  </a:lnTo>
                  <a:lnTo>
                    <a:pt x="1" y="410228"/>
                  </a:lnTo>
                  <a:lnTo>
                    <a:pt x="0" y="39290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9071" name="SMARTInkShape-62"/>
            <p:cNvSpPr/>
            <p:nvPr>
              <p:custDataLst>
                <p:tags r:id="rId5"/>
              </p:custDataLst>
            </p:nvPr>
          </p:nvSpPr>
          <p:spPr>
            <a:xfrm>
              <a:off x="6482953" y="3178969"/>
              <a:ext cx="142354" cy="374933"/>
            </a:xfrm>
            <a:custGeom>
              <a:avLst/>
              <a:gdLst/>
              <a:ahLst/>
              <a:cxnLst/>
              <a:rect l="0" t="0" r="0" b="0"/>
              <a:pathLst>
                <a:path w="142354" h="374933">
                  <a:moveTo>
                    <a:pt x="0" y="0"/>
                  </a:moveTo>
                  <a:lnTo>
                    <a:pt x="0" y="0"/>
                  </a:lnTo>
                  <a:lnTo>
                    <a:pt x="24858" y="42027"/>
                  </a:lnTo>
                  <a:lnTo>
                    <a:pt x="46839" y="81834"/>
                  </a:lnTo>
                  <a:lnTo>
                    <a:pt x="59409" y="120268"/>
                  </a:lnTo>
                  <a:lnTo>
                    <a:pt x="74268" y="156241"/>
                  </a:lnTo>
                  <a:lnTo>
                    <a:pt x="88680" y="195565"/>
                  </a:lnTo>
                  <a:lnTo>
                    <a:pt x="104098" y="236832"/>
                  </a:lnTo>
                  <a:lnTo>
                    <a:pt x="113085" y="272027"/>
                  </a:lnTo>
                  <a:lnTo>
                    <a:pt x="127989" y="316097"/>
                  </a:lnTo>
                  <a:lnTo>
                    <a:pt x="141699" y="360005"/>
                  </a:lnTo>
                  <a:lnTo>
                    <a:pt x="142353" y="363400"/>
                  </a:lnTo>
                  <a:lnTo>
                    <a:pt x="141534" y="364306"/>
                  </a:lnTo>
                  <a:lnTo>
                    <a:pt x="137979" y="365312"/>
                  </a:lnTo>
                  <a:lnTo>
                    <a:pt x="136635" y="366572"/>
                  </a:lnTo>
                  <a:lnTo>
                    <a:pt x="135141" y="370619"/>
                  </a:lnTo>
                  <a:lnTo>
                    <a:pt x="133750" y="372095"/>
                  </a:lnTo>
                  <a:lnTo>
                    <a:pt x="126361" y="374658"/>
                  </a:lnTo>
                  <a:lnTo>
                    <a:pt x="120674" y="374932"/>
                  </a:lnTo>
                  <a:lnTo>
                    <a:pt x="98227" y="36611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SMARTInkShape-63"/>
            <p:cNvSpPr/>
            <p:nvPr>
              <p:custDataLst>
                <p:tags r:id="rId6"/>
              </p:custDataLst>
            </p:nvPr>
          </p:nvSpPr>
          <p:spPr>
            <a:xfrm>
              <a:off x="6429375" y="3438051"/>
              <a:ext cx="187524" cy="26669"/>
            </a:xfrm>
            <a:custGeom>
              <a:avLst/>
              <a:gdLst/>
              <a:ahLst/>
              <a:cxnLst/>
              <a:rect l="0" t="0" r="0" b="0"/>
              <a:pathLst>
                <a:path w="187524" h="26669">
                  <a:moveTo>
                    <a:pt x="0" y="26668"/>
                  </a:moveTo>
                  <a:lnTo>
                    <a:pt x="0" y="26668"/>
                  </a:lnTo>
                  <a:lnTo>
                    <a:pt x="37287" y="14239"/>
                  </a:lnTo>
                  <a:lnTo>
                    <a:pt x="72453" y="10417"/>
                  </a:lnTo>
                  <a:lnTo>
                    <a:pt x="112539" y="2989"/>
                  </a:lnTo>
                  <a:lnTo>
                    <a:pt x="153169" y="0"/>
                  </a:lnTo>
                  <a:lnTo>
                    <a:pt x="172506" y="895"/>
                  </a:lnTo>
                  <a:lnTo>
                    <a:pt x="187523" y="88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SMARTInkShape-64"/>
            <p:cNvSpPr/>
            <p:nvPr>
              <p:custDataLst>
                <p:tags r:id="rId7"/>
              </p:custDataLst>
            </p:nvPr>
          </p:nvSpPr>
          <p:spPr>
            <a:xfrm>
              <a:off x="6732984" y="3446859"/>
              <a:ext cx="35720" cy="169665"/>
            </a:xfrm>
            <a:custGeom>
              <a:avLst/>
              <a:gdLst/>
              <a:ahLst/>
              <a:cxnLst/>
              <a:rect l="0" t="0" r="0" b="0"/>
              <a:pathLst>
                <a:path w="35720" h="169665">
                  <a:moveTo>
                    <a:pt x="0" y="0"/>
                  </a:moveTo>
                  <a:lnTo>
                    <a:pt x="0" y="0"/>
                  </a:lnTo>
                  <a:lnTo>
                    <a:pt x="993" y="25540"/>
                  </a:lnTo>
                  <a:lnTo>
                    <a:pt x="8378" y="53157"/>
                  </a:lnTo>
                  <a:lnTo>
                    <a:pt x="8924" y="95993"/>
                  </a:lnTo>
                  <a:lnTo>
                    <a:pt x="9920" y="110243"/>
                  </a:lnTo>
                  <a:lnTo>
                    <a:pt x="15998" y="127096"/>
                  </a:lnTo>
                  <a:lnTo>
                    <a:pt x="18024" y="136854"/>
                  </a:lnTo>
                  <a:lnTo>
                    <a:pt x="24764" y="151204"/>
                  </a:lnTo>
                  <a:lnTo>
                    <a:pt x="26389" y="163592"/>
                  </a:lnTo>
                  <a:lnTo>
                    <a:pt x="27515" y="165617"/>
                  </a:lnTo>
                  <a:lnTo>
                    <a:pt x="35719" y="16966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SMARTInkShape-65"/>
            <p:cNvSpPr/>
            <p:nvPr>
              <p:custDataLst>
                <p:tags r:id="rId8"/>
              </p:custDataLst>
            </p:nvPr>
          </p:nvSpPr>
          <p:spPr>
            <a:xfrm>
              <a:off x="6893719" y="3205758"/>
              <a:ext cx="62509" cy="455415"/>
            </a:xfrm>
            <a:custGeom>
              <a:avLst/>
              <a:gdLst/>
              <a:ahLst/>
              <a:cxnLst/>
              <a:rect l="0" t="0" r="0" b="0"/>
              <a:pathLst>
                <a:path w="62509" h="455415">
                  <a:moveTo>
                    <a:pt x="0" y="0"/>
                  </a:moveTo>
                  <a:lnTo>
                    <a:pt x="0" y="0"/>
                  </a:lnTo>
                  <a:lnTo>
                    <a:pt x="13266" y="23371"/>
                  </a:lnTo>
                  <a:lnTo>
                    <a:pt x="22341" y="60944"/>
                  </a:lnTo>
                  <a:lnTo>
                    <a:pt x="24811" y="92570"/>
                  </a:lnTo>
                  <a:lnTo>
                    <a:pt x="30944" y="129623"/>
                  </a:lnTo>
                  <a:lnTo>
                    <a:pt x="34304" y="173675"/>
                  </a:lnTo>
                  <a:lnTo>
                    <a:pt x="35299" y="210209"/>
                  </a:lnTo>
                  <a:lnTo>
                    <a:pt x="35594" y="249367"/>
                  </a:lnTo>
                  <a:lnTo>
                    <a:pt x="35663" y="280494"/>
                  </a:lnTo>
                  <a:lnTo>
                    <a:pt x="34702" y="312187"/>
                  </a:lnTo>
                  <a:lnTo>
                    <a:pt x="30567" y="352343"/>
                  </a:lnTo>
                  <a:lnTo>
                    <a:pt x="33751" y="389376"/>
                  </a:lnTo>
                  <a:lnTo>
                    <a:pt x="37976" y="432153"/>
                  </a:lnTo>
                  <a:lnTo>
                    <a:pt x="40200" y="439907"/>
                  </a:lnTo>
                  <a:lnTo>
                    <a:pt x="43667" y="445076"/>
                  </a:lnTo>
                  <a:lnTo>
                    <a:pt x="47963" y="448522"/>
                  </a:lnTo>
                  <a:lnTo>
                    <a:pt x="62508" y="45541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SMARTInkShape-66"/>
            <p:cNvSpPr/>
            <p:nvPr>
              <p:custDataLst>
                <p:tags r:id="rId9"/>
              </p:custDataLst>
            </p:nvPr>
          </p:nvSpPr>
          <p:spPr>
            <a:xfrm>
              <a:off x="7054453" y="3214688"/>
              <a:ext cx="26790" cy="544711"/>
            </a:xfrm>
            <a:custGeom>
              <a:avLst/>
              <a:gdLst/>
              <a:ahLst/>
              <a:cxnLst/>
              <a:rect l="0" t="0" r="0" b="0"/>
              <a:pathLst>
                <a:path w="26790" h="544711">
                  <a:moveTo>
                    <a:pt x="0" y="0"/>
                  </a:moveTo>
                  <a:lnTo>
                    <a:pt x="0" y="0"/>
                  </a:lnTo>
                  <a:lnTo>
                    <a:pt x="0" y="41915"/>
                  </a:lnTo>
                  <a:lnTo>
                    <a:pt x="992" y="84487"/>
                  </a:lnTo>
                  <a:lnTo>
                    <a:pt x="7689" y="113259"/>
                  </a:lnTo>
                  <a:lnTo>
                    <a:pt x="8821" y="156529"/>
                  </a:lnTo>
                  <a:lnTo>
                    <a:pt x="8908" y="190441"/>
                  </a:lnTo>
                  <a:lnTo>
                    <a:pt x="8924" y="226862"/>
                  </a:lnTo>
                  <a:lnTo>
                    <a:pt x="8928" y="266841"/>
                  </a:lnTo>
                  <a:lnTo>
                    <a:pt x="8929" y="303402"/>
                  </a:lnTo>
                  <a:lnTo>
                    <a:pt x="8930" y="345584"/>
                  </a:lnTo>
                  <a:lnTo>
                    <a:pt x="8930" y="383808"/>
                  </a:lnTo>
                  <a:lnTo>
                    <a:pt x="8930" y="421044"/>
                  </a:lnTo>
                  <a:lnTo>
                    <a:pt x="8930" y="460962"/>
                  </a:lnTo>
                  <a:lnTo>
                    <a:pt x="8930" y="503015"/>
                  </a:lnTo>
                  <a:lnTo>
                    <a:pt x="9922" y="519899"/>
                  </a:lnTo>
                  <a:lnTo>
                    <a:pt x="18024" y="540393"/>
                  </a:lnTo>
                  <a:lnTo>
                    <a:pt x="19954" y="541832"/>
                  </a:lnTo>
                  <a:lnTo>
                    <a:pt x="26789" y="54471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SMARTInkShape-67"/>
            <p:cNvSpPr/>
            <p:nvPr>
              <p:custDataLst>
                <p:tags r:id="rId10"/>
              </p:custDataLst>
            </p:nvPr>
          </p:nvSpPr>
          <p:spPr>
            <a:xfrm>
              <a:off x="7117488" y="3250406"/>
              <a:ext cx="282867" cy="357029"/>
            </a:xfrm>
            <a:custGeom>
              <a:avLst/>
              <a:gdLst/>
              <a:ahLst/>
              <a:cxnLst/>
              <a:rect l="0" t="0" r="0" b="0"/>
              <a:pathLst>
                <a:path w="282867" h="357029">
                  <a:moveTo>
                    <a:pt x="178067" y="0"/>
                  </a:moveTo>
                  <a:lnTo>
                    <a:pt x="178067" y="0"/>
                  </a:lnTo>
                  <a:lnTo>
                    <a:pt x="170999" y="16781"/>
                  </a:lnTo>
                  <a:lnTo>
                    <a:pt x="169185" y="58290"/>
                  </a:lnTo>
                  <a:lnTo>
                    <a:pt x="169140" y="100985"/>
                  </a:lnTo>
                  <a:lnTo>
                    <a:pt x="169138" y="141619"/>
                  </a:lnTo>
                  <a:lnTo>
                    <a:pt x="168145" y="176127"/>
                  </a:lnTo>
                  <a:lnTo>
                    <a:pt x="163000" y="211487"/>
                  </a:lnTo>
                  <a:lnTo>
                    <a:pt x="161034" y="246107"/>
                  </a:lnTo>
                  <a:lnTo>
                    <a:pt x="157725" y="284975"/>
                  </a:lnTo>
                  <a:lnTo>
                    <a:pt x="149197" y="326900"/>
                  </a:lnTo>
                  <a:lnTo>
                    <a:pt x="144377" y="338292"/>
                  </a:lnTo>
                  <a:lnTo>
                    <a:pt x="142258" y="344821"/>
                  </a:lnTo>
                  <a:lnTo>
                    <a:pt x="133538" y="357028"/>
                  </a:lnTo>
                  <a:lnTo>
                    <a:pt x="128713" y="352400"/>
                  </a:lnTo>
                  <a:lnTo>
                    <a:pt x="126366" y="347453"/>
                  </a:lnTo>
                  <a:lnTo>
                    <a:pt x="121891" y="303357"/>
                  </a:lnTo>
                  <a:lnTo>
                    <a:pt x="118373" y="288614"/>
                  </a:lnTo>
                  <a:lnTo>
                    <a:pt x="117385" y="256392"/>
                  </a:lnTo>
                  <a:lnTo>
                    <a:pt x="124485" y="214362"/>
                  </a:lnTo>
                  <a:lnTo>
                    <a:pt x="129229" y="214327"/>
                  </a:lnTo>
                  <a:lnTo>
                    <a:pt x="130625" y="215315"/>
                  </a:lnTo>
                  <a:lnTo>
                    <a:pt x="131556" y="216965"/>
                  </a:lnTo>
                  <a:lnTo>
                    <a:pt x="132176" y="219057"/>
                  </a:lnTo>
                  <a:lnTo>
                    <a:pt x="142968" y="232405"/>
                  </a:lnTo>
                  <a:lnTo>
                    <a:pt x="172124" y="261942"/>
                  </a:lnTo>
                  <a:lnTo>
                    <a:pt x="190527" y="270869"/>
                  </a:lnTo>
                  <a:lnTo>
                    <a:pt x="219572" y="275057"/>
                  </a:lnTo>
                  <a:lnTo>
                    <a:pt x="236531" y="270745"/>
                  </a:lnTo>
                  <a:lnTo>
                    <a:pt x="263589" y="251808"/>
                  </a:lnTo>
                  <a:lnTo>
                    <a:pt x="277269" y="230053"/>
                  </a:lnTo>
                  <a:lnTo>
                    <a:pt x="282866" y="200014"/>
                  </a:lnTo>
                  <a:lnTo>
                    <a:pt x="279785" y="161238"/>
                  </a:lnTo>
                  <a:lnTo>
                    <a:pt x="269853" y="123094"/>
                  </a:lnTo>
                  <a:lnTo>
                    <a:pt x="255691" y="82046"/>
                  </a:lnTo>
                  <a:lnTo>
                    <a:pt x="244317" y="64246"/>
                  </a:lnTo>
                  <a:lnTo>
                    <a:pt x="215406" y="39296"/>
                  </a:lnTo>
                  <a:lnTo>
                    <a:pt x="202599" y="32348"/>
                  </a:lnTo>
                  <a:lnTo>
                    <a:pt x="182249" y="28436"/>
                  </a:lnTo>
                  <a:lnTo>
                    <a:pt x="153950" y="28269"/>
                  </a:lnTo>
                  <a:lnTo>
                    <a:pt x="109798" y="39282"/>
                  </a:lnTo>
                  <a:lnTo>
                    <a:pt x="65759" y="64295"/>
                  </a:lnTo>
                  <a:lnTo>
                    <a:pt x="34049" y="90928"/>
                  </a:lnTo>
                  <a:lnTo>
                    <a:pt x="1251" y="132062"/>
                  </a:lnTo>
                  <a:lnTo>
                    <a:pt x="263" y="135754"/>
                  </a:lnTo>
                  <a:lnTo>
                    <a:pt x="0" y="138128"/>
                  </a:lnTo>
                  <a:lnTo>
                    <a:pt x="2353" y="143411"/>
                  </a:lnTo>
                  <a:lnTo>
                    <a:pt x="4370" y="146209"/>
                  </a:lnTo>
                  <a:lnTo>
                    <a:pt x="9255" y="149318"/>
                  </a:lnTo>
                  <a:lnTo>
                    <a:pt x="14735" y="151692"/>
                  </a:lnTo>
                  <a:lnTo>
                    <a:pt x="35213" y="167186"/>
                  </a:lnTo>
                  <a:lnTo>
                    <a:pt x="75617" y="176467"/>
                  </a:lnTo>
                  <a:lnTo>
                    <a:pt x="116374" y="185871"/>
                  </a:lnTo>
                  <a:lnTo>
                    <a:pt x="160315" y="187306"/>
                  </a:lnTo>
                  <a:lnTo>
                    <a:pt x="187028" y="184813"/>
                  </a:lnTo>
                  <a:lnTo>
                    <a:pt x="213785" y="17859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SMARTInkShape-68"/>
            <p:cNvSpPr/>
            <p:nvPr>
              <p:custDataLst>
                <p:tags r:id="rId11"/>
              </p:custDataLst>
            </p:nvPr>
          </p:nvSpPr>
          <p:spPr>
            <a:xfrm>
              <a:off x="7438912" y="3259495"/>
              <a:ext cx="294188" cy="383801"/>
            </a:xfrm>
            <a:custGeom>
              <a:avLst/>
              <a:gdLst/>
              <a:ahLst/>
              <a:cxnLst/>
              <a:rect l="0" t="0" r="0" b="0"/>
              <a:pathLst>
                <a:path w="294188" h="383801">
                  <a:moveTo>
                    <a:pt x="88815" y="98068"/>
                  </a:moveTo>
                  <a:lnTo>
                    <a:pt x="88815" y="98068"/>
                  </a:lnTo>
                  <a:lnTo>
                    <a:pt x="88815" y="137846"/>
                  </a:lnTo>
                  <a:lnTo>
                    <a:pt x="88815" y="178585"/>
                  </a:lnTo>
                  <a:lnTo>
                    <a:pt x="88815" y="215349"/>
                  </a:lnTo>
                  <a:lnTo>
                    <a:pt x="88815" y="258959"/>
                  </a:lnTo>
                  <a:lnTo>
                    <a:pt x="88815" y="303471"/>
                  </a:lnTo>
                  <a:lnTo>
                    <a:pt x="88815" y="343914"/>
                  </a:lnTo>
                  <a:lnTo>
                    <a:pt x="86169" y="358806"/>
                  </a:lnTo>
                  <a:lnTo>
                    <a:pt x="79895" y="383761"/>
                  </a:lnTo>
                  <a:lnTo>
                    <a:pt x="75147" y="383800"/>
                  </a:lnTo>
                  <a:lnTo>
                    <a:pt x="73750" y="381821"/>
                  </a:lnTo>
                  <a:lnTo>
                    <a:pt x="71323" y="363699"/>
                  </a:lnTo>
                  <a:lnTo>
                    <a:pt x="70977" y="325964"/>
                  </a:lnTo>
                  <a:lnTo>
                    <a:pt x="71954" y="303176"/>
                  </a:lnTo>
                  <a:lnTo>
                    <a:pt x="81042" y="264992"/>
                  </a:lnTo>
                  <a:lnTo>
                    <a:pt x="95153" y="244502"/>
                  </a:lnTo>
                  <a:lnTo>
                    <a:pt x="97009" y="243315"/>
                  </a:lnTo>
                  <a:lnTo>
                    <a:pt x="105205" y="241255"/>
                  </a:lnTo>
                  <a:lnTo>
                    <a:pt x="110979" y="241035"/>
                  </a:lnTo>
                  <a:lnTo>
                    <a:pt x="116194" y="243629"/>
                  </a:lnTo>
                  <a:lnTo>
                    <a:pt x="121819" y="247097"/>
                  </a:lnTo>
                  <a:lnTo>
                    <a:pt x="130564" y="250042"/>
                  </a:lnTo>
                  <a:lnTo>
                    <a:pt x="160254" y="274070"/>
                  </a:lnTo>
                  <a:lnTo>
                    <a:pt x="166206" y="276502"/>
                  </a:lnTo>
                  <a:lnTo>
                    <a:pt x="172158" y="280890"/>
                  </a:lnTo>
                  <a:lnTo>
                    <a:pt x="180758" y="283502"/>
                  </a:lnTo>
                  <a:lnTo>
                    <a:pt x="197706" y="285178"/>
                  </a:lnTo>
                  <a:lnTo>
                    <a:pt x="239763" y="277866"/>
                  </a:lnTo>
                  <a:lnTo>
                    <a:pt x="247845" y="274551"/>
                  </a:lnTo>
                  <a:lnTo>
                    <a:pt x="270285" y="255702"/>
                  </a:lnTo>
                  <a:lnTo>
                    <a:pt x="279285" y="242118"/>
                  </a:lnTo>
                  <a:lnTo>
                    <a:pt x="291055" y="210244"/>
                  </a:lnTo>
                  <a:lnTo>
                    <a:pt x="294013" y="169450"/>
                  </a:lnTo>
                  <a:lnTo>
                    <a:pt x="294187" y="127830"/>
                  </a:lnTo>
                  <a:lnTo>
                    <a:pt x="289453" y="105232"/>
                  </a:lnTo>
                  <a:lnTo>
                    <a:pt x="269038" y="64762"/>
                  </a:lnTo>
                  <a:lnTo>
                    <a:pt x="251083" y="39013"/>
                  </a:lnTo>
                  <a:lnTo>
                    <a:pt x="234565" y="21947"/>
                  </a:lnTo>
                  <a:lnTo>
                    <a:pt x="207472" y="5961"/>
                  </a:lnTo>
                  <a:lnTo>
                    <a:pt x="189898" y="1654"/>
                  </a:lnTo>
                  <a:lnTo>
                    <a:pt x="154288" y="0"/>
                  </a:lnTo>
                  <a:lnTo>
                    <a:pt x="110891" y="7543"/>
                  </a:lnTo>
                  <a:lnTo>
                    <a:pt x="74040" y="21092"/>
                  </a:lnTo>
                  <a:lnTo>
                    <a:pt x="30733" y="47151"/>
                  </a:lnTo>
                  <a:lnTo>
                    <a:pt x="18352" y="56586"/>
                  </a:lnTo>
                  <a:lnTo>
                    <a:pt x="3179" y="76987"/>
                  </a:lnTo>
                  <a:lnTo>
                    <a:pt x="603" y="86088"/>
                  </a:lnTo>
                  <a:lnTo>
                    <a:pt x="0" y="92082"/>
                  </a:lnTo>
                  <a:lnTo>
                    <a:pt x="2378" y="98053"/>
                  </a:lnTo>
                  <a:lnTo>
                    <a:pt x="5750" y="104014"/>
                  </a:lnTo>
                  <a:lnTo>
                    <a:pt x="7249" y="109971"/>
                  </a:lnTo>
                  <a:lnTo>
                    <a:pt x="8640" y="111956"/>
                  </a:lnTo>
                  <a:lnTo>
                    <a:pt x="10560" y="113280"/>
                  </a:lnTo>
                  <a:lnTo>
                    <a:pt x="12832" y="114162"/>
                  </a:lnTo>
                  <a:lnTo>
                    <a:pt x="32342" y="138165"/>
                  </a:lnTo>
                  <a:lnTo>
                    <a:pt x="74282" y="157829"/>
                  </a:lnTo>
                  <a:lnTo>
                    <a:pt x="92887" y="165604"/>
                  </a:lnTo>
                  <a:lnTo>
                    <a:pt x="133275" y="168735"/>
                  </a:lnTo>
                  <a:lnTo>
                    <a:pt x="164137" y="169162"/>
                  </a:lnTo>
                  <a:lnTo>
                    <a:pt x="197698" y="169353"/>
                  </a:lnTo>
                  <a:lnTo>
                    <a:pt x="231690" y="16950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SMARTInkShape-69"/>
            <p:cNvSpPr/>
            <p:nvPr>
              <p:custDataLst>
                <p:tags r:id="rId12"/>
              </p:custDataLst>
            </p:nvPr>
          </p:nvSpPr>
          <p:spPr>
            <a:xfrm>
              <a:off x="7840266" y="3509367"/>
              <a:ext cx="8930" cy="223243"/>
            </a:xfrm>
            <a:custGeom>
              <a:avLst/>
              <a:gdLst/>
              <a:ahLst/>
              <a:cxnLst/>
              <a:rect l="0" t="0" r="0" b="0"/>
              <a:pathLst>
                <a:path w="8930" h="223243">
                  <a:moveTo>
                    <a:pt x="8929" y="0"/>
                  </a:moveTo>
                  <a:lnTo>
                    <a:pt x="8929" y="0"/>
                  </a:lnTo>
                  <a:lnTo>
                    <a:pt x="368" y="0"/>
                  </a:lnTo>
                  <a:lnTo>
                    <a:pt x="72" y="5145"/>
                  </a:lnTo>
                  <a:lnTo>
                    <a:pt x="3" y="259"/>
                  </a:lnTo>
                  <a:lnTo>
                    <a:pt x="0" y="43450"/>
                  </a:lnTo>
                  <a:lnTo>
                    <a:pt x="0" y="83634"/>
                  </a:lnTo>
                  <a:lnTo>
                    <a:pt x="0" y="127164"/>
                  </a:lnTo>
                  <a:lnTo>
                    <a:pt x="992" y="169947"/>
                  </a:lnTo>
                  <a:lnTo>
                    <a:pt x="8101" y="214154"/>
                  </a:lnTo>
                  <a:lnTo>
                    <a:pt x="8929" y="22324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9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9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15295 0.0743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37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emph" presetSubtype="0" repeatCount="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500" fill="hold"/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9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99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46" grpId="0" animBg="1"/>
      <p:bldP spid="299046" grpId="1" animBg="1"/>
      <p:bldP spid="299011" grpId="0" animBg="1"/>
      <p:bldP spid="299011" grpId="1" animBg="1"/>
      <p:bldP spid="2990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 descr="же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7" name="Рисунок 56" descr="http://x.vukajlija.com/var/uploads/avatars/201009/29624/medium_russia-stamp1274tiger-snow.jpg"/>
          <p:cNvPicPr/>
          <p:nvPr/>
        </p:nvPicPr>
        <p:blipFill>
          <a:blip r:embed="rId3" cstate="print"/>
          <a:srcRect t="2751" b="88566"/>
          <a:stretch>
            <a:fillRect/>
          </a:stretch>
        </p:blipFill>
        <p:spPr bwMode="auto">
          <a:xfrm rot="10800000"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Рисунок 55" descr="http://x.vukajlija.com/var/uploads/avatars/201009/29624/medium_russia-stamp1274tiger-snow.jpg"/>
          <p:cNvPicPr/>
          <p:nvPr/>
        </p:nvPicPr>
        <p:blipFill>
          <a:blip r:embed="rId3" cstate="print"/>
          <a:srcRect t="2751" b="88566"/>
          <a:stretch>
            <a:fillRect/>
          </a:stretch>
        </p:blipFill>
        <p:spPr bwMode="auto">
          <a:xfrm rot="5400000">
            <a:off x="5476664" y="3190664"/>
            <a:ext cx="6858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Рисунок 54" descr="http://x.vukajlija.com/var/uploads/avatars/201009/29624/medium_russia-stamp1274tiger-snow.jpg"/>
          <p:cNvPicPr/>
          <p:nvPr/>
        </p:nvPicPr>
        <p:blipFill>
          <a:blip r:embed="rId3" cstate="print"/>
          <a:srcRect t="2751" b="88566"/>
          <a:stretch>
            <a:fillRect/>
          </a:stretch>
        </p:blipFill>
        <p:spPr bwMode="auto">
          <a:xfrm rot="16200000">
            <a:off x="-3190664" y="3190664"/>
            <a:ext cx="6858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716016" y="1556792"/>
            <a:ext cx="4114800" cy="1371600"/>
            <a:chOff x="336" y="2024"/>
            <a:chExt cx="4280" cy="1152"/>
          </a:xfrm>
        </p:grpSpPr>
        <p:sp>
          <p:nvSpPr>
            <p:cNvPr id="291875" name="Freeform 35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1876" name="Freeform 36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1877" name="Freeform 37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323528" y="1628800"/>
            <a:ext cx="4114800" cy="1371600"/>
            <a:chOff x="336" y="2024"/>
            <a:chExt cx="4280" cy="1152"/>
          </a:xfrm>
        </p:grpSpPr>
        <p:sp>
          <p:nvSpPr>
            <p:cNvPr id="291871" name="Freeform 31"/>
            <p:cNvSpPr>
              <a:spLocks/>
            </p:cNvSpPr>
            <p:nvPr/>
          </p:nvSpPr>
          <p:spPr bwMode="auto">
            <a:xfrm>
              <a:off x="336" y="2040"/>
              <a:ext cx="4280" cy="1136"/>
            </a:xfrm>
            <a:custGeom>
              <a:avLst/>
              <a:gdLst/>
              <a:ahLst/>
              <a:cxnLst>
                <a:cxn ang="0">
                  <a:pos x="0" y="1088"/>
                </a:cxn>
                <a:cxn ang="0">
                  <a:pos x="904" y="80"/>
                </a:cxn>
                <a:cxn ang="0">
                  <a:pos x="4280" y="0"/>
                </a:cxn>
                <a:cxn ang="0">
                  <a:pos x="3432" y="1088"/>
                </a:cxn>
                <a:cxn ang="0">
                  <a:pos x="6" y="1091"/>
                </a:cxn>
                <a:cxn ang="0">
                  <a:pos x="6" y="1123"/>
                </a:cxn>
                <a:cxn ang="0">
                  <a:pos x="3448" y="1120"/>
                </a:cxn>
                <a:cxn ang="0">
                  <a:pos x="3448" y="1136"/>
                </a:cxn>
                <a:cxn ang="0">
                  <a:pos x="3464" y="1104"/>
                </a:cxn>
                <a:cxn ang="0">
                  <a:pos x="3448" y="1104"/>
                </a:cxn>
                <a:cxn ang="0">
                  <a:pos x="4264" y="48"/>
                </a:cxn>
                <a:cxn ang="0">
                  <a:pos x="4264" y="48"/>
                </a:cxn>
                <a:cxn ang="0">
                  <a:pos x="3448" y="1088"/>
                </a:cxn>
                <a:cxn ang="0">
                  <a:pos x="6" y="1091"/>
                </a:cxn>
              </a:cxnLst>
              <a:rect l="0" t="0" r="r" b="b"/>
              <a:pathLst>
                <a:path w="4280" h="1136">
                  <a:moveTo>
                    <a:pt x="0" y="1088"/>
                  </a:moveTo>
                  <a:lnTo>
                    <a:pt x="904" y="80"/>
                  </a:lnTo>
                  <a:lnTo>
                    <a:pt x="4280" y="0"/>
                  </a:lnTo>
                  <a:lnTo>
                    <a:pt x="3432" y="1088"/>
                  </a:lnTo>
                  <a:lnTo>
                    <a:pt x="6" y="1091"/>
                  </a:lnTo>
                  <a:lnTo>
                    <a:pt x="6" y="1123"/>
                  </a:lnTo>
                  <a:lnTo>
                    <a:pt x="3448" y="1120"/>
                  </a:lnTo>
                  <a:lnTo>
                    <a:pt x="3448" y="1136"/>
                  </a:lnTo>
                  <a:lnTo>
                    <a:pt x="3464" y="1104"/>
                  </a:lnTo>
                  <a:lnTo>
                    <a:pt x="3448" y="1104"/>
                  </a:lnTo>
                  <a:lnTo>
                    <a:pt x="4264" y="48"/>
                  </a:lnTo>
                  <a:lnTo>
                    <a:pt x="4264" y="48"/>
                  </a:lnTo>
                  <a:lnTo>
                    <a:pt x="3448" y="1088"/>
                  </a:lnTo>
                  <a:lnTo>
                    <a:pt x="6" y="1091"/>
                  </a:lnTo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1872" name="Freeform 32"/>
            <p:cNvSpPr>
              <a:spLocks/>
            </p:cNvSpPr>
            <p:nvPr/>
          </p:nvSpPr>
          <p:spPr bwMode="auto">
            <a:xfrm>
              <a:off x="3768" y="2024"/>
              <a:ext cx="848" cy="1138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848" y="64"/>
                </a:cxn>
                <a:cxn ang="0">
                  <a:pos x="12" y="1138"/>
                </a:cxn>
                <a:cxn ang="0">
                  <a:pos x="0" y="1090"/>
                </a:cxn>
                <a:cxn ang="0">
                  <a:pos x="848" y="0"/>
                </a:cxn>
              </a:cxnLst>
              <a:rect l="0" t="0" r="r" b="b"/>
              <a:pathLst>
                <a:path w="848" h="1138">
                  <a:moveTo>
                    <a:pt x="848" y="0"/>
                  </a:moveTo>
                  <a:lnTo>
                    <a:pt x="848" y="64"/>
                  </a:lnTo>
                  <a:lnTo>
                    <a:pt x="12" y="1138"/>
                  </a:lnTo>
                  <a:lnTo>
                    <a:pt x="0" y="1090"/>
                  </a:lnTo>
                  <a:lnTo>
                    <a:pt x="84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1873" name="Freeform 33"/>
            <p:cNvSpPr>
              <a:spLocks/>
            </p:cNvSpPr>
            <p:nvPr/>
          </p:nvSpPr>
          <p:spPr bwMode="auto">
            <a:xfrm>
              <a:off x="336" y="3109"/>
              <a:ext cx="3444" cy="5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3432" y="5"/>
                </a:cxn>
                <a:cxn ang="0">
                  <a:pos x="3444" y="53"/>
                </a:cxn>
                <a:cxn ang="0">
                  <a:pos x="0" y="59"/>
                </a:cxn>
                <a:cxn ang="0">
                  <a:pos x="6" y="22"/>
                </a:cxn>
              </a:cxnLst>
              <a:rect l="0" t="0" r="r" b="b"/>
              <a:pathLst>
                <a:path w="3444" h="59">
                  <a:moveTo>
                    <a:pt x="6" y="22"/>
                  </a:moveTo>
                  <a:cubicBezTo>
                    <a:pt x="2207" y="27"/>
                    <a:pt x="2859" y="0"/>
                    <a:pt x="3432" y="5"/>
                  </a:cubicBezTo>
                  <a:lnTo>
                    <a:pt x="3444" y="53"/>
                  </a:lnTo>
                  <a:lnTo>
                    <a:pt x="0" y="59"/>
                  </a:lnTo>
                  <a:lnTo>
                    <a:pt x="6" y="2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1892300" y="4419600"/>
            <a:ext cx="4813300" cy="1524000"/>
            <a:chOff x="240" y="2688"/>
            <a:chExt cx="3032" cy="96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240" y="2688"/>
              <a:ext cx="3032" cy="960"/>
              <a:chOff x="336" y="2024"/>
              <a:chExt cx="4280" cy="1152"/>
            </a:xfrm>
          </p:grpSpPr>
          <p:sp>
            <p:nvSpPr>
              <p:cNvPr id="291844" name="Freeform 4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/>
                <a:ahLst/>
                <a:cxnLst>
                  <a:cxn ang="0">
                    <a:pos x="0" y="1088"/>
                  </a:cxn>
                  <a:cxn ang="0">
                    <a:pos x="904" y="80"/>
                  </a:cxn>
                  <a:cxn ang="0">
                    <a:pos x="4280" y="0"/>
                  </a:cxn>
                  <a:cxn ang="0">
                    <a:pos x="3432" y="1088"/>
                  </a:cxn>
                  <a:cxn ang="0">
                    <a:pos x="6" y="1091"/>
                  </a:cxn>
                  <a:cxn ang="0">
                    <a:pos x="6" y="1123"/>
                  </a:cxn>
                  <a:cxn ang="0">
                    <a:pos x="3448" y="1120"/>
                  </a:cxn>
                  <a:cxn ang="0">
                    <a:pos x="3448" y="1136"/>
                  </a:cxn>
                  <a:cxn ang="0">
                    <a:pos x="3464" y="1104"/>
                  </a:cxn>
                  <a:cxn ang="0">
                    <a:pos x="3448" y="1104"/>
                  </a:cxn>
                  <a:cxn ang="0">
                    <a:pos x="4264" y="48"/>
                  </a:cxn>
                  <a:cxn ang="0">
                    <a:pos x="4264" y="48"/>
                  </a:cxn>
                  <a:cxn ang="0">
                    <a:pos x="3448" y="1088"/>
                  </a:cxn>
                  <a:cxn ang="0">
                    <a:pos x="6" y="1091"/>
                  </a:cxn>
                </a:cxnLst>
                <a:rect l="0" t="0" r="r" b="b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291845" name="Freeform 5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/>
                <a:ahLst/>
                <a:cxnLst>
                  <a:cxn ang="0">
                    <a:pos x="848" y="0"/>
                  </a:cxn>
                  <a:cxn ang="0">
                    <a:pos x="848" y="64"/>
                  </a:cxn>
                  <a:cxn ang="0">
                    <a:pos x="12" y="1138"/>
                  </a:cxn>
                  <a:cxn ang="0">
                    <a:pos x="0" y="1090"/>
                  </a:cxn>
                  <a:cxn ang="0">
                    <a:pos x="848" y="0"/>
                  </a:cxn>
                </a:cxnLst>
                <a:rect l="0" t="0" r="r" b="b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291846" name="Freeform 6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3432" y="5"/>
                  </a:cxn>
                  <a:cxn ang="0">
                    <a:pos x="3444" y="53"/>
                  </a:cxn>
                  <a:cxn ang="0">
                    <a:pos x="0" y="59"/>
                  </a:cxn>
                  <a:cxn ang="0">
                    <a:pos x="6" y="22"/>
                  </a:cxn>
                </a:cxnLst>
                <a:rect l="0" t="0" r="r" b="b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816" y="2688"/>
              <a:ext cx="1152" cy="864"/>
              <a:chOff x="816" y="2688"/>
              <a:chExt cx="1152" cy="864"/>
            </a:xfrm>
          </p:grpSpPr>
          <p:sp>
            <p:nvSpPr>
              <p:cNvPr id="291850" name="Freeform 10"/>
              <p:cNvSpPr>
                <a:spLocks/>
              </p:cNvSpPr>
              <p:nvPr/>
            </p:nvSpPr>
            <p:spPr bwMode="auto">
              <a:xfrm>
                <a:off x="816" y="3072"/>
                <a:ext cx="1152" cy="4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44" y="768"/>
                  </a:cxn>
                </a:cxnLst>
                <a:rect l="0" t="0" r="r" b="b"/>
                <a:pathLst>
                  <a:path w="1744" h="768">
                    <a:moveTo>
                      <a:pt x="0" y="0"/>
                    </a:moveTo>
                    <a:lnTo>
                      <a:pt x="1744" y="768"/>
                    </a:lnTo>
                  </a:path>
                </a:pathLst>
              </a:custGeom>
              <a:ln w="28575">
                <a:solidFill>
                  <a:srgbClr val="FF0000"/>
                </a:solidFill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291851" name="Text Box 11"/>
              <p:cNvSpPr txBox="1">
                <a:spLocks noChangeArrowheads="1"/>
              </p:cNvSpPr>
              <p:nvPr/>
            </p:nvSpPr>
            <p:spPr bwMode="auto">
              <a:xfrm>
                <a:off x="912" y="2688"/>
                <a:ext cx="301" cy="480"/>
              </a:xfrm>
              <a:prstGeom prst="rect">
                <a:avLst/>
              </a:prstGeom>
              <a:noFill/>
              <a:ln w="28575">
                <a:noFill/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r>
                  <a:rPr lang="en-US" sz="4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b</a:t>
                </a:r>
                <a:endParaRPr lang="ru-RU" sz="4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3263900" y="6019800"/>
            <a:ext cx="1295400" cy="762000"/>
            <a:chOff x="4032" y="1056"/>
            <a:chExt cx="816" cy="48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4320" y="1296"/>
              <a:ext cx="136" cy="97"/>
              <a:chOff x="3744" y="1584"/>
              <a:chExt cx="136" cy="97"/>
            </a:xfrm>
          </p:grpSpPr>
          <p:sp>
            <p:nvSpPr>
              <p:cNvPr id="291860" name="Freeform 20"/>
              <p:cNvSpPr>
                <a:spLocks/>
              </p:cNvSpPr>
              <p:nvPr/>
            </p:nvSpPr>
            <p:spPr bwMode="auto">
              <a:xfrm>
                <a:off x="3744" y="1680"/>
                <a:ext cx="13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" y="0"/>
                  </a:cxn>
                </a:cxnLst>
                <a:rect l="0" t="0" r="r" b="b"/>
                <a:pathLst>
                  <a:path w="136" h="1">
                    <a:moveTo>
                      <a:pt x="0" y="0"/>
                    </a:moveTo>
                    <a:lnTo>
                      <a:pt x="136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1861" name="Oval 21"/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91862" name="Text Box 22"/>
            <p:cNvSpPr txBox="1">
              <a:spLocks noChangeArrowheads="1"/>
            </p:cNvSpPr>
            <p:nvPr/>
          </p:nvSpPr>
          <p:spPr bwMode="auto">
            <a:xfrm>
              <a:off x="4032" y="1056"/>
              <a:ext cx="81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r>
                <a:rPr lang="ru-RU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  </a:t>
              </a:r>
              <a:r>
                <a:rPr lang="en-US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91863" name="Text Box 23"/>
          <p:cNvSpPr txBox="1">
            <a:spLocks noChangeArrowheads="1"/>
          </p:cNvSpPr>
          <p:nvPr/>
        </p:nvSpPr>
        <p:spPr bwMode="auto">
          <a:xfrm>
            <a:off x="539552" y="404664"/>
            <a:ext cx="7696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i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Три случая взаимного расположения прямых в пространстве</a:t>
            </a:r>
          </a:p>
        </p:txBody>
      </p: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1447800" y="1752600"/>
            <a:ext cx="2133600" cy="990600"/>
            <a:chOff x="768" y="1104"/>
            <a:chExt cx="1344" cy="624"/>
          </a:xfrm>
        </p:grpSpPr>
        <p:sp>
          <p:nvSpPr>
            <p:cNvPr id="291864" name="Freeform 24"/>
            <p:cNvSpPr>
              <a:spLocks/>
            </p:cNvSpPr>
            <p:nvPr/>
          </p:nvSpPr>
          <p:spPr bwMode="auto">
            <a:xfrm>
              <a:off x="768" y="1104"/>
              <a:ext cx="1312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4" y="768"/>
                </a:cxn>
              </a:cxnLst>
              <a:rect l="0" t="0" r="r" b="b"/>
              <a:pathLst>
                <a:path w="1744" h="768">
                  <a:moveTo>
                    <a:pt x="0" y="0"/>
                  </a:moveTo>
                  <a:lnTo>
                    <a:pt x="1744" y="76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66" name="Text Box 26"/>
            <p:cNvSpPr txBox="1">
              <a:spLocks noChangeArrowheads="1"/>
            </p:cNvSpPr>
            <p:nvPr/>
          </p:nvSpPr>
          <p:spPr bwMode="auto">
            <a:xfrm>
              <a:off x="1776" y="1200"/>
              <a:ext cx="33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</a:t>
              </a:r>
              <a:endPara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609600" y="1600200"/>
            <a:ext cx="2895600" cy="1066800"/>
            <a:chOff x="240" y="1008"/>
            <a:chExt cx="1824" cy="672"/>
          </a:xfrm>
        </p:grpSpPr>
        <p:sp>
          <p:nvSpPr>
            <p:cNvPr id="291865" name="Freeform 25"/>
            <p:cNvSpPr>
              <a:spLocks/>
            </p:cNvSpPr>
            <p:nvPr/>
          </p:nvSpPr>
          <p:spPr bwMode="auto">
            <a:xfrm flipV="1">
              <a:off x="240" y="1008"/>
              <a:ext cx="1824" cy="6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4" y="768"/>
                </a:cxn>
              </a:cxnLst>
              <a:rect l="0" t="0" r="r" b="b"/>
              <a:pathLst>
                <a:path w="1744" h="768">
                  <a:moveTo>
                    <a:pt x="0" y="0"/>
                  </a:moveTo>
                  <a:lnTo>
                    <a:pt x="1744" y="768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67" name="Text Box 27"/>
            <p:cNvSpPr txBox="1">
              <a:spLocks noChangeArrowheads="1"/>
            </p:cNvSpPr>
            <p:nvPr/>
          </p:nvSpPr>
          <p:spPr bwMode="auto">
            <a:xfrm>
              <a:off x="240" y="1152"/>
              <a:ext cx="33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1" name="Group 46"/>
          <p:cNvGrpSpPr>
            <a:grpSpLocks/>
          </p:cNvGrpSpPr>
          <p:nvPr/>
        </p:nvGrpSpPr>
        <p:grpSpPr bwMode="auto">
          <a:xfrm>
            <a:off x="5029200" y="1447800"/>
            <a:ext cx="2667000" cy="838200"/>
            <a:chOff x="3024" y="912"/>
            <a:chExt cx="1680" cy="528"/>
          </a:xfrm>
        </p:grpSpPr>
        <p:sp>
          <p:nvSpPr>
            <p:cNvPr id="291868" name="Freeform 28"/>
            <p:cNvSpPr>
              <a:spLocks/>
            </p:cNvSpPr>
            <p:nvPr/>
          </p:nvSpPr>
          <p:spPr bwMode="auto">
            <a:xfrm flipV="1">
              <a:off x="3024" y="960"/>
              <a:ext cx="1680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4" y="768"/>
                </a:cxn>
              </a:cxnLst>
              <a:rect l="0" t="0" r="r" b="b"/>
              <a:pathLst>
                <a:path w="1744" h="768">
                  <a:moveTo>
                    <a:pt x="0" y="0"/>
                  </a:moveTo>
                  <a:lnTo>
                    <a:pt x="1744" y="768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79" name="Text Box 39"/>
            <p:cNvSpPr txBox="1">
              <a:spLocks noChangeArrowheads="1"/>
            </p:cNvSpPr>
            <p:nvPr/>
          </p:nvSpPr>
          <p:spPr bwMode="auto">
            <a:xfrm>
              <a:off x="3264" y="912"/>
              <a:ext cx="33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l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5715000" y="1219200"/>
            <a:ext cx="2667000" cy="1371600"/>
            <a:chOff x="3456" y="768"/>
            <a:chExt cx="1680" cy="864"/>
          </a:xfrm>
        </p:grpSpPr>
        <p:sp>
          <p:nvSpPr>
            <p:cNvPr id="291878" name="Freeform 38"/>
            <p:cNvSpPr>
              <a:spLocks/>
            </p:cNvSpPr>
            <p:nvPr/>
          </p:nvSpPr>
          <p:spPr bwMode="auto">
            <a:xfrm flipV="1">
              <a:off x="3456" y="1152"/>
              <a:ext cx="1680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4" y="768"/>
                </a:cxn>
              </a:cxnLst>
              <a:rect l="0" t="0" r="r" b="b"/>
              <a:pathLst>
                <a:path w="1744" h="768">
                  <a:moveTo>
                    <a:pt x="0" y="0"/>
                  </a:moveTo>
                  <a:lnTo>
                    <a:pt x="1744" y="76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80" name="Text Box 40"/>
            <p:cNvSpPr txBox="1">
              <a:spLocks noChangeArrowheads="1"/>
            </p:cNvSpPr>
            <p:nvPr/>
          </p:nvSpPr>
          <p:spPr bwMode="auto">
            <a:xfrm>
              <a:off x="4800" y="768"/>
              <a:ext cx="33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</a:t>
              </a:r>
              <a:endParaRPr lang="ru-RU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3" name="Group 58"/>
          <p:cNvGrpSpPr>
            <a:grpSpLocks/>
          </p:cNvGrpSpPr>
          <p:nvPr/>
        </p:nvGrpSpPr>
        <p:grpSpPr bwMode="auto">
          <a:xfrm>
            <a:off x="1187624" y="3068960"/>
            <a:ext cx="1219200" cy="762000"/>
            <a:chOff x="4080" y="2160"/>
            <a:chExt cx="768" cy="480"/>
          </a:xfrm>
        </p:grpSpPr>
        <p:sp>
          <p:nvSpPr>
            <p:cNvPr id="291849" name="Text Box 9"/>
            <p:cNvSpPr txBox="1">
              <a:spLocks noChangeArrowheads="1"/>
            </p:cNvSpPr>
            <p:nvPr/>
          </p:nvSpPr>
          <p:spPr bwMode="auto">
            <a:xfrm>
              <a:off x="4080" y="2160"/>
              <a:ext cx="301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n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91888" name="Freeform 48"/>
            <p:cNvSpPr>
              <a:spLocks/>
            </p:cNvSpPr>
            <p:nvPr/>
          </p:nvSpPr>
          <p:spPr bwMode="auto">
            <a:xfrm>
              <a:off x="4416" y="2352"/>
              <a:ext cx="96" cy="192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17" y="48"/>
                </a:cxn>
                <a:cxn ang="0">
                  <a:pos x="48" y="0"/>
                </a:cxn>
                <a:cxn ang="0">
                  <a:pos x="81" y="48"/>
                </a:cxn>
                <a:cxn ang="0">
                  <a:pos x="102" y="233"/>
                </a:cxn>
              </a:cxnLst>
              <a:rect l="0" t="0" r="r" b="b"/>
              <a:pathLst>
                <a:path w="102" h="240">
                  <a:moveTo>
                    <a:pt x="0" y="240"/>
                  </a:moveTo>
                  <a:cubicBezTo>
                    <a:pt x="3" y="208"/>
                    <a:pt x="9" y="88"/>
                    <a:pt x="17" y="48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9" y="0"/>
                    <a:pt x="72" y="9"/>
                    <a:pt x="81" y="48"/>
                  </a:cubicBezTo>
                  <a:cubicBezTo>
                    <a:pt x="90" y="87"/>
                    <a:pt x="98" y="195"/>
                    <a:pt x="102" y="233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89" name="Text Box 49"/>
            <p:cNvSpPr txBox="1">
              <a:spLocks noChangeArrowheads="1"/>
            </p:cNvSpPr>
            <p:nvPr/>
          </p:nvSpPr>
          <p:spPr bwMode="auto">
            <a:xfrm>
              <a:off x="4547" y="2160"/>
              <a:ext cx="301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m</a:t>
              </a:r>
              <a:endParaRPr lang="ru-RU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14" name="Group 59"/>
          <p:cNvGrpSpPr>
            <a:grpSpLocks/>
          </p:cNvGrpSpPr>
          <p:nvPr/>
        </p:nvGrpSpPr>
        <p:grpSpPr bwMode="auto">
          <a:xfrm>
            <a:off x="6084168" y="2852936"/>
            <a:ext cx="1193800" cy="800100"/>
            <a:chOff x="4096" y="2688"/>
            <a:chExt cx="752" cy="504"/>
          </a:xfrm>
        </p:grpSpPr>
        <p:sp>
          <p:nvSpPr>
            <p:cNvPr id="291892" name="Text Box 52"/>
            <p:cNvSpPr txBox="1">
              <a:spLocks noChangeArrowheads="1"/>
            </p:cNvSpPr>
            <p:nvPr/>
          </p:nvSpPr>
          <p:spPr bwMode="auto">
            <a:xfrm>
              <a:off x="4096" y="2712"/>
              <a:ext cx="301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l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91894" name="Text Box 54"/>
            <p:cNvSpPr txBox="1">
              <a:spLocks noChangeArrowheads="1"/>
            </p:cNvSpPr>
            <p:nvPr/>
          </p:nvSpPr>
          <p:spPr bwMode="auto">
            <a:xfrm>
              <a:off x="4547" y="2688"/>
              <a:ext cx="301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91896" name="Text Box 56"/>
            <p:cNvSpPr txBox="1">
              <a:spLocks noChangeArrowheads="1"/>
            </p:cNvSpPr>
            <p:nvPr/>
          </p:nvSpPr>
          <p:spPr bwMode="auto">
            <a:xfrm>
              <a:off x="4304" y="2736"/>
              <a:ext cx="29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000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II</a:t>
              </a:r>
              <a:endParaRPr 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4413250" y="3505200"/>
            <a:ext cx="603250" cy="2940050"/>
            <a:chOff x="1828" y="2112"/>
            <a:chExt cx="380" cy="1852"/>
          </a:xfrm>
        </p:grpSpPr>
        <p:grpSp>
          <p:nvGrpSpPr>
            <p:cNvPr id="16" name="Group 42"/>
            <p:cNvGrpSpPr>
              <a:grpSpLocks/>
            </p:cNvGrpSpPr>
            <p:nvPr/>
          </p:nvGrpSpPr>
          <p:grpSpPr bwMode="auto">
            <a:xfrm>
              <a:off x="1828" y="2248"/>
              <a:ext cx="270" cy="1716"/>
              <a:chOff x="1828" y="2248"/>
              <a:chExt cx="270" cy="1716"/>
            </a:xfrm>
          </p:grpSpPr>
          <p:sp>
            <p:nvSpPr>
              <p:cNvPr id="291852" name="Freeform 12"/>
              <p:cNvSpPr>
                <a:spLocks/>
              </p:cNvSpPr>
              <p:nvPr/>
            </p:nvSpPr>
            <p:spPr bwMode="auto">
              <a:xfrm>
                <a:off x="1994" y="3306"/>
                <a:ext cx="38" cy="2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244"/>
                  </a:cxn>
                </a:cxnLst>
                <a:rect l="0" t="0" r="r" b="b"/>
                <a:pathLst>
                  <a:path w="38" h="244">
                    <a:moveTo>
                      <a:pt x="0" y="0"/>
                    </a:moveTo>
                    <a:lnTo>
                      <a:pt x="38" y="244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1854" name="Freeform 14"/>
              <p:cNvSpPr>
                <a:spLocks/>
              </p:cNvSpPr>
              <p:nvPr/>
            </p:nvSpPr>
            <p:spPr bwMode="auto">
              <a:xfrm>
                <a:off x="1828" y="2248"/>
                <a:ext cx="158" cy="10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8" y="1012"/>
                  </a:cxn>
                </a:cxnLst>
                <a:rect l="0" t="0" r="r" b="b"/>
                <a:pathLst>
                  <a:path w="158" h="1012">
                    <a:moveTo>
                      <a:pt x="0" y="0"/>
                    </a:moveTo>
                    <a:lnTo>
                      <a:pt x="158" y="1012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1855" name="Oval 15"/>
              <p:cNvSpPr>
                <a:spLocks noChangeArrowheads="1"/>
              </p:cNvSpPr>
              <p:nvPr/>
            </p:nvSpPr>
            <p:spPr bwMode="auto">
              <a:xfrm>
                <a:off x="1934" y="3216"/>
                <a:ext cx="96" cy="96"/>
              </a:xfrm>
              <a:prstGeom prst="ellipse">
                <a:avLst/>
              </a:prstGeom>
              <a:solidFill>
                <a:srgbClr val="00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1856" name="Freeform 16"/>
              <p:cNvSpPr>
                <a:spLocks/>
              </p:cNvSpPr>
              <p:nvPr/>
            </p:nvSpPr>
            <p:spPr bwMode="auto">
              <a:xfrm>
                <a:off x="2040" y="3588"/>
                <a:ext cx="58" cy="3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8" y="376"/>
                  </a:cxn>
                </a:cxnLst>
                <a:rect l="0" t="0" r="r" b="b"/>
                <a:pathLst>
                  <a:path w="58" h="376">
                    <a:moveTo>
                      <a:pt x="0" y="0"/>
                    </a:moveTo>
                    <a:lnTo>
                      <a:pt x="58" y="376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1902" name="Text Box 62"/>
            <p:cNvSpPr txBox="1">
              <a:spLocks noChangeArrowheads="1"/>
            </p:cNvSpPr>
            <p:nvPr/>
          </p:nvSpPr>
          <p:spPr bwMode="auto">
            <a:xfrm>
              <a:off x="1872" y="2112"/>
              <a:ext cx="33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4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4400" b="1" i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52" name="Номер слайда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F1DF7-BE69-44FF-B272-DDF4C76768C6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54" name="Рисунок 53" descr="http://x.vukajlija.com/var/uploads/avatars/201009/29624/medium_russia-stamp1274tiger-snow.jpg"/>
          <p:cNvPicPr/>
          <p:nvPr/>
        </p:nvPicPr>
        <p:blipFill>
          <a:blip r:embed="rId3" cstate="print"/>
          <a:srcRect t="2751" b="88566"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5" descr="C:\Users\инна\Downloads\3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164320"/>
            <a:ext cx="1656184" cy="218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 4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4" name="Рисунок 43" descr="женя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48" name="Рисунок 47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5400000">
              <a:off x="5476664" y="3190664"/>
              <a:ext cx="6858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Рисунок 46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16200000">
              <a:off x="-3190664" y="3190664"/>
              <a:ext cx="6858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Рисунок 44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>
              <a:off x="0" y="0"/>
              <a:ext cx="9144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Рисунок 45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10800000">
              <a:off x="0" y="6381328"/>
              <a:ext cx="9144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833" name="Text Box 65"/>
          <p:cNvSpPr txBox="1">
            <a:spLocks noChangeArrowheads="1"/>
          </p:cNvSpPr>
          <p:nvPr/>
        </p:nvSpPr>
        <p:spPr bwMode="auto">
          <a:xfrm rot="2062957">
            <a:off x="3059113" y="5589588"/>
            <a:ext cx="10810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i="1" dirty="0" smtClean="0">
                <a:latin typeface="Times New Roman" pitchFamily="18" charset="0"/>
              </a:rPr>
              <a:t> </a:t>
            </a:r>
            <a:endParaRPr lang="ru-RU" sz="4000" i="1" dirty="0">
              <a:latin typeface="Times New Roman" pitchFamily="18" charset="0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79512" y="1639833"/>
            <a:ext cx="9144000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333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 1. </a:t>
            </a:r>
          </a:p>
          <a:p>
            <a:pPr lvl="0" indent="333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Две прямые называются</a:t>
            </a:r>
            <a:r>
              <a:rPr kumimoji="0" lang="en-US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если они лежат в одной плоскости и имеют одну общую точку.</a:t>
            </a:r>
            <a:endParaRPr kumimoji="0" lang="ru-RU" sz="24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</a:t>
            </a:r>
            <a:r>
              <a:rPr kumimoji="0" lang="en-US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</a:t>
            </a:r>
          </a:p>
          <a:p>
            <a:pPr lvl="0" indent="333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Две прямые называются</a:t>
            </a:r>
            <a:r>
              <a:rPr kumimoji="0" lang="en-US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если они лежат в одной плоскости и не пересекаются.</a:t>
            </a:r>
            <a:endParaRPr kumimoji="0" lang="ru-RU" sz="24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33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Определение</a:t>
            </a:r>
            <a:r>
              <a:rPr kumimoji="0" lang="en-US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3333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Две прямые называются</a:t>
            </a:r>
            <a:r>
              <a:rPr lang="ru-RU" sz="2400" b="1" i="1" dirty="0" smtClean="0"/>
              <a:t> </a:t>
            </a:r>
            <a:r>
              <a:rPr lang="en-US" sz="2400" b="1" i="1" u="sng" dirty="0" smtClean="0"/>
              <a:t>                                          </a:t>
            </a:r>
            <a:r>
              <a:rPr lang="en-US" sz="2400" b="1" i="1" dirty="0" smtClean="0"/>
              <a:t> </a:t>
            </a:r>
            <a:r>
              <a:rPr kumimoji="0" lang="ru-RU" sz="24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если они не лежат в одной плоскости.</a:t>
            </a:r>
            <a:endParaRPr kumimoji="0" lang="ru-RU" sz="240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333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12" descr="C:\Users\инна\Downloads\1ba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49473" flipH="1">
            <a:off x="6437668" y="4509120"/>
            <a:ext cx="1806740" cy="229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Прямоугольник 51"/>
          <p:cNvSpPr/>
          <p:nvPr/>
        </p:nvSpPr>
        <p:spPr>
          <a:xfrm>
            <a:off x="1691680" y="764704"/>
            <a:ext cx="5601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Вставьте пропущенное слово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51920" y="206084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пересекающимися</a:t>
            </a:r>
            <a:endParaRPr lang="ru-RU" sz="2400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995936" y="3140968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параллельными</a:t>
            </a:r>
            <a:r>
              <a:rPr lang="en-US" sz="2400" b="1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sp>
        <p:nvSpPr>
          <p:cNvPr id="55" name="Прямоугольник 54"/>
          <p:cNvSpPr/>
          <p:nvPr/>
        </p:nvSpPr>
        <p:spPr>
          <a:xfrm rot="10800000" flipV="1">
            <a:off x="3995936" y="4221088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скрещивающимися</a:t>
            </a:r>
            <a:endParaRPr lang="ru-RU" sz="2400" dirty="0"/>
          </a:p>
        </p:txBody>
      </p:sp>
      <p:sp>
        <p:nvSpPr>
          <p:cNvPr id="4" name="SMARTInkShape-70"/>
          <p:cNvSpPr/>
          <p:nvPr>
            <p:custDataLst>
              <p:tags r:id="rId1"/>
            </p:custDataLst>
          </p:nvPr>
        </p:nvSpPr>
        <p:spPr>
          <a:xfrm>
            <a:off x="7349133" y="3455789"/>
            <a:ext cx="1098349" cy="80368"/>
          </a:xfrm>
          <a:custGeom>
            <a:avLst/>
            <a:gdLst/>
            <a:ahLst/>
            <a:cxnLst/>
            <a:rect l="0" t="0" r="0" b="0"/>
            <a:pathLst>
              <a:path w="1098349" h="80368">
                <a:moveTo>
                  <a:pt x="44648" y="26789"/>
                </a:moveTo>
                <a:lnTo>
                  <a:pt x="44648" y="26789"/>
                </a:lnTo>
                <a:lnTo>
                  <a:pt x="49389" y="26789"/>
                </a:lnTo>
                <a:lnTo>
                  <a:pt x="50785" y="25797"/>
                </a:lnTo>
                <a:lnTo>
                  <a:pt x="51716" y="24143"/>
                </a:lnTo>
                <a:lnTo>
                  <a:pt x="53469" y="18227"/>
                </a:lnTo>
                <a:lnTo>
                  <a:pt x="96873" y="17859"/>
                </a:lnTo>
                <a:lnTo>
                  <a:pt x="141514" y="17859"/>
                </a:lnTo>
                <a:lnTo>
                  <a:pt x="184813" y="17859"/>
                </a:lnTo>
                <a:lnTo>
                  <a:pt x="227470" y="17859"/>
                </a:lnTo>
                <a:lnTo>
                  <a:pt x="270977" y="17859"/>
                </a:lnTo>
                <a:lnTo>
                  <a:pt x="315526" y="17859"/>
                </a:lnTo>
                <a:lnTo>
                  <a:pt x="343546" y="17859"/>
                </a:lnTo>
                <a:lnTo>
                  <a:pt x="348810" y="15213"/>
                </a:lnTo>
                <a:lnTo>
                  <a:pt x="354456" y="11722"/>
                </a:lnTo>
                <a:lnTo>
                  <a:pt x="366165" y="9481"/>
                </a:lnTo>
                <a:lnTo>
                  <a:pt x="410582" y="8930"/>
                </a:lnTo>
                <a:lnTo>
                  <a:pt x="452444" y="8930"/>
                </a:lnTo>
                <a:lnTo>
                  <a:pt x="497086" y="8930"/>
                </a:lnTo>
                <a:lnTo>
                  <a:pt x="511969" y="8930"/>
                </a:lnTo>
                <a:lnTo>
                  <a:pt x="517922" y="11575"/>
                </a:lnTo>
                <a:lnTo>
                  <a:pt x="520898" y="13670"/>
                </a:lnTo>
                <a:lnTo>
                  <a:pt x="523875" y="14074"/>
                </a:lnTo>
                <a:lnTo>
                  <a:pt x="553640" y="9044"/>
                </a:lnTo>
                <a:lnTo>
                  <a:pt x="583406" y="8931"/>
                </a:lnTo>
                <a:lnTo>
                  <a:pt x="589359" y="11576"/>
                </a:lnTo>
                <a:lnTo>
                  <a:pt x="595312" y="15067"/>
                </a:lnTo>
                <a:lnTo>
                  <a:pt x="607219" y="17308"/>
                </a:lnTo>
                <a:lnTo>
                  <a:pt x="610195" y="17492"/>
                </a:lnTo>
                <a:lnTo>
                  <a:pt x="616148" y="15050"/>
                </a:lnTo>
                <a:lnTo>
                  <a:pt x="622101" y="11650"/>
                </a:lnTo>
                <a:lnTo>
                  <a:pt x="634008" y="9467"/>
                </a:lnTo>
                <a:lnTo>
                  <a:pt x="645914" y="9036"/>
                </a:lnTo>
                <a:lnTo>
                  <a:pt x="651867" y="11623"/>
                </a:lnTo>
                <a:lnTo>
                  <a:pt x="657820" y="15088"/>
                </a:lnTo>
                <a:lnTo>
                  <a:pt x="669726" y="17312"/>
                </a:lnTo>
                <a:lnTo>
                  <a:pt x="681633" y="17751"/>
                </a:lnTo>
                <a:lnTo>
                  <a:pt x="687586" y="15165"/>
                </a:lnTo>
                <a:lnTo>
                  <a:pt x="693539" y="11701"/>
                </a:lnTo>
                <a:lnTo>
                  <a:pt x="705445" y="9477"/>
                </a:lnTo>
                <a:lnTo>
                  <a:pt x="717351" y="9038"/>
                </a:lnTo>
                <a:lnTo>
                  <a:pt x="723305" y="11623"/>
                </a:lnTo>
                <a:lnTo>
                  <a:pt x="729258" y="15088"/>
                </a:lnTo>
                <a:lnTo>
                  <a:pt x="741164" y="17312"/>
                </a:lnTo>
                <a:lnTo>
                  <a:pt x="744140" y="17494"/>
                </a:lnTo>
                <a:lnTo>
                  <a:pt x="750094" y="15051"/>
                </a:lnTo>
                <a:lnTo>
                  <a:pt x="756047" y="11651"/>
                </a:lnTo>
                <a:lnTo>
                  <a:pt x="767953" y="9467"/>
                </a:lnTo>
                <a:lnTo>
                  <a:pt x="812437" y="8934"/>
                </a:lnTo>
                <a:lnTo>
                  <a:pt x="857085" y="8930"/>
                </a:lnTo>
                <a:lnTo>
                  <a:pt x="895944" y="8930"/>
                </a:lnTo>
                <a:lnTo>
                  <a:pt x="937453" y="17696"/>
                </a:lnTo>
                <a:lnTo>
                  <a:pt x="979288" y="17859"/>
                </a:lnTo>
                <a:lnTo>
                  <a:pt x="985242" y="17859"/>
                </a:lnTo>
                <a:lnTo>
                  <a:pt x="987226" y="18852"/>
                </a:lnTo>
                <a:lnTo>
                  <a:pt x="988549" y="20505"/>
                </a:lnTo>
                <a:lnTo>
                  <a:pt x="989431" y="22599"/>
                </a:lnTo>
                <a:lnTo>
                  <a:pt x="991011" y="23996"/>
                </a:lnTo>
                <a:lnTo>
                  <a:pt x="995412" y="25548"/>
                </a:lnTo>
                <a:lnTo>
                  <a:pt x="1038822" y="26786"/>
                </a:lnTo>
                <a:lnTo>
                  <a:pt x="1066883" y="26789"/>
                </a:lnTo>
                <a:lnTo>
                  <a:pt x="1072128" y="29435"/>
                </a:lnTo>
                <a:lnTo>
                  <a:pt x="1080002" y="35351"/>
                </a:lnTo>
                <a:lnTo>
                  <a:pt x="1098341" y="35719"/>
                </a:lnTo>
                <a:lnTo>
                  <a:pt x="1098348" y="30978"/>
                </a:lnTo>
                <a:lnTo>
                  <a:pt x="1097358" y="29582"/>
                </a:lnTo>
                <a:lnTo>
                  <a:pt x="1095703" y="28651"/>
                </a:lnTo>
                <a:lnTo>
                  <a:pt x="1089789" y="26898"/>
                </a:lnTo>
                <a:lnTo>
                  <a:pt x="1067222" y="26789"/>
                </a:lnTo>
                <a:lnTo>
                  <a:pt x="1065693" y="25797"/>
                </a:lnTo>
                <a:lnTo>
                  <a:pt x="1064672" y="24144"/>
                </a:lnTo>
                <a:lnTo>
                  <a:pt x="1063992" y="22049"/>
                </a:lnTo>
                <a:lnTo>
                  <a:pt x="1062547" y="20652"/>
                </a:lnTo>
                <a:lnTo>
                  <a:pt x="1058295" y="19100"/>
                </a:lnTo>
                <a:lnTo>
                  <a:pt x="1015005" y="17862"/>
                </a:lnTo>
                <a:lnTo>
                  <a:pt x="1006077" y="17860"/>
                </a:lnTo>
                <a:lnTo>
                  <a:pt x="1000125" y="20505"/>
                </a:lnTo>
                <a:lnTo>
                  <a:pt x="994172" y="23996"/>
                </a:lnTo>
                <a:lnTo>
                  <a:pt x="982265" y="26237"/>
                </a:lnTo>
                <a:lnTo>
                  <a:pt x="939478" y="26785"/>
                </a:lnTo>
                <a:lnTo>
                  <a:pt x="895802" y="26789"/>
                </a:lnTo>
                <a:lnTo>
                  <a:pt x="881131" y="27781"/>
                </a:lnTo>
                <a:lnTo>
                  <a:pt x="863604" y="34478"/>
                </a:lnTo>
                <a:lnTo>
                  <a:pt x="823122" y="35687"/>
                </a:lnTo>
                <a:lnTo>
                  <a:pt x="778797" y="35718"/>
                </a:lnTo>
                <a:lnTo>
                  <a:pt x="756115" y="36711"/>
                </a:lnTo>
                <a:lnTo>
                  <a:pt x="739119" y="42787"/>
                </a:lnTo>
                <a:lnTo>
                  <a:pt x="697847" y="44616"/>
                </a:lnTo>
                <a:lnTo>
                  <a:pt x="654754" y="44648"/>
                </a:lnTo>
                <a:lnTo>
                  <a:pt x="632391" y="44649"/>
                </a:lnTo>
                <a:lnTo>
                  <a:pt x="625683" y="47294"/>
                </a:lnTo>
                <a:lnTo>
                  <a:pt x="622504" y="49389"/>
                </a:lnTo>
                <a:lnTo>
                  <a:pt x="608550" y="52337"/>
                </a:lnTo>
                <a:lnTo>
                  <a:pt x="564482" y="53563"/>
                </a:lnTo>
                <a:lnTo>
                  <a:pt x="520173" y="53578"/>
                </a:lnTo>
                <a:lnTo>
                  <a:pt x="479339" y="53578"/>
                </a:lnTo>
                <a:lnTo>
                  <a:pt x="435073" y="53578"/>
                </a:lnTo>
                <a:lnTo>
                  <a:pt x="394965" y="53578"/>
                </a:lnTo>
                <a:lnTo>
                  <a:pt x="354321" y="53578"/>
                </a:lnTo>
                <a:lnTo>
                  <a:pt x="309672" y="53578"/>
                </a:lnTo>
                <a:lnTo>
                  <a:pt x="265283" y="53578"/>
                </a:lnTo>
                <a:lnTo>
                  <a:pt x="259125" y="50932"/>
                </a:lnTo>
                <a:lnTo>
                  <a:pt x="253080" y="47441"/>
                </a:lnTo>
                <a:lnTo>
                  <a:pt x="241116" y="45200"/>
                </a:lnTo>
                <a:lnTo>
                  <a:pt x="202774" y="44658"/>
                </a:lnTo>
                <a:lnTo>
                  <a:pt x="196617" y="42007"/>
                </a:lnTo>
                <a:lnTo>
                  <a:pt x="190573" y="38513"/>
                </a:lnTo>
                <a:lnTo>
                  <a:pt x="178608" y="36271"/>
                </a:lnTo>
                <a:lnTo>
                  <a:pt x="148828" y="35728"/>
                </a:lnTo>
                <a:lnTo>
                  <a:pt x="142875" y="33077"/>
                </a:lnTo>
                <a:lnTo>
                  <a:pt x="135709" y="28031"/>
                </a:lnTo>
                <a:lnTo>
                  <a:pt x="127165" y="27034"/>
                </a:lnTo>
                <a:lnTo>
                  <a:pt x="99981" y="26792"/>
                </a:lnTo>
                <a:lnTo>
                  <a:pt x="91444" y="20653"/>
                </a:lnTo>
                <a:lnTo>
                  <a:pt x="82021" y="18227"/>
                </a:lnTo>
                <a:lnTo>
                  <a:pt x="73564" y="11795"/>
                </a:lnTo>
                <a:lnTo>
                  <a:pt x="64160" y="9307"/>
                </a:lnTo>
                <a:lnTo>
                  <a:pt x="46011" y="8933"/>
                </a:lnTo>
                <a:lnTo>
                  <a:pt x="36122" y="368"/>
                </a:lnTo>
                <a:lnTo>
                  <a:pt x="17859" y="0"/>
                </a:lnTo>
                <a:lnTo>
                  <a:pt x="34445" y="16586"/>
                </a:lnTo>
                <a:lnTo>
                  <a:pt x="43296" y="17747"/>
                </a:lnTo>
                <a:lnTo>
                  <a:pt x="52218" y="25538"/>
                </a:lnTo>
                <a:lnTo>
                  <a:pt x="57916" y="26419"/>
                </a:lnTo>
                <a:lnTo>
                  <a:pt x="65887" y="26679"/>
                </a:lnTo>
                <a:lnTo>
                  <a:pt x="71616" y="29386"/>
                </a:lnTo>
                <a:lnTo>
                  <a:pt x="78638" y="34468"/>
                </a:lnTo>
                <a:lnTo>
                  <a:pt x="87154" y="35472"/>
                </a:lnTo>
                <a:lnTo>
                  <a:pt x="101313" y="35686"/>
                </a:lnTo>
                <a:lnTo>
                  <a:pt x="107205" y="38350"/>
                </a:lnTo>
                <a:lnTo>
                  <a:pt x="113131" y="41849"/>
                </a:lnTo>
                <a:lnTo>
                  <a:pt x="125019" y="44095"/>
                </a:lnTo>
                <a:lnTo>
                  <a:pt x="167680" y="44647"/>
                </a:lnTo>
                <a:lnTo>
                  <a:pt x="199061" y="44649"/>
                </a:lnTo>
                <a:lnTo>
                  <a:pt x="205219" y="47294"/>
                </a:lnTo>
                <a:lnTo>
                  <a:pt x="208251" y="49389"/>
                </a:lnTo>
                <a:lnTo>
                  <a:pt x="221997" y="52337"/>
                </a:lnTo>
                <a:lnTo>
                  <a:pt x="265980" y="53563"/>
                </a:lnTo>
                <a:lnTo>
                  <a:pt x="305311" y="53578"/>
                </a:lnTo>
                <a:lnTo>
                  <a:pt x="311973" y="56224"/>
                </a:lnTo>
                <a:lnTo>
                  <a:pt x="315137" y="58318"/>
                </a:lnTo>
                <a:lnTo>
                  <a:pt x="329074" y="61266"/>
                </a:lnTo>
                <a:lnTo>
                  <a:pt x="373135" y="62493"/>
                </a:lnTo>
                <a:lnTo>
                  <a:pt x="412810" y="62507"/>
                </a:lnTo>
                <a:lnTo>
                  <a:pt x="457029" y="62508"/>
                </a:lnTo>
                <a:lnTo>
                  <a:pt x="498446" y="53946"/>
                </a:lnTo>
                <a:lnTo>
                  <a:pt x="541819" y="53584"/>
                </a:lnTo>
                <a:lnTo>
                  <a:pt x="583321" y="53578"/>
                </a:lnTo>
                <a:lnTo>
                  <a:pt x="626778" y="53578"/>
                </a:lnTo>
                <a:lnTo>
                  <a:pt x="668113" y="53578"/>
                </a:lnTo>
                <a:lnTo>
                  <a:pt x="676616" y="50932"/>
                </a:lnTo>
                <a:lnTo>
                  <a:pt x="684694" y="47441"/>
                </a:lnTo>
                <a:lnTo>
                  <a:pt x="725771" y="44697"/>
                </a:lnTo>
                <a:lnTo>
                  <a:pt x="765894" y="44649"/>
                </a:lnTo>
                <a:lnTo>
                  <a:pt x="809907" y="44649"/>
                </a:lnTo>
                <a:lnTo>
                  <a:pt x="854279" y="44649"/>
                </a:lnTo>
                <a:lnTo>
                  <a:pt x="878453" y="44649"/>
                </a:lnTo>
                <a:lnTo>
                  <a:pt x="880315" y="43656"/>
                </a:lnTo>
                <a:lnTo>
                  <a:pt x="881557" y="42003"/>
                </a:lnTo>
                <a:lnTo>
                  <a:pt x="882384" y="39908"/>
                </a:lnTo>
                <a:lnTo>
                  <a:pt x="883928" y="38511"/>
                </a:lnTo>
                <a:lnTo>
                  <a:pt x="891582" y="36087"/>
                </a:lnTo>
                <a:lnTo>
                  <a:pt x="907043" y="35719"/>
                </a:lnTo>
                <a:lnTo>
                  <a:pt x="904846" y="35719"/>
                </a:lnTo>
                <a:lnTo>
                  <a:pt x="903864" y="34727"/>
                </a:lnTo>
                <a:lnTo>
                  <a:pt x="901975" y="27157"/>
                </a:lnTo>
                <a:lnTo>
                  <a:pt x="894217" y="26821"/>
                </a:lnTo>
                <a:lnTo>
                  <a:pt x="885389" y="19104"/>
                </a:lnTo>
                <a:lnTo>
                  <a:pt x="879698" y="18228"/>
                </a:lnTo>
                <a:lnTo>
                  <a:pt x="853021" y="17862"/>
                </a:lnTo>
                <a:lnTo>
                  <a:pt x="847764" y="15215"/>
                </a:lnTo>
                <a:lnTo>
                  <a:pt x="842120" y="11723"/>
                </a:lnTo>
                <a:lnTo>
                  <a:pt x="830412" y="9482"/>
                </a:lnTo>
                <a:lnTo>
                  <a:pt x="787673" y="8934"/>
                </a:lnTo>
                <a:lnTo>
                  <a:pt x="744147" y="8930"/>
                </a:lnTo>
                <a:lnTo>
                  <a:pt x="703710" y="8930"/>
                </a:lnTo>
                <a:lnTo>
                  <a:pt x="697067" y="11575"/>
                </a:lnTo>
                <a:lnTo>
                  <a:pt x="693907" y="13670"/>
                </a:lnTo>
                <a:lnTo>
                  <a:pt x="679978" y="16618"/>
                </a:lnTo>
                <a:lnTo>
                  <a:pt x="640341" y="17845"/>
                </a:lnTo>
                <a:lnTo>
                  <a:pt x="613542" y="17859"/>
                </a:lnTo>
                <a:lnTo>
                  <a:pt x="607383" y="20505"/>
                </a:lnTo>
                <a:lnTo>
                  <a:pt x="604352" y="22599"/>
                </a:lnTo>
                <a:lnTo>
                  <a:pt x="590604" y="25548"/>
                </a:lnTo>
                <a:lnTo>
                  <a:pt x="546621" y="26774"/>
                </a:lnTo>
                <a:lnTo>
                  <a:pt x="523942" y="27779"/>
                </a:lnTo>
                <a:lnTo>
                  <a:pt x="506947" y="33857"/>
                </a:lnTo>
                <a:lnTo>
                  <a:pt x="486086" y="36466"/>
                </a:lnTo>
                <a:lnTo>
                  <a:pt x="475526" y="41783"/>
                </a:lnTo>
                <a:lnTo>
                  <a:pt x="461263" y="44792"/>
                </a:lnTo>
                <a:lnTo>
                  <a:pt x="449320" y="50533"/>
                </a:lnTo>
                <a:lnTo>
                  <a:pt x="407873" y="54491"/>
                </a:lnTo>
                <a:lnTo>
                  <a:pt x="390333" y="61256"/>
                </a:lnTo>
                <a:lnTo>
                  <a:pt x="361015" y="63427"/>
                </a:lnTo>
                <a:lnTo>
                  <a:pt x="348426" y="69561"/>
                </a:lnTo>
                <a:lnTo>
                  <a:pt x="306833" y="71416"/>
                </a:lnTo>
                <a:lnTo>
                  <a:pt x="282611" y="72427"/>
                </a:lnTo>
                <a:lnTo>
                  <a:pt x="265284" y="79126"/>
                </a:lnTo>
                <a:lnTo>
                  <a:pt x="223244" y="80363"/>
                </a:lnTo>
                <a:lnTo>
                  <a:pt x="181570" y="80367"/>
                </a:lnTo>
                <a:lnTo>
                  <a:pt x="175617" y="80367"/>
                </a:lnTo>
                <a:lnTo>
                  <a:pt x="173633" y="79375"/>
                </a:lnTo>
                <a:lnTo>
                  <a:pt x="172309" y="77721"/>
                </a:lnTo>
                <a:lnTo>
                  <a:pt x="171428" y="75626"/>
                </a:lnTo>
                <a:lnTo>
                  <a:pt x="169848" y="74230"/>
                </a:lnTo>
                <a:lnTo>
                  <a:pt x="165446" y="72679"/>
                </a:lnTo>
                <a:lnTo>
                  <a:pt x="135700" y="71447"/>
                </a:lnTo>
                <a:lnTo>
                  <a:pt x="127163" y="65302"/>
                </a:lnTo>
                <a:lnTo>
                  <a:pt x="117740" y="62876"/>
                </a:lnTo>
                <a:lnTo>
                  <a:pt x="95138" y="62517"/>
                </a:lnTo>
                <a:lnTo>
                  <a:pt x="93191" y="61522"/>
                </a:lnTo>
                <a:lnTo>
                  <a:pt x="91893" y="59866"/>
                </a:lnTo>
                <a:lnTo>
                  <a:pt x="91028" y="57770"/>
                </a:lnTo>
                <a:lnTo>
                  <a:pt x="89458" y="56373"/>
                </a:lnTo>
                <a:lnTo>
                  <a:pt x="81761" y="53946"/>
                </a:lnTo>
                <a:lnTo>
                  <a:pt x="64152" y="53587"/>
                </a:lnTo>
                <a:lnTo>
                  <a:pt x="54963" y="45891"/>
                </a:lnTo>
                <a:lnTo>
                  <a:pt x="49248" y="45017"/>
                </a:lnTo>
                <a:lnTo>
                  <a:pt x="28174" y="44651"/>
                </a:lnTo>
                <a:lnTo>
                  <a:pt x="27713" y="43658"/>
                </a:lnTo>
                <a:lnTo>
                  <a:pt x="27200" y="39908"/>
                </a:lnTo>
                <a:lnTo>
                  <a:pt x="26070" y="38512"/>
                </a:lnTo>
                <a:lnTo>
                  <a:pt x="18237" y="35828"/>
                </a:lnTo>
                <a:lnTo>
                  <a:pt x="0" y="35719"/>
                </a:lnTo>
                <a:lnTo>
                  <a:pt x="25436" y="35719"/>
                </a:lnTo>
                <a:lnTo>
                  <a:pt x="34358" y="43407"/>
                </a:lnTo>
                <a:lnTo>
                  <a:pt x="40056" y="44281"/>
                </a:lnTo>
                <a:lnTo>
                  <a:pt x="65862" y="44645"/>
                </a:lnTo>
                <a:lnTo>
                  <a:pt x="71606" y="47293"/>
                </a:lnTo>
                <a:lnTo>
                  <a:pt x="78636" y="52337"/>
                </a:lnTo>
                <a:lnTo>
                  <a:pt x="87154" y="53333"/>
                </a:lnTo>
                <a:lnTo>
                  <a:pt x="127665" y="53577"/>
                </a:lnTo>
                <a:lnTo>
                  <a:pt x="163602" y="53578"/>
                </a:lnTo>
                <a:lnTo>
                  <a:pt x="205218" y="62344"/>
                </a:lnTo>
                <a:lnTo>
                  <a:pt x="248448" y="62505"/>
                </a:lnTo>
                <a:lnTo>
                  <a:pt x="290797" y="62508"/>
                </a:lnTo>
                <a:lnTo>
                  <a:pt x="332476" y="62508"/>
                </a:lnTo>
                <a:lnTo>
                  <a:pt x="375653" y="62508"/>
                </a:lnTo>
                <a:lnTo>
                  <a:pt x="413601" y="63500"/>
                </a:lnTo>
                <a:lnTo>
                  <a:pt x="421287" y="67248"/>
                </a:lnTo>
                <a:lnTo>
                  <a:pt x="425716" y="67653"/>
                </a:lnTo>
                <a:lnTo>
                  <a:pt x="468226" y="62680"/>
                </a:lnTo>
                <a:lnTo>
                  <a:pt x="511827" y="62512"/>
                </a:lnTo>
                <a:lnTo>
                  <a:pt x="555892" y="63500"/>
                </a:lnTo>
                <a:lnTo>
                  <a:pt x="563902" y="67248"/>
                </a:lnTo>
                <a:lnTo>
                  <a:pt x="568419" y="67653"/>
                </a:lnTo>
                <a:lnTo>
                  <a:pt x="583265" y="65465"/>
                </a:lnTo>
                <a:lnTo>
                  <a:pt x="622185" y="71243"/>
                </a:lnTo>
                <a:lnTo>
                  <a:pt x="663688" y="71432"/>
                </a:lnTo>
                <a:lnTo>
                  <a:pt x="708019" y="71438"/>
                </a:lnTo>
                <a:lnTo>
                  <a:pt x="733934" y="71438"/>
                </a:lnTo>
                <a:lnTo>
                  <a:pt x="740596" y="68792"/>
                </a:lnTo>
                <a:lnTo>
                  <a:pt x="743762" y="66697"/>
                </a:lnTo>
                <a:lnTo>
                  <a:pt x="757699" y="63749"/>
                </a:lnTo>
                <a:lnTo>
                  <a:pt x="769655" y="62876"/>
                </a:lnTo>
                <a:lnTo>
                  <a:pt x="776317" y="65317"/>
                </a:lnTo>
                <a:lnTo>
                  <a:pt x="782584" y="68717"/>
                </a:lnTo>
                <a:lnTo>
                  <a:pt x="788677" y="70228"/>
                </a:lnTo>
                <a:lnTo>
                  <a:pt x="791691" y="69639"/>
                </a:lnTo>
                <a:lnTo>
                  <a:pt x="803481" y="63264"/>
                </a:lnTo>
                <a:lnTo>
                  <a:pt x="830461" y="62508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MARTInkShape-71"/>
          <p:cNvSpPr/>
          <p:nvPr>
            <p:custDataLst>
              <p:tags r:id="rId2"/>
            </p:custDataLst>
          </p:nvPr>
        </p:nvSpPr>
        <p:spPr>
          <a:xfrm>
            <a:off x="7483078" y="3455789"/>
            <a:ext cx="928689" cy="35719"/>
          </a:xfrm>
          <a:custGeom>
            <a:avLst/>
            <a:gdLst/>
            <a:ahLst/>
            <a:cxnLst/>
            <a:rect l="0" t="0" r="0" b="0"/>
            <a:pathLst>
              <a:path w="928689" h="35719">
                <a:moveTo>
                  <a:pt x="0" y="26789"/>
                </a:moveTo>
                <a:lnTo>
                  <a:pt x="0" y="26789"/>
                </a:lnTo>
                <a:lnTo>
                  <a:pt x="25437" y="26789"/>
                </a:lnTo>
                <a:lnTo>
                  <a:pt x="34358" y="34478"/>
                </a:lnTo>
                <a:lnTo>
                  <a:pt x="40057" y="35351"/>
                </a:lnTo>
                <a:lnTo>
                  <a:pt x="83347" y="35718"/>
                </a:lnTo>
                <a:lnTo>
                  <a:pt x="89299" y="33072"/>
                </a:lnTo>
                <a:lnTo>
                  <a:pt x="92275" y="30978"/>
                </a:lnTo>
                <a:lnTo>
                  <a:pt x="105944" y="28030"/>
                </a:lnTo>
                <a:lnTo>
                  <a:pt x="149895" y="26803"/>
                </a:lnTo>
                <a:lnTo>
                  <a:pt x="190661" y="26789"/>
                </a:lnTo>
                <a:lnTo>
                  <a:pt x="230927" y="26789"/>
                </a:lnTo>
                <a:lnTo>
                  <a:pt x="273935" y="25797"/>
                </a:lnTo>
                <a:lnTo>
                  <a:pt x="296297" y="19100"/>
                </a:lnTo>
                <a:lnTo>
                  <a:pt x="332652" y="16940"/>
                </a:lnTo>
                <a:lnTo>
                  <a:pt x="350173" y="10806"/>
                </a:lnTo>
                <a:lnTo>
                  <a:pt x="394818" y="8978"/>
                </a:lnTo>
                <a:lnTo>
                  <a:pt x="405662" y="7959"/>
                </a:lnTo>
                <a:lnTo>
                  <a:pt x="434469" y="829"/>
                </a:lnTo>
                <a:lnTo>
                  <a:pt x="479117" y="22"/>
                </a:lnTo>
                <a:lnTo>
                  <a:pt x="493967" y="998"/>
                </a:lnTo>
                <a:lnTo>
                  <a:pt x="511022" y="7069"/>
                </a:lnTo>
                <a:lnTo>
                  <a:pt x="555256" y="8898"/>
                </a:lnTo>
                <a:lnTo>
                  <a:pt x="599621" y="8929"/>
                </a:lnTo>
                <a:lnTo>
                  <a:pt x="643106" y="8930"/>
                </a:lnTo>
                <a:lnTo>
                  <a:pt x="682467" y="8930"/>
                </a:lnTo>
                <a:lnTo>
                  <a:pt x="724550" y="8930"/>
                </a:lnTo>
                <a:lnTo>
                  <a:pt x="766328" y="8930"/>
                </a:lnTo>
                <a:lnTo>
                  <a:pt x="810901" y="8930"/>
                </a:lnTo>
                <a:lnTo>
                  <a:pt x="855335" y="8930"/>
                </a:lnTo>
                <a:lnTo>
                  <a:pt x="878018" y="7938"/>
                </a:lnTo>
                <a:lnTo>
                  <a:pt x="895544" y="1241"/>
                </a:lnTo>
                <a:lnTo>
                  <a:pt x="928688" y="0"/>
                </a:lnTo>
                <a:lnTo>
                  <a:pt x="923947" y="0"/>
                </a:lnTo>
                <a:lnTo>
                  <a:pt x="922551" y="992"/>
                </a:lnTo>
                <a:lnTo>
                  <a:pt x="921619" y="2646"/>
                </a:lnTo>
                <a:lnTo>
                  <a:pt x="919758" y="8930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 descr="же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9" name="Picture 4" descr="C:\Users\инна\Downloads\2_ba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2564904"/>
            <a:ext cx="273630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http://x.vukajlija.com/var/uploads/avatars/201009/29624/medium_russia-stamp1274tiger-snow.jpg"/>
          <p:cNvPicPr/>
          <p:nvPr/>
        </p:nvPicPr>
        <p:blipFill>
          <a:blip r:embed="rId4" cstate="print"/>
          <a:srcRect t="2751" b="88566"/>
          <a:stretch>
            <a:fillRect/>
          </a:stretch>
        </p:blipFill>
        <p:spPr bwMode="auto">
          <a:xfrm rot="5400000">
            <a:off x="5476664" y="3190664"/>
            <a:ext cx="6858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 descr="http://x.vukajlija.com/var/uploads/avatars/201009/29624/medium_russia-stamp1274tiger-snow.jpg"/>
          <p:cNvPicPr/>
          <p:nvPr/>
        </p:nvPicPr>
        <p:blipFill>
          <a:blip r:embed="rId4" cstate="print"/>
          <a:srcRect t="2751" b="88566"/>
          <a:stretch>
            <a:fillRect/>
          </a:stretch>
        </p:blipFill>
        <p:spPr bwMode="auto">
          <a:xfrm rot="16200000">
            <a:off x="-3190664" y="3190664"/>
            <a:ext cx="6858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7" name="Line 49"/>
          <p:cNvSpPr>
            <a:spLocks noChangeShapeType="1"/>
          </p:cNvSpPr>
          <p:nvPr/>
        </p:nvSpPr>
        <p:spPr bwMode="auto">
          <a:xfrm>
            <a:off x="6443663" y="2636838"/>
            <a:ext cx="0" cy="28733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24" name="Line 56"/>
          <p:cNvSpPr>
            <a:spLocks noChangeShapeType="1"/>
          </p:cNvSpPr>
          <p:nvPr/>
        </p:nvSpPr>
        <p:spPr bwMode="auto">
          <a:xfrm>
            <a:off x="8388350" y="3500438"/>
            <a:ext cx="0" cy="230505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25" name="Line 57"/>
          <p:cNvSpPr>
            <a:spLocks noChangeShapeType="1"/>
          </p:cNvSpPr>
          <p:nvPr/>
        </p:nvSpPr>
        <p:spPr bwMode="auto">
          <a:xfrm>
            <a:off x="6227763" y="4365625"/>
            <a:ext cx="0" cy="14398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26" name="Line 58"/>
          <p:cNvSpPr>
            <a:spLocks noChangeShapeType="1"/>
          </p:cNvSpPr>
          <p:nvPr/>
        </p:nvSpPr>
        <p:spPr bwMode="auto">
          <a:xfrm>
            <a:off x="3995738" y="5229225"/>
            <a:ext cx="0" cy="5762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27" name="Line 59"/>
          <p:cNvSpPr>
            <a:spLocks noChangeShapeType="1"/>
          </p:cNvSpPr>
          <p:nvPr/>
        </p:nvSpPr>
        <p:spPr bwMode="auto">
          <a:xfrm>
            <a:off x="468313" y="5229225"/>
            <a:ext cx="0" cy="5762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28" name="Line 60"/>
          <p:cNvSpPr>
            <a:spLocks noChangeShapeType="1"/>
          </p:cNvSpPr>
          <p:nvPr/>
        </p:nvSpPr>
        <p:spPr bwMode="auto">
          <a:xfrm>
            <a:off x="2195513" y="4365625"/>
            <a:ext cx="0" cy="2873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30" name="Line 62"/>
          <p:cNvSpPr>
            <a:spLocks noChangeShapeType="1"/>
          </p:cNvSpPr>
          <p:nvPr/>
        </p:nvSpPr>
        <p:spPr bwMode="auto">
          <a:xfrm>
            <a:off x="4356100" y="3500438"/>
            <a:ext cx="0" cy="2889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95536" y="620688"/>
            <a:ext cx="83164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Алгоритм распознавания взаимного расположения двух прямых в пространстве</a:t>
            </a:r>
          </a:p>
        </p:txBody>
      </p:sp>
      <p:sp>
        <p:nvSpPr>
          <p:cNvPr id="32803" name="Oval 35"/>
          <p:cNvSpPr>
            <a:spLocks noChangeArrowheads="1"/>
          </p:cNvSpPr>
          <p:nvPr/>
        </p:nvSpPr>
        <p:spPr bwMode="auto">
          <a:xfrm>
            <a:off x="5684838" y="2205038"/>
            <a:ext cx="1512887" cy="5048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2805" name="AutoShape 37"/>
          <p:cNvSpPr>
            <a:spLocks noChangeArrowheads="1"/>
          </p:cNvSpPr>
          <p:nvPr/>
        </p:nvSpPr>
        <p:spPr bwMode="auto">
          <a:xfrm>
            <a:off x="5003800" y="2924175"/>
            <a:ext cx="2881313" cy="1152525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>
                <a:solidFill>
                  <a:srgbClr val="0000FF"/>
                </a:solidFill>
              </a:rPr>
              <a:t>Лежат</a:t>
            </a:r>
          </a:p>
          <a:p>
            <a:pPr algn="ctr"/>
            <a:r>
              <a:rPr lang="ru-RU" sz="1400" b="1">
                <a:solidFill>
                  <a:srgbClr val="0000FF"/>
                </a:solidFill>
              </a:rPr>
              <a:t>ли в одной</a:t>
            </a:r>
          </a:p>
          <a:p>
            <a:pPr algn="ctr"/>
            <a:r>
              <a:rPr lang="ru-RU" sz="1400" b="1">
                <a:solidFill>
                  <a:srgbClr val="0000FF"/>
                </a:solidFill>
              </a:rPr>
              <a:t>плоскости?</a:t>
            </a:r>
          </a:p>
        </p:txBody>
      </p:sp>
      <p:sp>
        <p:nvSpPr>
          <p:cNvPr id="32808" name="AutoShape 40"/>
          <p:cNvSpPr>
            <a:spLocks noChangeArrowheads="1"/>
          </p:cNvSpPr>
          <p:nvPr/>
        </p:nvSpPr>
        <p:spPr bwMode="auto">
          <a:xfrm>
            <a:off x="2916238" y="3789363"/>
            <a:ext cx="2881312" cy="1152525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 dirty="0">
                <a:solidFill>
                  <a:srgbClr val="0000FF"/>
                </a:solidFill>
              </a:rPr>
              <a:t>Имеют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хотя бы одну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общую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точку?</a:t>
            </a:r>
          </a:p>
        </p:txBody>
      </p:sp>
      <p:sp>
        <p:nvSpPr>
          <p:cNvPr id="32809" name="AutoShape 41"/>
          <p:cNvSpPr>
            <a:spLocks noChangeArrowheads="1"/>
          </p:cNvSpPr>
          <p:nvPr/>
        </p:nvSpPr>
        <p:spPr bwMode="auto">
          <a:xfrm>
            <a:off x="755650" y="4652963"/>
            <a:ext cx="2881313" cy="1152525"/>
          </a:xfrm>
          <a:prstGeom prst="diamond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1400" b="1" dirty="0">
                <a:solidFill>
                  <a:srgbClr val="0000FF"/>
                </a:solidFill>
              </a:rPr>
              <a:t>Имеют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более одной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общей</a:t>
            </a:r>
          </a:p>
          <a:p>
            <a:pPr algn="ctr"/>
            <a:r>
              <a:rPr lang="ru-RU" sz="1400" b="1" dirty="0">
                <a:solidFill>
                  <a:srgbClr val="0000FF"/>
                </a:solidFill>
              </a:rPr>
              <a:t>точки?</a:t>
            </a:r>
          </a:p>
        </p:txBody>
      </p:sp>
      <p:sp>
        <p:nvSpPr>
          <p:cNvPr id="32813" name="Oval 45"/>
          <p:cNvSpPr>
            <a:spLocks noChangeArrowheads="1"/>
          </p:cNvSpPr>
          <p:nvPr/>
        </p:nvSpPr>
        <p:spPr bwMode="auto">
          <a:xfrm>
            <a:off x="71438" y="5803900"/>
            <a:ext cx="1512887" cy="5048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2814" name="Oval 46"/>
          <p:cNvSpPr>
            <a:spLocks noChangeArrowheads="1"/>
          </p:cNvSpPr>
          <p:nvPr/>
        </p:nvSpPr>
        <p:spPr bwMode="auto">
          <a:xfrm>
            <a:off x="2843213" y="5803900"/>
            <a:ext cx="1512887" cy="5048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2815" name="Oval 47"/>
          <p:cNvSpPr>
            <a:spLocks noChangeArrowheads="1"/>
          </p:cNvSpPr>
          <p:nvPr/>
        </p:nvSpPr>
        <p:spPr bwMode="auto">
          <a:xfrm>
            <a:off x="5292725" y="5805488"/>
            <a:ext cx="1512888" cy="5048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2816" name="Oval 48"/>
          <p:cNvSpPr>
            <a:spLocks noChangeArrowheads="1"/>
          </p:cNvSpPr>
          <p:nvPr/>
        </p:nvSpPr>
        <p:spPr bwMode="auto">
          <a:xfrm>
            <a:off x="7308850" y="5805488"/>
            <a:ext cx="1512888" cy="504825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2831" name="Text Box 63"/>
          <p:cNvSpPr txBox="1">
            <a:spLocks noChangeArrowheads="1"/>
          </p:cNvSpPr>
          <p:nvPr/>
        </p:nvSpPr>
        <p:spPr bwMode="auto">
          <a:xfrm>
            <a:off x="5900738" y="2025650"/>
            <a:ext cx="1081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и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</a:rPr>
              <a:t>в</a:t>
            </a:r>
          </a:p>
        </p:txBody>
      </p:sp>
      <p:sp>
        <p:nvSpPr>
          <p:cNvPr id="32832" name="Text Box 64"/>
          <p:cNvSpPr txBox="1">
            <a:spLocks noChangeArrowheads="1"/>
          </p:cNvSpPr>
          <p:nvPr/>
        </p:nvSpPr>
        <p:spPr bwMode="auto">
          <a:xfrm>
            <a:off x="323850" y="5589588"/>
            <a:ext cx="10810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</a:rPr>
              <a:t>=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</a:rPr>
              <a:t>в</a:t>
            </a:r>
          </a:p>
        </p:txBody>
      </p:sp>
      <p:sp>
        <p:nvSpPr>
          <p:cNvPr id="32833" name="Text Box 65"/>
          <p:cNvSpPr txBox="1">
            <a:spLocks noChangeArrowheads="1"/>
          </p:cNvSpPr>
          <p:nvPr/>
        </p:nvSpPr>
        <p:spPr bwMode="auto">
          <a:xfrm>
            <a:off x="3059113" y="5589588"/>
            <a:ext cx="1081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sym typeface="Symbol" pitchFamily="18" charset="2"/>
              </a:rPr>
              <a:t>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</a:rPr>
              <a:t>в</a:t>
            </a:r>
          </a:p>
        </p:txBody>
      </p:sp>
      <p:sp>
        <p:nvSpPr>
          <p:cNvPr id="32834" name="Text Box 66"/>
          <p:cNvSpPr txBox="1">
            <a:spLocks noChangeArrowheads="1"/>
          </p:cNvSpPr>
          <p:nvPr/>
        </p:nvSpPr>
        <p:spPr bwMode="auto">
          <a:xfrm>
            <a:off x="5580063" y="5589588"/>
            <a:ext cx="1081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  </a:t>
            </a:r>
            <a:r>
              <a:rPr lang="ru-RU" sz="2800" b="1" i="1" dirty="0">
                <a:latin typeface="Times New Roman" pitchFamily="18" charset="0"/>
              </a:rPr>
              <a:t> </a:t>
            </a:r>
            <a:r>
              <a:rPr lang="ru-RU" sz="4000" i="1" dirty="0">
                <a:latin typeface="Times New Roman" pitchFamily="18" charset="0"/>
              </a:rPr>
              <a:t>в</a:t>
            </a:r>
          </a:p>
        </p:txBody>
      </p:sp>
      <p:sp>
        <p:nvSpPr>
          <p:cNvPr id="32835" name="Text Box 67"/>
          <p:cNvSpPr txBox="1">
            <a:spLocks noChangeArrowheads="1"/>
          </p:cNvSpPr>
          <p:nvPr/>
        </p:nvSpPr>
        <p:spPr bwMode="auto">
          <a:xfrm>
            <a:off x="7596188" y="5589588"/>
            <a:ext cx="10810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 dirty="0">
                <a:latin typeface="Times New Roman" pitchFamily="18" charset="0"/>
              </a:rPr>
              <a:t>а</a:t>
            </a:r>
            <a:r>
              <a:rPr lang="ru-RU" sz="2800" b="1" i="1" dirty="0">
                <a:latin typeface="Times New Roman" pitchFamily="18" charset="0"/>
              </a:rPr>
              <a:t>    </a:t>
            </a:r>
            <a:r>
              <a:rPr lang="ru-RU" sz="4000" i="1" dirty="0">
                <a:latin typeface="Times New Roman" pitchFamily="18" charset="0"/>
              </a:rPr>
              <a:t>в</a:t>
            </a:r>
          </a:p>
        </p:txBody>
      </p:sp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6011863" y="5911850"/>
            <a:ext cx="73025" cy="215900"/>
            <a:chOff x="3152" y="3748"/>
            <a:chExt cx="46" cy="136"/>
          </a:xfrm>
        </p:grpSpPr>
        <p:sp>
          <p:nvSpPr>
            <p:cNvPr id="32836" name="Line 68"/>
            <p:cNvSpPr>
              <a:spLocks noChangeShapeType="1"/>
            </p:cNvSpPr>
            <p:nvPr/>
          </p:nvSpPr>
          <p:spPr bwMode="auto">
            <a:xfrm>
              <a:off x="3152" y="3748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837" name="Line 69"/>
            <p:cNvSpPr>
              <a:spLocks noChangeShapeType="1"/>
            </p:cNvSpPr>
            <p:nvPr/>
          </p:nvSpPr>
          <p:spPr bwMode="auto">
            <a:xfrm>
              <a:off x="3198" y="3748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7956550" y="5551488"/>
            <a:ext cx="360363" cy="579437"/>
            <a:chOff x="1020" y="1752"/>
            <a:chExt cx="227" cy="365"/>
          </a:xfrm>
        </p:grpSpPr>
        <p:sp>
          <p:nvSpPr>
            <p:cNvPr id="32842" name="Line 74"/>
            <p:cNvSpPr>
              <a:spLocks noChangeShapeType="1"/>
            </p:cNvSpPr>
            <p:nvPr/>
          </p:nvSpPr>
          <p:spPr bwMode="auto">
            <a:xfrm>
              <a:off x="1020" y="2069"/>
              <a:ext cx="1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843" name="Text Box 75"/>
            <p:cNvSpPr txBox="1">
              <a:spLocks noChangeArrowheads="1"/>
            </p:cNvSpPr>
            <p:nvPr/>
          </p:nvSpPr>
          <p:spPr bwMode="auto">
            <a:xfrm>
              <a:off x="1020" y="1752"/>
              <a:ext cx="22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3200" b="1">
                  <a:latin typeface="Times New Roman" pitchFamily="18" charset="0"/>
                </a:rPr>
                <a:t>.</a:t>
              </a:r>
            </a:p>
          </p:txBody>
        </p:sp>
      </p:grpSp>
      <p:sp>
        <p:nvSpPr>
          <p:cNvPr id="32845" name="Line 77"/>
          <p:cNvSpPr>
            <a:spLocks noChangeShapeType="1"/>
          </p:cNvSpPr>
          <p:nvPr/>
        </p:nvSpPr>
        <p:spPr bwMode="auto">
          <a:xfrm>
            <a:off x="5792788" y="4364038"/>
            <a:ext cx="431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46" name="Line 78"/>
          <p:cNvSpPr>
            <a:spLocks noChangeShapeType="1"/>
          </p:cNvSpPr>
          <p:nvPr/>
        </p:nvSpPr>
        <p:spPr bwMode="auto">
          <a:xfrm>
            <a:off x="7885113" y="3500438"/>
            <a:ext cx="5032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47" name="Line 79"/>
          <p:cNvSpPr>
            <a:spLocks noChangeShapeType="1"/>
          </p:cNvSpPr>
          <p:nvPr/>
        </p:nvSpPr>
        <p:spPr bwMode="auto">
          <a:xfrm>
            <a:off x="4356100" y="3500438"/>
            <a:ext cx="7191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48" name="Line 80"/>
          <p:cNvSpPr>
            <a:spLocks noChangeShapeType="1"/>
          </p:cNvSpPr>
          <p:nvPr/>
        </p:nvSpPr>
        <p:spPr bwMode="auto">
          <a:xfrm>
            <a:off x="2195513" y="4364038"/>
            <a:ext cx="792162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49" name="Line 81"/>
          <p:cNvSpPr>
            <a:spLocks noChangeShapeType="1"/>
          </p:cNvSpPr>
          <p:nvPr/>
        </p:nvSpPr>
        <p:spPr bwMode="auto">
          <a:xfrm>
            <a:off x="3635375" y="5227638"/>
            <a:ext cx="3603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50" name="Line 82"/>
          <p:cNvSpPr>
            <a:spLocks noChangeShapeType="1"/>
          </p:cNvSpPr>
          <p:nvPr/>
        </p:nvSpPr>
        <p:spPr bwMode="auto">
          <a:xfrm>
            <a:off x="468313" y="5227638"/>
            <a:ext cx="28733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851" name="Text Box 83"/>
          <p:cNvSpPr txBox="1">
            <a:spLocks noChangeArrowheads="1"/>
          </p:cNvSpPr>
          <p:nvPr/>
        </p:nvSpPr>
        <p:spPr bwMode="auto">
          <a:xfrm>
            <a:off x="4284663" y="3141663"/>
            <a:ext cx="79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Да</a:t>
            </a:r>
          </a:p>
        </p:txBody>
      </p:sp>
      <p:sp>
        <p:nvSpPr>
          <p:cNvPr id="32852" name="Text Box 84"/>
          <p:cNvSpPr txBox="1">
            <a:spLocks noChangeArrowheads="1"/>
          </p:cNvSpPr>
          <p:nvPr/>
        </p:nvSpPr>
        <p:spPr bwMode="auto">
          <a:xfrm>
            <a:off x="2124075" y="3968750"/>
            <a:ext cx="792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Да</a:t>
            </a:r>
          </a:p>
        </p:txBody>
      </p:sp>
      <p:sp>
        <p:nvSpPr>
          <p:cNvPr id="32853" name="Text Box 85"/>
          <p:cNvSpPr txBox="1">
            <a:spLocks noChangeArrowheads="1"/>
          </p:cNvSpPr>
          <p:nvPr/>
        </p:nvSpPr>
        <p:spPr bwMode="auto">
          <a:xfrm>
            <a:off x="395288" y="4868863"/>
            <a:ext cx="79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Да</a:t>
            </a:r>
          </a:p>
        </p:txBody>
      </p:sp>
      <p:sp>
        <p:nvSpPr>
          <p:cNvPr id="32854" name="Text Box 86"/>
          <p:cNvSpPr txBox="1">
            <a:spLocks noChangeArrowheads="1"/>
          </p:cNvSpPr>
          <p:nvPr/>
        </p:nvSpPr>
        <p:spPr bwMode="auto">
          <a:xfrm>
            <a:off x="7812088" y="3141663"/>
            <a:ext cx="79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Нет</a:t>
            </a:r>
          </a:p>
        </p:txBody>
      </p:sp>
      <p:sp>
        <p:nvSpPr>
          <p:cNvPr id="32855" name="Text Box 87"/>
          <p:cNvSpPr txBox="1">
            <a:spLocks noChangeArrowheads="1"/>
          </p:cNvSpPr>
          <p:nvPr/>
        </p:nvSpPr>
        <p:spPr bwMode="auto">
          <a:xfrm>
            <a:off x="5724525" y="4005263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Нет</a:t>
            </a:r>
          </a:p>
        </p:txBody>
      </p:sp>
      <p:sp>
        <p:nvSpPr>
          <p:cNvPr id="32856" name="Text Box 88"/>
          <p:cNvSpPr txBox="1">
            <a:spLocks noChangeArrowheads="1"/>
          </p:cNvSpPr>
          <p:nvPr/>
        </p:nvSpPr>
        <p:spPr bwMode="auto">
          <a:xfrm>
            <a:off x="3563938" y="4868863"/>
            <a:ext cx="792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/>
              <a:t>Нет</a:t>
            </a:r>
          </a:p>
        </p:txBody>
      </p:sp>
      <p:pic>
        <p:nvPicPr>
          <p:cNvPr id="45" name="Рисунок 44" descr="http://x.vukajlija.com/var/uploads/avatars/201009/29624/medium_russia-stamp1274tiger-snow.jpg"/>
          <p:cNvPicPr/>
          <p:nvPr/>
        </p:nvPicPr>
        <p:blipFill>
          <a:blip r:embed="rId4" cstate="print"/>
          <a:srcRect t="2751" b="88566"/>
          <a:stretch>
            <a:fillRect/>
          </a:stretch>
        </p:blipFill>
        <p:spPr bwMode="auto">
          <a:xfrm>
            <a:off x="0" y="0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http://x.vukajlija.com/var/uploads/avatars/201009/29624/medium_russia-stamp1274tiger-snow.jpg"/>
          <p:cNvPicPr/>
          <p:nvPr/>
        </p:nvPicPr>
        <p:blipFill>
          <a:blip r:embed="rId4" cstate="print"/>
          <a:srcRect t="2751" b="88566"/>
          <a:stretch>
            <a:fillRect/>
          </a:stretch>
        </p:blipFill>
        <p:spPr bwMode="auto">
          <a:xfrm rot="10800000"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2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2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3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2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2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3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32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2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17" grpId="0" animBg="1"/>
      <p:bldP spid="32824" grpId="0" animBg="1"/>
      <p:bldP spid="32825" grpId="0" animBg="1"/>
      <p:bldP spid="32826" grpId="0" animBg="1"/>
      <p:bldP spid="32827" grpId="0" animBg="1"/>
      <p:bldP spid="32828" grpId="0" animBg="1"/>
      <p:bldP spid="32830" grpId="0" animBg="1"/>
      <p:bldP spid="32803" grpId="0" animBg="1"/>
      <p:bldP spid="32805" grpId="0" animBg="1"/>
      <p:bldP spid="32808" grpId="0" animBg="1"/>
      <p:bldP spid="32809" grpId="0" animBg="1"/>
      <p:bldP spid="32813" grpId="0" animBg="1"/>
      <p:bldP spid="32814" grpId="0" animBg="1"/>
      <p:bldP spid="32815" grpId="0" animBg="1"/>
      <p:bldP spid="32816" grpId="0" animBg="1"/>
      <p:bldP spid="32831" grpId="0"/>
      <p:bldP spid="32832" grpId="0"/>
      <p:bldP spid="32833" grpId="0"/>
      <p:bldP spid="32834" grpId="0"/>
      <p:bldP spid="32835" grpId="0"/>
      <p:bldP spid="32845" grpId="0" animBg="1"/>
      <p:bldP spid="32846" grpId="0" animBg="1"/>
      <p:bldP spid="32847" grpId="0" animBg="1"/>
      <p:bldP spid="32848" grpId="0" animBg="1"/>
      <p:bldP spid="32849" grpId="0" animBg="1"/>
      <p:bldP spid="32850" grpId="0" animBg="1"/>
      <p:bldP spid="32851" grpId="0"/>
      <p:bldP spid="32852" grpId="0"/>
      <p:bldP spid="32853" grpId="0"/>
      <p:bldP spid="32854" grpId="0"/>
      <p:bldP spid="32855" grpId="0"/>
      <p:bldP spid="328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0" y="0"/>
            <a:ext cx="9144000" cy="7190656"/>
            <a:chOff x="0" y="0"/>
            <a:chExt cx="9144000" cy="7190656"/>
          </a:xfrm>
        </p:grpSpPr>
        <p:pic>
          <p:nvPicPr>
            <p:cNvPr id="30" name="Рисунок 29" descr="женя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32656"/>
              <a:ext cx="9144000" cy="6858000"/>
            </a:xfrm>
            <a:prstGeom prst="rect">
              <a:avLst/>
            </a:prstGeom>
          </p:spPr>
        </p:pic>
        <p:pic>
          <p:nvPicPr>
            <p:cNvPr id="31" name="Рисунок 30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5400000">
              <a:off x="5476664" y="3190664"/>
              <a:ext cx="6858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Рисунок 31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16200000">
              <a:off x="-3190664" y="3190664"/>
              <a:ext cx="6858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Рисунок 32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>
              <a:off x="0" y="0"/>
              <a:ext cx="9144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Рисунок 33" descr="http://x.vukajlija.com/var/uploads/avatars/201009/29624/medium_russia-stamp1274tiger-snow.jpg"/>
            <p:cNvPicPr/>
            <p:nvPr/>
          </p:nvPicPr>
          <p:blipFill>
            <a:blip r:embed="rId5" cstate="print"/>
            <a:srcRect t="2751" b="88566"/>
            <a:stretch>
              <a:fillRect/>
            </a:stretch>
          </p:blipFill>
          <p:spPr bwMode="auto">
            <a:xfrm rot="10800000">
              <a:off x="0" y="6381328"/>
              <a:ext cx="9144000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" name="Group 64"/>
          <p:cNvGrpSpPr>
            <a:grpSpLocks/>
          </p:cNvGrpSpPr>
          <p:nvPr/>
        </p:nvGrpSpPr>
        <p:grpSpPr bwMode="auto">
          <a:xfrm>
            <a:off x="1979712" y="4149080"/>
            <a:ext cx="4813300" cy="1524000"/>
            <a:chOff x="240" y="2688"/>
            <a:chExt cx="3032" cy="960"/>
          </a:xfrm>
        </p:grpSpPr>
        <p:grpSp>
          <p:nvGrpSpPr>
            <p:cNvPr id="36" name="Group 3"/>
            <p:cNvGrpSpPr>
              <a:grpSpLocks/>
            </p:cNvGrpSpPr>
            <p:nvPr/>
          </p:nvGrpSpPr>
          <p:grpSpPr bwMode="auto">
            <a:xfrm>
              <a:off x="240" y="2688"/>
              <a:ext cx="3032" cy="960"/>
              <a:chOff x="336" y="2024"/>
              <a:chExt cx="4280" cy="1152"/>
            </a:xfrm>
          </p:grpSpPr>
          <p:sp>
            <p:nvSpPr>
              <p:cNvPr id="40" name="Freeform 4"/>
              <p:cNvSpPr>
                <a:spLocks/>
              </p:cNvSpPr>
              <p:nvPr/>
            </p:nvSpPr>
            <p:spPr bwMode="auto">
              <a:xfrm>
                <a:off x="336" y="2040"/>
                <a:ext cx="4280" cy="1136"/>
              </a:xfrm>
              <a:custGeom>
                <a:avLst/>
                <a:gdLst/>
                <a:ahLst/>
                <a:cxnLst>
                  <a:cxn ang="0">
                    <a:pos x="0" y="1088"/>
                  </a:cxn>
                  <a:cxn ang="0">
                    <a:pos x="904" y="80"/>
                  </a:cxn>
                  <a:cxn ang="0">
                    <a:pos x="4280" y="0"/>
                  </a:cxn>
                  <a:cxn ang="0">
                    <a:pos x="3432" y="1088"/>
                  </a:cxn>
                  <a:cxn ang="0">
                    <a:pos x="6" y="1091"/>
                  </a:cxn>
                  <a:cxn ang="0">
                    <a:pos x="6" y="1123"/>
                  </a:cxn>
                  <a:cxn ang="0">
                    <a:pos x="3448" y="1120"/>
                  </a:cxn>
                  <a:cxn ang="0">
                    <a:pos x="3448" y="1136"/>
                  </a:cxn>
                  <a:cxn ang="0">
                    <a:pos x="3464" y="1104"/>
                  </a:cxn>
                  <a:cxn ang="0">
                    <a:pos x="3448" y="1104"/>
                  </a:cxn>
                  <a:cxn ang="0">
                    <a:pos x="4264" y="48"/>
                  </a:cxn>
                  <a:cxn ang="0">
                    <a:pos x="4264" y="48"/>
                  </a:cxn>
                  <a:cxn ang="0">
                    <a:pos x="3448" y="1088"/>
                  </a:cxn>
                  <a:cxn ang="0">
                    <a:pos x="6" y="1091"/>
                  </a:cxn>
                </a:cxnLst>
                <a:rect l="0" t="0" r="r" b="b"/>
                <a:pathLst>
                  <a:path w="4280" h="1136">
                    <a:moveTo>
                      <a:pt x="0" y="1088"/>
                    </a:moveTo>
                    <a:lnTo>
                      <a:pt x="904" y="80"/>
                    </a:lnTo>
                    <a:lnTo>
                      <a:pt x="4280" y="0"/>
                    </a:lnTo>
                    <a:lnTo>
                      <a:pt x="3432" y="1088"/>
                    </a:lnTo>
                    <a:lnTo>
                      <a:pt x="6" y="1091"/>
                    </a:lnTo>
                    <a:lnTo>
                      <a:pt x="6" y="1123"/>
                    </a:lnTo>
                    <a:lnTo>
                      <a:pt x="3448" y="1120"/>
                    </a:lnTo>
                    <a:lnTo>
                      <a:pt x="3448" y="1136"/>
                    </a:lnTo>
                    <a:lnTo>
                      <a:pt x="3464" y="1104"/>
                    </a:lnTo>
                    <a:lnTo>
                      <a:pt x="3448" y="1104"/>
                    </a:lnTo>
                    <a:lnTo>
                      <a:pt x="4264" y="48"/>
                    </a:lnTo>
                    <a:lnTo>
                      <a:pt x="4264" y="48"/>
                    </a:lnTo>
                    <a:lnTo>
                      <a:pt x="3448" y="1088"/>
                    </a:lnTo>
                    <a:lnTo>
                      <a:pt x="6" y="1091"/>
                    </a:lnTo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3768" y="2024"/>
                <a:ext cx="848" cy="1138"/>
              </a:xfrm>
              <a:custGeom>
                <a:avLst/>
                <a:gdLst/>
                <a:ahLst/>
                <a:cxnLst>
                  <a:cxn ang="0">
                    <a:pos x="848" y="0"/>
                  </a:cxn>
                  <a:cxn ang="0">
                    <a:pos x="848" y="64"/>
                  </a:cxn>
                  <a:cxn ang="0">
                    <a:pos x="12" y="1138"/>
                  </a:cxn>
                  <a:cxn ang="0">
                    <a:pos x="0" y="1090"/>
                  </a:cxn>
                  <a:cxn ang="0">
                    <a:pos x="848" y="0"/>
                  </a:cxn>
                </a:cxnLst>
                <a:rect l="0" t="0" r="r" b="b"/>
                <a:pathLst>
                  <a:path w="848" h="1138">
                    <a:moveTo>
                      <a:pt x="848" y="0"/>
                    </a:moveTo>
                    <a:lnTo>
                      <a:pt x="848" y="64"/>
                    </a:lnTo>
                    <a:lnTo>
                      <a:pt x="12" y="1138"/>
                    </a:lnTo>
                    <a:lnTo>
                      <a:pt x="0" y="1090"/>
                    </a:lnTo>
                    <a:lnTo>
                      <a:pt x="848" y="0"/>
                    </a:lnTo>
                    <a:close/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336" y="3109"/>
                <a:ext cx="3444" cy="59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3432" y="5"/>
                  </a:cxn>
                  <a:cxn ang="0">
                    <a:pos x="3444" y="53"/>
                  </a:cxn>
                  <a:cxn ang="0">
                    <a:pos x="0" y="59"/>
                  </a:cxn>
                  <a:cxn ang="0">
                    <a:pos x="6" y="22"/>
                  </a:cxn>
                </a:cxnLst>
                <a:rect l="0" t="0" r="r" b="b"/>
                <a:pathLst>
                  <a:path w="3444" h="59">
                    <a:moveTo>
                      <a:pt x="6" y="22"/>
                    </a:moveTo>
                    <a:cubicBezTo>
                      <a:pt x="2207" y="27"/>
                      <a:pt x="2859" y="0"/>
                      <a:pt x="3432" y="5"/>
                    </a:cubicBezTo>
                    <a:lnTo>
                      <a:pt x="3444" y="53"/>
                    </a:lnTo>
                    <a:lnTo>
                      <a:pt x="0" y="59"/>
                    </a:lnTo>
                    <a:lnTo>
                      <a:pt x="6" y="22"/>
                    </a:lnTo>
                    <a:close/>
                  </a:path>
                </a:pathLst>
              </a:custGeom>
              <a:ln w="28575"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7" name="Group 43"/>
            <p:cNvGrpSpPr>
              <a:grpSpLocks/>
            </p:cNvGrpSpPr>
            <p:nvPr/>
          </p:nvGrpSpPr>
          <p:grpSpPr bwMode="auto">
            <a:xfrm>
              <a:off x="816" y="2688"/>
              <a:ext cx="1152" cy="864"/>
              <a:chOff x="816" y="2688"/>
              <a:chExt cx="1152" cy="864"/>
            </a:xfrm>
          </p:grpSpPr>
          <p:sp>
            <p:nvSpPr>
              <p:cNvPr id="38" name="Freeform 10"/>
              <p:cNvSpPr>
                <a:spLocks/>
              </p:cNvSpPr>
              <p:nvPr/>
            </p:nvSpPr>
            <p:spPr bwMode="auto">
              <a:xfrm>
                <a:off x="816" y="3072"/>
                <a:ext cx="1152" cy="4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44" y="768"/>
                  </a:cxn>
                </a:cxnLst>
                <a:rect l="0" t="0" r="r" b="b"/>
                <a:pathLst>
                  <a:path w="1744" h="768">
                    <a:moveTo>
                      <a:pt x="0" y="0"/>
                    </a:moveTo>
                    <a:lnTo>
                      <a:pt x="1744" y="768"/>
                    </a:lnTo>
                  </a:path>
                </a:pathLst>
              </a:custGeom>
              <a:ln w="28575">
                <a:solidFill>
                  <a:srgbClr val="FF0000"/>
                </a:solidFill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Text Box 11"/>
              <p:cNvSpPr txBox="1">
                <a:spLocks noChangeArrowheads="1"/>
              </p:cNvSpPr>
              <p:nvPr/>
            </p:nvSpPr>
            <p:spPr bwMode="auto">
              <a:xfrm>
                <a:off x="966" y="2688"/>
                <a:ext cx="301" cy="480"/>
              </a:xfrm>
              <a:prstGeom prst="rect">
                <a:avLst/>
              </a:prstGeom>
              <a:noFill/>
              <a:ln w="28575">
                <a:noFill/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r>
                  <a:rPr lang="en-US" sz="4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b</a:t>
                </a:r>
                <a:endParaRPr lang="ru-RU" sz="4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251520" y="692696"/>
            <a:ext cx="8892480" cy="156966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660066"/>
                </a:solidFill>
                <a:latin typeface="Arial" charset="0"/>
                <a:cs typeface="Arial" charset="0"/>
              </a:rPr>
              <a:t>Если одна из двух прямых лежит в некоторой плоскости, а другая прямая пересекает эту плоскость в точке, не лежащей на первой прямой, то эти прямые скрещивающиеся.</a:t>
            </a:r>
            <a:endParaRPr lang="ru-RU" b="1" dirty="0">
              <a:solidFill>
                <a:srgbClr val="660066"/>
              </a:solidFill>
              <a:latin typeface="Arial" charset="0"/>
              <a:cs typeface="Arial" charset="0"/>
            </a:endParaRPr>
          </a:p>
        </p:txBody>
      </p:sp>
      <p:sp>
        <p:nvSpPr>
          <p:cNvPr id="240647" name="Text Box 7"/>
          <p:cNvSpPr txBox="1">
            <a:spLocks noChangeArrowheads="1"/>
          </p:cNvSpPr>
          <p:nvPr/>
        </p:nvSpPr>
        <p:spPr bwMode="auto">
          <a:xfrm>
            <a:off x="1691680" y="188640"/>
            <a:ext cx="571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Признак скрещивающихся прямых</a:t>
            </a:r>
          </a:p>
        </p:txBody>
      </p:sp>
      <p:sp>
        <p:nvSpPr>
          <p:cNvPr id="240652" name="Freeform 12"/>
          <p:cNvSpPr>
            <a:spLocks/>
          </p:cNvSpPr>
          <p:nvPr/>
        </p:nvSpPr>
        <p:spPr bwMode="auto">
          <a:xfrm rot="801092">
            <a:off x="4873091" y="4677801"/>
            <a:ext cx="381000" cy="1041400"/>
          </a:xfrm>
          <a:custGeom>
            <a:avLst/>
            <a:gdLst>
              <a:gd name="T0" fmla="*/ 0 w 240"/>
              <a:gd name="T1" fmla="*/ 0 h 656"/>
              <a:gd name="T2" fmla="*/ 2147483647 w 240"/>
              <a:gd name="T3" fmla="*/ 2147483647 h 656"/>
              <a:gd name="T4" fmla="*/ 0 60000 65536"/>
              <a:gd name="T5" fmla="*/ 0 60000 65536"/>
              <a:gd name="T6" fmla="*/ 0 w 240"/>
              <a:gd name="T7" fmla="*/ 0 h 656"/>
              <a:gd name="T8" fmla="*/ 240 w 240"/>
              <a:gd name="T9" fmla="*/ 656 h 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0" h="656">
                <a:moveTo>
                  <a:pt x="0" y="0"/>
                </a:moveTo>
                <a:lnTo>
                  <a:pt x="240" y="656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716016" y="2204864"/>
            <a:ext cx="388938" cy="2442249"/>
            <a:chOff x="2395" y="982"/>
            <a:chExt cx="245" cy="1850"/>
          </a:xfrm>
        </p:grpSpPr>
        <p:sp>
          <p:nvSpPr>
            <p:cNvPr id="9240" name="Oval 15"/>
            <p:cNvSpPr>
              <a:spLocks noChangeArrowheads="1"/>
            </p:cNvSpPr>
            <p:nvPr/>
          </p:nvSpPr>
          <p:spPr bwMode="auto">
            <a:xfrm>
              <a:off x="2544" y="2736"/>
              <a:ext cx="96" cy="96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9" name="Freeform 14"/>
            <p:cNvSpPr>
              <a:spLocks/>
            </p:cNvSpPr>
            <p:nvPr/>
          </p:nvSpPr>
          <p:spPr bwMode="auto">
            <a:xfrm rot="4565838" flipH="1" flipV="1">
              <a:off x="1574" y="1803"/>
              <a:ext cx="1824" cy="181"/>
            </a:xfrm>
            <a:custGeom>
              <a:avLst/>
              <a:gdLst>
                <a:gd name="T0" fmla="*/ 711 w 2816"/>
                <a:gd name="T1" fmla="*/ 208 h 208"/>
                <a:gd name="T2" fmla="*/ 0 w 2816"/>
                <a:gd name="T3" fmla="*/ 0 h 208"/>
                <a:gd name="T4" fmla="*/ 0 60000 65536"/>
                <a:gd name="T5" fmla="*/ 0 60000 65536"/>
                <a:gd name="T6" fmla="*/ 0 w 2816"/>
                <a:gd name="T7" fmla="*/ 0 h 208"/>
                <a:gd name="T8" fmla="*/ 2816 w 2816"/>
                <a:gd name="T9" fmla="*/ 208 h 20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816" h="208">
                  <a:moveTo>
                    <a:pt x="2816" y="208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0656" name="Freeform 16"/>
          <p:cNvSpPr>
            <a:spLocks/>
          </p:cNvSpPr>
          <p:nvPr/>
        </p:nvSpPr>
        <p:spPr bwMode="auto">
          <a:xfrm rot="830072">
            <a:off x="4994463" y="5759797"/>
            <a:ext cx="381000" cy="1066800"/>
          </a:xfrm>
          <a:custGeom>
            <a:avLst/>
            <a:gdLst>
              <a:gd name="T0" fmla="*/ 0 w 240"/>
              <a:gd name="T1" fmla="*/ 0 h 672"/>
              <a:gd name="T2" fmla="*/ 2147483647 w 240"/>
              <a:gd name="T3" fmla="*/ 2147483647 h 672"/>
              <a:gd name="T4" fmla="*/ 0 60000 65536"/>
              <a:gd name="T5" fmla="*/ 0 60000 65536"/>
              <a:gd name="T6" fmla="*/ 0 w 240"/>
              <a:gd name="T7" fmla="*/ 0 h 672"/>
              <a:gd name="T8" fmla="*/ 240 w 240"/>
              <a:gd name="T9" fmla="*/ 672 h 67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0" h="672">
                <a:moveTo>
                  <a:pt x="0" y="0"/>
                </a:moveTo>
                <a:lnTo>
                  <a:pt x="240" y="672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227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5085184"/>
            <a:ext cx="4572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659564" y="2420941"/>
            <a:ext cx="1722438" cy="923927"/>
            <a:chOff x="3955" y="929"/>
            <a:chExt cx="1085" cy="582"/>
          </a:xfrm>
        </p:grpSpPr>
        <p:sp>
          <p:nvSpPr>
            <p:cNvPr id="240662" name="Text Box 22"/>
            <p:cNvSpPr txBox="1">
              <a:spLocks noChangeArrowheads="1"/>
            </p:cNvSpPr>
            <p:nvPr/>
          </p:nvSpPr>
          <p:spPr bwMode="auto">
            <a:xfrm>
              <a:off x="3955" y="929"/>
              <a:ext cx="1085" cy="58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/>
            <a:p>
              <a:r>
                <a:rPr lang="en-US" sz="5400" b="1" i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endParaRPr lang="ru-RU" sz="5400" dirty="0"/>
            </a:p>
          </p:txBody>
        </p: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4320" y="1200"/>
              <a:ext cx="144" cy="96"/>
              <a:chOff x="3744" y="1584"/>
              <a:chExt cx="136" cy="97"/>
            </a:xfrm>
          </p:grpSpPr>
          <p:sp>
            <p:nvSpPr>
              <p:cNvPr id="9237" name="Freeform 20"/>
              <p:cNvSpPr>
                <a:spLocks/>
              </p:cNvSpPr>
              <p:nvPr/>
            </p:nvSpPr>
            <p:spPr bwMode="auto">
              <a:xfrm>
                <a:off x="3744" y="1680"/>
                <a:ext cx="136" cy="1"/>
              </a:xfrm>
              <a:custGeom>
                <a:avLst/>
                <a:gdLst>
                  <a:gd name="T0" fmla="*/ 0 w 136"/>
                  <a:gd name="T1" fmla="*/ 0 h 1"/>
                  <a:gd name="T2" fmla="*/ 136 w 136"/>
                  <a:gd name="T3" fmla="*/ 0 h 1"/>
                  <a:gd name="T4" fmla="*/ 0 60000 65536"/>
                  <a:gd name="T5" fmla="*/ 0 60000 65536"/>
                  <a:gd name="T6" fmla="*/ 0 w 136"/>
                  <a:gd name="T7" fmla="*/ 0 h 1"/>
                  <a:gd name="T8" fmla="*/ 136 w 13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6" h="1">
                    <a:moveTo>
                      <a:pt x="0" y="0"/>
                    </a:moveTo>
                    <a:lnTo>
                      <a:pt x="136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38" name="Oval 21"/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40663" name="Text Box 23"/>
          <p:cNvSpPr txBox="1">
            <a:spLocks noChangeArrowheads="1"/>
          </p:cNvSpPr>
          <p:nvPr/>
        </p:nvSpPr>
        <p:spPr bwMode="auto">
          <a:xfrm>
            <a:off x="5220072" y="4149080"/>
            <a:ext cx="477837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932040" y="1988840"/>
            <a:ext cx="4667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4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7452320" y="2492897"/>
            <a:ext cx="7920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8" name="SMARTInkShape-Group43"/>
          <p:cNvGrpSpPr/>
          <p:nvPr/>
        </p:nvGrpSpPr>
        <p:grpSpPr>
          <a:xfrm>
            <a:off x="5018484" y="4545211"/>
            <a:ext cx="62509" cy="62509"/>
            <a:chOff x="5018484" y="4545211"/>
            <a:chExt cx="62509" cy="62509"/>
          </a:xfrm>
        </p:grpSpPr>
        <p:sp>
          <p:nvSpPr>
            <p:cNvPr id="2" name="SMARTInkShape-72"/>
            <p:cNvSpPr/>
            <p:nvPr>
              <p:custDataLst>
                <p:tags r:id="rId1"/>
              </p:custDataLst>
            </p:nvPr>
          </p:nvSpPr>
          <p:spPr>
            <a:xfrm>
              <a:off x="5018484" y="4580930"/>
              <a:ext cx="17861" cy="26790"/>
            </a:xfrm>
            <a:custGeom>
              <a:avLst/>
              <a:gdLst/>
              <a:ahLst/>
              <a:cxnLst/>
              <a:rect l="0" t="0" r="0" b="0"/>
              <a:pathLst>
                <a:path w="17861" h="26790">
                  <a:moveTo>
                    <a:pt x="0" y="26789"/>
                  </a:moveTo>
                  <a:lnTo>
                    <a:pt x="0" y="26789"/>
                  </a:lnTo>
                  <a:lnTo>
                    <a:pt x="0" y="18227"/>
                  </a:lnTo>
                  <a:lnTo>
                    <a:pt x="6137" y="10803"/>
                  </a:lnTo>
                  <a:lnTo>
                    <a:pt x="7689" y="5463"/>
                  </a:lnTo>
                  <a:lnTo>
                    <a:pt x="9094" y="3641"/>
                  </a:lnTo>
                  <a:lnTo>
                    <a:pt x="1786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SMARTInkShape-73"/>
            <p:cNvSpPr/>
            <p:nvPr>
              <p:custDataLst>
                <p:tags r:id="rId2"/>
              </p:custDataLst>
            </p:nvPr>
          </p:nvSpPr>
          <p:spPr>
            <a:xfrm>
              <a:off x="5063133" y="4545211"/>
              <a:ext cx="17860" cy="7690"/>
            </a:xfrm>
            <a:custGeom>
              <a:avLst/>
              <a:gdLst/>
              <a:ahLst/>
              <a:cxnLst/>
              <a:rect l="0" t="0" r="0" b="0"/>
              <a:pathLst>
                <a:path w="17860" h="7690">
                  <a:moveTo>
                    <a:pt x="0" y="0"/>
                  </a:moveTo>
                  <a:lnTo>
                    <a:pt x="0" y="0"/>
                  </a:lnTo>
                  <a:lnTo>
                    <a:pt x="4740" y="0"/>
                  </a:lnTo>
                  <a:lnTo>
                    <a:pt x="6137" y="992"/>
                  </a:lnTo>
                  <a:lnTo>
                    <a:pt x="7068" y="2646"/>
                  </a:lnTo>
                  <a:lnTo>
                    <a:pt x="7688" y="4740"/>
                  </a:lnTo>
                  <a:lnTo>
                    <a:pt x="9094" y="6136"/>
                  </a:lnTo>
                  <a:lnTo>
                    <a:pt x="13302" y="7689"/>
                  </a:lnTo>
                  <a:lnTo>
                    <a:pt x="14821" y="7110"/>
                  </a:lnTo>
                  <a:lnTo>
                    <a:pt x="15835" y="5732"/>
                  </a:lnTo>
                  <a:lnTo>
                    <a:pt x="17859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40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0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0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52" grpId="0" animBg="1"/>
      <p:bldP spid="240656" grpId="0" animBg="1"/>
      <p:bldP spid="240656" grpId="1" animBg="1"/>
      <p:bldP spid="24066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5" descr="Орех"/>
          <p:cNvSpPr>
            <a:spLocks/>
          </p:cNvSpPr>
          <p:nvPr/>
        </p:nvSpPr>
        <p:spPr bwMode="auto">
          <a:xfrm>
            <a:off x="1600200" y="2819400"/>
            <a:ext cx="7391400" cy="1828800"/>
          </a:xfrm>
          <a:custGeom>
            <a:avLst/>
            <a:gdLst>
              <a:gd name="T0" fmla="*/ 0 w 4656"/>
              <a:gd name="T1" fmla="*/ 2147483647 h 1152"/>
              <a:gd name="T2" fmla="*/ 0 w 4656"/>
              <a:gd name="T3" fmla="*/ 2147483647 h 1152"/>
              <a:gd name="T4" fmla="*/ 2147483647 w 4656"/>
              <a:gd name="T5" fmla="*/ 2147483647 h 1152"/>
              <a:gd name="T6" fmla="*/ 2147483647 w 4656"/>
              <a:gd name="T7" fmla="*/ 0 h 1152"/>
              <a:gd name="T8" fmla="*/ 2147483647 w 4656"/>
              <a:gd name="T9" fmla="*/ 2147483647 h 1152"/>
              <a:gd name="T10" fmla="*/ 2147483647 w 4656"/>
              <a:gd name="T11" fmla="*/ 2147483647 h 11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656"/>
              <a:gd name="T19" fmla="*/ 0 h 1152"/>
              <a:gd name="T20" fmla="*/ 4656 w 4656"/>
              <a:gd name="T21" fmla="*/ 1152 h 11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656" h="1152">
                <a:moveTo>
                  <a:pt x="0" y="1152"/>
                </a:moveTo>
                <a:lnTo>
                  <a:pt x="0" y="288"/>
                </a:lnTo>
                <a:lnTo>
                  <a:pt x="1824" y="96"/>
                </a:lnTo>
                <a:lnTo>
                  <a:pt x="4416" y="0"/>
                </a:lnTo>
                <a:lnTo>
                  <a:pt x="4416" y="960"/>
                </a:lnTo>
                <a:lnTo>
                  <a:pt x="4656" y="912"/>
                </a:lnTo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14"/>
          <p:cNvGrpSpPr>
            <a:grpSpLocks/>
          </p:cNvGrpSpPr>
          <p:nvPr/>
        </p:nvGrpSpPr>
        <p:grpSpPr bwMode="auto">
          <a:xfrm rot="-280557">
            <a:off x="3673475" y="1966913"/>
            <a:ext cx="3167063" cy="936625"/>
            <a:chOff x="2200" y="2069"/>
            <a:chExt cx="1995" cy="590"/>
          </a:xfrm>
        </p:grpSpPr>
        <p:grpSp>
          <p:nvGrpSpPr>
            <p:cNvPr id="3" name="Group 115"/>
            <p:cNvGrpSpPr>
              <a:grpSpLocks/>
            </p:cNvGrpSpPr>
            <p:nvPr/>
          </p:nvGrpSpPr>
          <p:grpSpPr bwMode="auto">
            <a:xfrm>
              <a:off x="2200" y="2069"/>
              <a:ext cx="1995" cy="590"/>
              <a:chOff x="884" y="1633"/>
              <a:chExt cx="2177" cy="663"/>
            </a:xfrm>
          </p:grpSpPr>
          <p:sp>
            <p:nvSpPr>
              <p:cNvPr id="6267" name="AutoShape 116"/>
              <p:cNvSpPr>
                <a:spLocks noChangeAspect="1" noChangeArrowheads="1" noTextEdit="1"/>
              </p:cNvSpPr>
              <p:nvPr/>
            </p:nvSpPr>
            <p:spPr bwMode="auto">
              <a:xfrm>
                <a:off x="895" y="1633"/>
                <a:ext cx="2166" cy="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8" name="Freeform 117"/>
              <p:cNvSpPr>
                <a:spLocks noEditPoints="1"/>
              </p:cNvSpPr>
              <p:nvPr/>
            </p:nvSpPr>
            <p:spPr bwMode="auto">
              <a:xfrm>
                <a:off x="994" y="1659"/>
                <a:ext cx="2044" cy="611"/>
              </a:xfrm>
              <a:custGeom>
                <a:avLst/>
                <a:gdLst>
                  <a:gd name="T0" fmla="*/ 796 w 2468"/>
                  <a:gd name="T1" fmla="*/ 434 h 640"/>
                  <a:gd name="T2" fmla="*/ 825 w 2468"/>
                  <a:gd name="T3" fmla="*/ 448 h 640"/>
                  <a:gd name="T4" fmla="*/ 796 w 2468"/>
                  <a:gd name="T5" fmla="*/ 495 h 640"/>
                  <a:gd name="T6" fmla="*/ 769 w 2468"/>
                  <a:gd name="T7" fmla="*/ 434 h 640"/>
                  <a:gd name="T8" fmla="*/ 681 w 2468"/>
                  <a:gd name="T9" fmla="*/ 434 h 640"/>
                  <a:gd name="T10" fmla="*/ 710 w 2468"/>
                  <a:gd name="T11" fmla="*/ 448 h 640"/>
                  <a:gd name="T12" fmla="*/ 653 w 2468"/>
                  <a:gd name="T13" fmla="*/ 448 h 640"/>
                  <a:gd name="T14" fmla="*/ 157 w 2468"/>
                  <a:gd name="T15" fmla="*/ 434 h 640"/>
                  <a:gd name="T16" fmla="*/ 198 w 2468"/>
                  <a:gd name="T17" fmla="*/ 403 h 640"/>
                  <a:gd name="T18" fmla="*/ 186 w 2468"/>
                  <a:gd name="T19" fmla="*/ 495 h 640"/>
                  <a:gd name="T20" fmla="*/ 157 w 2468"/>
                  <a:gd name="T21" fmla="*/ 434 h 640"/>
                  <a:gd name="T22" fmla="*/ 65 w 2468"/>
                  <a:gd name="T23" fmla="*/ 434 h 640"/>
                  <a:gd name="T24" fmla="*/ 100 w 2468"/>
                  <a:gd name="T25" fmla="*/ 448 h 640"/>
                  <a:gd name="T26" fmla="*/ 42 w 2468"/>
                  <a:gd name="T27" fmla="*/ 448 h 640"/>
                  <a:gd name="T28" fmla="*/ 121 w 2468"/>
                  <a:gd name="T29" fmla="*/ 434 h 640"/>
                  <a:gd name="T30" fmla="*/ 136 w 2468"/>
                  <a:gd name="T31" fmla="*/ 448 h 640"/>
                  <a:gd name="T32" fmla="*/ 237 w 2468"/>
                  <a:gd name="T33" fmla="*/ 448 h 640"/>
                  <a:gd name="T34" fmla="*/ 212 w 2468"/>
                  <a:gd name="T35" fmla="*/ 374 h 640"/>
                  <a:gd name="T36" fmla="*/ 560 w 2468"/>
                  <a:gd name="T37" fmla="*/ 339 h 640"/>
                  <a:gd name="T38" fmla="*/ 716 w 2468"/>
                  <a:gd name="T39" fmla="*/ 351 h 640"/>
                  <a:gd name="T40" fmla="*/ 760 w 2468"/>
                  <a:gd name="T41" fmla="*/ 339 h 640"/>
                  <a:gd name="T42" fmla="*/ 798 w 2468"/>
                  <a:gd name="T43" fmla="*/ 327 h 640"/>
                  <a:gd name="T44" fmla="*/ 15 w 2468"/>
                  <a:gd name="T45" fmla="*/ 374 h 640"/>
                  <a:gd name="T46" fmla="*/ 22 w 2468"/>
                  <a:gd name="T47" fmla="*/ 448 h 640"/>
                  <a:gd name="T48" fmla="*/ 122 w 2468"/>
                  <a:gd name="T49" fmla="*/ 448 h 640"/>
                  <a:gd name="T50" fmla="*/ 121 w 2468"/>
                  <a:gd name="T51" fmla="*/ 434 h 640"/>
                  <a:gd name="T52" fmla="*/ 1104 w 2468"/>
                  <a:gd name="T53" fmla="*/ 423 h 640"/>
                  <a:gd name="T54" fmla="*/ 1079 w 2468"/>
                  <a:gd name="T55" fmla="*/ 495 h 640"/>
                  <a:gd name="T56" fmla="*/ 1053 w 2468"/>
                  <a:gd name="T57" fmla="*/ 423 h 640"/>
                  <a:gd name="T58" fmla="*/ 1132 w 2468"/>
                  <a:gd name="T59" fmla="*/ 423 h 640"/>
                  <a:gd name="T60" fmla="*/ 1147 w 2468"/>
                  <a:gd name="T61" fmla="*/ 472 h 640"/>
                  <a:gd name="T62" fmla="*/ 1161 w 2468"/>
                  <a:gd name="T63" fmla="*/ 459 h 640"/>
                  <a:gd name="T64" fmla="*/ 1155 w 2468"/>
                  <a:gd name="T65" fmla="*/ 266 h 640"/>
                  <a:gd name="T66" fmla="*/ 1039 w 2468"/>
                  <a:gd name="T67" fmla="*/ 218 h 640"/>
                  <a:gd name="T68" fmla="*/ 889 w 2468"/>
                  <a:gd name="T69" fmla="*/ 85 h 640"/>
                  <a:gd name="T70" fmla="*/ 881 w 2468"/>
                  <a:gd name="T71" fmla="*/ 193 h 640"/>
                  <a:gd name="T72" fmla="*/ 868 w 2468"/>
                  <a:gd name="T73" fmla="*/ 0 h 640"/>
                  <a:gd name="T74" fmla="*/ 861 w 2468"/>
                  <a:gd name="T75" fmla="*/ 193 h 640"/>
                  <a:gd name="T76" fmla="*/ 617 w 2468"/>
                  <a:gd name="T77" fmla="*/ 351 h 640"/>
                  <a:gd name="T78" fmla="*/ 640 w 2468"/>
                  <a:gd name="T79" fmla="*/ 398 h 640"/>
                  <a:gd name="T80" fmla="*/ 681 w 2468"/>
                  <a:gd name="T81" fmla="*/ 532 h 640"/>
                  <a:gd name="T82" fmla="*/ 732 w 2468"/>
                  <a:gd name="T83" fmla="*/ 448 h 640"/>
                  <a:gd name="T84" fmla="*/ 731 w 2468"/>
                  <a:gd name="T85" fmla="*/ 434 h 640"/>
                  <a:gd name="T86" fmla="*/ 745 w 2468"/>
                  <a:gd name="T87" fmla="*/ 448 h 640"/>
                  <a:gd name="T88" fmla="*/ 846 w 2468"/>
                  <a:gd name="T89" fmla="*/ 448 h 640"/>
                  <a:gd name="T90" fmla="*/ 836 w 2468"/>
                  <a:gd name="T91" fmla="*/ 398 h 640"/>
                  <a:gd name="T92" fmla="*/ 853 w 2468"/>
                  <a:gd name="T93" fmla="*/ 398 h 640"/>
                  <a:gd name="T94" fmla="*/ 875 w 2468"/>
                  <a:gd name="T95" fmla="*/ 423 h 640"/>
                  <a:gd name="T96" fmla="*/ 964 w 2468"/>
                  <a:gd name="T97" fmla="*/ 472 h 640"/>
                  <a:gd name="T98" fmla="*/ 1018 w 2468"/>
                  <a:gd name="T99" fmla="*/ 453 h 640"/>
                  <a:gd name="T100" fmla="*/ 1031 w 2468"/>
                  <a:gd name="T101" fmla="*/ 423 h 640"/>
                  <a:gd name="T102" fmla="*/ 1079 w 2468"/>
                  <a:gd name="T103" fmla="*/ 532 h 640"/>
                  <a:gd name="T104" fmla="*/ 1129 w 2468"/>
                  <a:gd name="T105" fmla="*/ 448 h 6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8"/>
                  <a:gd name="T160" fmla="*/ 0 h 640"/>
                  <a:gd name="T161" fmla="*/ 2468 w 2468"/>
                  <a:gd name="T162" fmla="*/ 640 h 6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8" h="640">
                    <a:moveTo>
                      <a:pt x="1633" y="524"/>
                    </a:moveTo>
                    <a:lnTo>
                      <a:pt x="1692" y="524"/>
                    </a:lnTo>
                    <a:lnTo>
                      <a:pt x="1692" y="480"/>
                    </a:lnTo>
                    <a:cubicBezTo>
                      <a:pt x="1725" y="480"/>
                      <a:pt x="1753" y="506"/>
                      <a:pt x="1753" y="538"/>
                    </a:cubicBezTo>
                    <a:cubicBezTo>
                      <a:pt x="1753" y="538"/>
                      <a:pt x="1753" y="538"/>
                      <a:pt x="1753" y="538"/>
                    </a:cubicBezTo>
                    <a:cubicBezTo>
                      <a:pt x="1753" y="571"/>
                      <a:pt x="1725" y="597"/>
                      <a:pt x="1692" y="597"/>
                    </a:cubicBezTo>
                    <a:cubicBezTo>
                      <a:pt x="1658" y="597"/>
                      <a:pt x="1631" y="571"/>
                      <a:pt x="1631" y="538"/>
                    </a:cubicBezTo>
                    <a:cubicBezTo>
                      <a:pt x="1631" y="534"/>
                      <a:pt x="1631" y="529"/>
                      <a:pt x="1633" y="524"/>
                    </a:cubicBezTo>
                    <a:close/>
                    <a:moveTo>
                      <a:pt x="1448" y="480"/>
                    </a:moveTo>
                    <a:lnTo>
                      <a:pt x="1448" y="524"/>
                    </a:lnTo>
                    <a:lnTo>
                      <a:pt x="1507" y="524"/>
                    </a:lnTo>
                    <a:cubicBezTo>
                      <a:pt x="1508" y="529"/>
                      <a:pt x="1509" y="534"/>
                      <a:pt x="1509" y="538"/>
                    </a:cubicBezTo>
                    <a:cubicBezTo>
                      <a:pt x="1509" y="571"/>
                      <a:pt x="1482" y="597"/>
                      <a:pt x="1448" y="597"/>
                    </a:cubicBezTo>
                    <a:cubicBezTo>
                      <a:pt x="1414" y="597"/>
                      <a:pt x="1387" y="571"/>
                      <a:pt x="1387" y="538"/>
                    </a:cubicBezTo>
                    <a:cubicBezTo>
                      <a:pt x="1387" y="506"/>
                      <a:pt x="1414" y="480"/>
                      <a:pt x="1448" y="480"/>
                    </a:cubicBezTo>
                    <a:close/>
                    <a:moveTo>
                      <a:pt x="336" y="524"/>
                    </a:moveTo>
                    <a:lnTo>
                      <a:pt x="420" y="524"/>
                    </a:lnTo>
                    <a:lnTo>
                      <a:pt x="420" y="485"/>
                    </a:lnTo>
                    <a:cubicBezTo>
                      <a:pt x="442" y="495"/>
                      <a:pt x="456" y="516"/>
                      <a:pt x="456" y="538"/>
                    </a:cubicBezTo>
                    <a:cubicBezTo>
                      <a:pt x="456" y="571"/>
                      <a:pt x="429" y="597"/>
                      <a:pt x="395" y="597"/>
                    </a:cubicBezTo>
                    <a:cubicBezTo>
                      <a:pt x="361" y="597"/>
                      <a:pt x="334" y="571"/>
                      <a:pt x="334" y="538"/>
                    </a:cubicBezTo>
                    <a:cubicBezTo>
                      <a:pt x="334" y="534"/>
                      <a:pt x="335" y="529"/>
                      <a:pt x="336" y="524"/>
                    </a:cubicBezTo>
                    <a:close/>
                    <a:moveTo>
                      <a:pt x="139" y="482"/>
                    </a:moveTo>
                    <a:lnTo>
                      <a:pt x="139" y="524"/>
                    </a:lnTo>
                    <a:lnTo>
                      <a:pt x="210" y="524"/>
                    </a:lnTo>
                    <a:cubicBezTo>
                      <a:pt x="212" y="529"/>
                      <a:pt x="212" y="534"/>
                      <a:pt x="212" y="538"/>
                    </a:cubicBezTo>
                    <a:cubicBezTo>
                      <a:pt x="212" y="571"/>
                      <a:pt x="185" y="597"/>
                      <a:pt x="151" y="597"/>
                    </a:cubicBezTo>
                    <a:cubicBezTo>
                      <a:pt x="118" y="597"/>
                      <a:pt x="91" y="571"/>
                      <a:pt x="91" y="538"/>
                    </a:cubicBezTo>
                    <a:cubicBezTo>
                      <a:pt x="91" y="511"/>
                      <a:pt x="111" y="487"/>
                      <a:pt x="139" y="482"/>
                    </a:cubicBezTo>
                    <a:close/>
                    <a:moveTo>
                      <a:pt x="257" y="524"/>
                    </a:moveTo>
                    <a:lnTo>
                      <a:pt x="290" y="524"/>
                    </a:lnTo>
                    <a:cubicBezTo>
                      <a:pt x="289" y="529"/>
                      <a:pt x="289" y="534"/>
                      <a:pt x="289" y="538"/>
                    </a:cubicBezTo>
                    <a:cubicBezTo>
                      <a:pt x="289" y="595"/>
                      <a:pt x="336" y="640"/>
                      <a:pt x="395" y="640"/>
                    </a:cubicBezTo>
                    <a:cubicBezTo>
                      <a:pt x="454" y="640"/>
                      <a:pt x="502" y="595"/>
                      <a:pt x="502" y="538"/>
                    </a:cubicBezTo>
                    <a:cubicBezTo>
                      <a:pt x="502" y="538"/>
                      <a:pt x="502" y="538"/>
                      <a:pt x="502" y="538"/>
                    </a:cubicBezTo>
                    <a:cubicBezTo>
                      <a:pt x="502" y="503"/>
                      <a:pt x="482" y="470"/>
                      <a:pt x="450" y="451"/>
                    </a:cubicBezTo>
                    <a:lnTo>
                      <a:pt x="1128" y="451"/>
                    </a:lnTo>
                    <a:lnTo>
                      <a:pt x="1189" y="408"/>
                    </a:lnTo>
                    <a:lnTo>
                      <a:pt x="1520" y="408"/>
                    </a:lnTo>
                    <a:lnTo>
                      <a:pt x="1520" y="422"/>
                    </a:lnTo>
                    <a:lnTo>
                      <a:pt x="1616" y="422"/>
                    </a:lnTo>
                    <a:lnTo>
                      <a:pt x="1616" y="408"/>
                    </a:lnTo>
                    <a:lnTo>
                      <a:pt x="1676" y="408"/>
                    </a:lnTo>
                    <a:lnTo>
                      <a:pt x="1696" y="393"/>
                    </a:lnTo>
                    <a:lnTo>
                      <a:pt x="0" y="393"/>
                    </a:lnTo>
                    <a:lnTo>
                      <a:pt x="32" y="451"/>
                    </a:lnTo>
                    <a:lnTo>
                      <a:pt x="97" y="451"/>
                    </a:lnTo>
                    <a:cubicBezTo>
                      <a:pt x="65" y="470"/>
                      <a:pt x="45" y="503"/>
                      <a:pt x="45" y="538"/>
                    </a:cubicBezTo>
                    <a:cubicBezTo>
                      <a:pt x="45" y="595"/>
                      <a:pt x="93" y="640"/>
                      <a:pt x="151" y="640"/>
                    </a:cubicBezTo>
                    <a:cubicBezTo>
                      <a:pt x="210" y="640"/>
                      <a:pt x="258" y="595"/>
                      <a:pt x="258" y="538"/>
                    </a:cubicBezTo>
                    <a:cubicBezTo>
                      <a:pt x="258" y="538"/>
                      <a:pt x="258" y="538"/>
                      <a:pt x="258" y="538"/>
                    </a:cubicBezTo>
                    <a:cubicBezTo>
                      <a:pt x="258" y="534"/>
                      <a:pt x="258" y="529"/>
                      <a:pt x="257" y="524"/>
                    </a:cubicBezTo>
                    <a:close/>
                    <a:moveTo>
                      <a:pt x="2240" y="509"/>
                    </a:moveTo>
                    <a:lnTo>
                      <a:pt x="2346" y="509"/>
                    </a:lnTo>
                    <a:cubicBezTo>
                      <a:pt x="2351" y="518"/>
                      <a:pt x="2354" y="528"/>
                      <a:pt x="2354" y="538"/>
                    </a:cubicBezTo>
                    <a:cubicBezTo>
                      <a:pt x="2354" y="571"/>
                      <a:pt x="2327" y="597"/>
                      <a:pt x="2293" y="597"/>
                    </a:cubicBezTo>
                    <a:cubicBezTo>
                      <a:pt x="2260" y="597"/>
                      <a:pt x="2232" y="571"/>
                      <a:pt x="2232" y="538"/>
                    </a:cubicBezTo>
                    <a:cubicBezTo>
                      <a:pt x="2232" y="528"/>
                      <a:pt x="2235" y="518"/>
                      <a:pt x="2240" y="509"/>
                    </a:cubicBezTo>
                    <a:close/>
                    <a:moveTo>
                      <a:pt x="2395" y="509"/>
                    </a:moveTo>
                    <a:lnTo>
                      <a:pt x="2407" y="509"/>
                    </a:lnTo>
                    <a:lnTo>
                      <a:pt x="2423" y="568"/>
                    </a:lnTo>
                    <a:lnTo>
                      <a:pt x="2438" y="568"/>
                    </a:lnTo>
                    <a:lnTo>
                      <a:pt x="2438" y="553"/>
                    </a:lnTo>
                    <a:lnTo>
                      <a:pt x="2468" y="553"/>
                    </a:lnTo>
                    <a:lnTo>
                      <a:pt x="2468" y="320"/>
                    </a:lnTo>
                    <a:lnTo>
                      <a:pt x="2453" y="320"/>
                    </a:lnTo>
                    <a:lnTo>
                      <a:pt x="2438" y="277"/>
                    </a:lnTo>
                    <a:lnTo>
                      <a:pt x="2209" y="262"/>
                    </a:lnTo>
                    <a:lnTo>
                      <a:pt x="2133" y="102"/>
                    </a:lnTo>
                    <a:lnTo>
                      <a:pt x="1890" y="102"/>
                    </a:lnTo>
                    <a:lnTo>
                      <a:pt x="1890" y="233"/>
                    </a:lnTo>
                    <a:lnTo>
                      <a:pt x="1874" y="233"/>
                    </a:lnTo>
                    <a:lnTo>
                      <a:pt x="1874" y="0"/>
                    </a:lnTo>
                    <a:lnTo>
                      <a:pt x="1844" y="0"/>
                    </a:lnTo>
                    <a:lnTo>
                      <a:pt x="1844" y="233"/>
                    </a:lnTo>
                    <a:lnTo>
                      <a:pt x="1829" y="233"/>
                    </a:lnTo>
                    <a:lnTo>
                      <a:pt x="1829" y="422"/>
                    </a:lnTo>
                    <a:lnTo>
                      <a:pt x="1311" y="422"/>
                    </a:lnTo>
                    <a:lnTo>
                      <a:pt x="1326" y="480"/>
                    </a:lnTo>
                    <a:lnTo>
                      <a:pt x="1361" y="480"/>
                    </a:lnTo>
                    <a:cubicBezTo>
                      <a:pt x="1348" y="497"/>
                      <a:pt x="1342" y="518"/>
                      <a:pt x="1342" y="538"/>
                    </a:cubicBezTo>
                    <a:cubicBezTo>
                      <a:pt x="1342" y="595"/>
                      <a:pt x="1389" y="640"/>
                      <a:pt x="1448" y="640"/>
                    </a:cubicBezTo>
                    <a:cubicBezTo>
                      <a:pt x="1507" y="640"/>
                      <a:pt x="1555" y="595"/>
                      <a:pt x="1555" y="538"/>
                    </a:cubicBezTo>
                    <a:cubicBezTo>
                      <a:pt x="1555" y="538"/>
                      <a:pt x="1555" y="538"/>
                      <a:pt x="1555" y="538"/>
                    </a:cubicBezTo>
                    <a:cubicBezTo>
                      <a:pt x="1555" y="534"/>
                      <a:pt x="1554" y="529"/>
                      <a:pt x="1554" y="524"/>
                    </a:cubicBezTo>
                    <a:lnTo>
                      <a:pt x="1586" y="524"/>
                    </a:lnTo>
                    <a:cubicBezTo>
                      <a:pt x="1586" y="529"/>
                      <a:pt x="1585" y="534"/>
                      <a:pt x="1585" y="538"/>
                    </a:cubicBezTo>
                    <a:cubicBezTo>
                      <a:pt x="1585" y="595"/>
                      <a:pt x="1633" y="640"/>
                      <a:pt x="1692" y="640"/>
                    </a:cubicBezTo>
                    <a:cubicBezTo>
                      <a:pt x="1751" y="640"/>
                      <a:pt x="1798" y="595"/>
                      <a:pt x="1798" y="538"/>
                    </a:cubicBezTo>
                    <a:cubicBezTo>
                      <a:pt x="1798" y="538"/>
                      <a:pt x="1798" y="538"/>
                      <a:pt x="1798" y="538"/>
                    </a:cubicBezTo>
                    <a:cubicBezTo>
                      <a:pt x="1798" y="518"/>
                      <a:pt x="1792" y="497"/>
                      <a:pt x="1779" y="480"/>
                    </a:cubicBezTo>
                    <a:lnTo>
                      <a:pt x="1814" y="480"/>
                    </a:lnTo>
                    <a:lnTo>
                      <a:pt x="1829" y="509"/>
                    </a:lnTo>
                    <a:lnTo>
                      <a:pt x="1859" y="509"/>
                    </a:lnTo>
                    <a:lnTo>
                      <a:pt x="1859" y="568"/>
                    </a:lnTo>
                    <a:lnTo>
                      <a:pt x="2050" y="568"/>
                    </a:lnTo>
                    <a:lnTo>
                      <a:pt x="2050" y="546"/>
                    </a:lnTo>
                    <a:lnTo>
                      <a:pt x="2164" y="546"/>
                    </a:lnTo>
                    <a:lnTo>
                      <a:pt x="2179" y="509"/>
                    </a:lnTo>
                    <a:lnTo>
                      <a:pt x="2191" y="509"/>
                    </a:lnTo>
                    <a:cubicBezTo>
                      <a:pt x="2188" y="519"/>
                      <a:pt x="2187" y="529"/>
                      <a:pt x="2187" y="538"/>
                    </a:cubicBezTo>
                    <a:cubicBezTo>
                      <a:pt x="2187" y="595"/>
                      <a:pt x="2234" y="640"/>
                      <a:pt x="2293" y="640"/>
                    </a:cubicBezTo>
                    <a:cubicBezTo>
                      <a:pt x="2352" y="640"/>
                      <a:pt x="2400" y="595"/>
                      <a:pt x="2400" y="538"/>
                    </a:cubicBezTo>
                    <a:cubicBezTo>
                      <a:pt x="2400" y="538"/>
                      <a:pt x="2400" y="538"/>
                      <a:pt x="2400" y="538"/>
                    </a:cubicBezTo>
                    <a:cubicBezTo>
                      <a:pt x="2400" y="529"/>
                      <a:pt x="2398" y="519"/>
                      <a:pt x="2395" y="5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69" name="Freeform 118"/>
              <p:cNvSpPr>
                <a:spLocks noEditPoints="1"/>
              </p:cNvSpPr>
              <p:nvPr/>
            </p:nvSpPr>
            <p:spPr bwMode="auto">
              <a:xfrm>
                <a:off x="994" y="1659"/>
                <a:ext cx="2044" cy="611"/>
              </a:xfrm>
              <a:custGeom>
                <a:avLst/>
                <a:gdLst>
                  <a:gd name="T0" fmla="*/ 796 w 2468"/>
                  <a:gd name="T1" fmla="*/ 434 h 640"/>
                  <a:gd name="T2" fmla="*/ 825 w 2468"/>
                  <a:gd name="T3" fmla="*/ 448 h 640"/>
                  <a:gd name="T4" fmla="*/ 796 w 2468"/>
                  <a:gd name="T5" fmla="*/ 495 h 640"/>
                  <a:gd name="T6" fmla="*/ 769 w 2468"/>
                  <a:gd name="T7" fmla="*/ 434 h 640"/>
                  <a:gd name="T8" fmla="*/ 681 w 2468"/>
                  <a:gd name="T9" fmla="*/ 434 h 640"/>
                  <a:gd name="T10" fmla="*/ 710 w 2468"/>
                  <a:gd name="T11" fmla="*/ 448 h 640"/>
                  <a:gd name="T12" fmla="*/ 653 w 2468"/>
                  <a:gd name="T13" fmla="*/ 448 h 640"/>
                  <a:gd name="T14" fmla="*/ 157 w 2468"/>
                  <a:gd name="T15" fmla="*/ 434 h 640"/>
                  <a:gd name="T16" fmla="*/ 198 w 2468"/>
                  <a:gd name="T17" fmla="*/ 403 h 640"/>
                  <a:gd name="T18" fmla="*/ 186 w 2468"/>
                  <a:gd name="T19" fmla="*/ 495 h 640"/>
                  <a:gd name="T20" fmla="*/ 157 w 2468"/>
                  <a:gd name="T21" fmla="*/ 434 h 640"/>
                  <a:gd name="T22" fmla="*/ 65 w 2468"/>
                  <a:gd name="T23" fmla="*/ 434 h 640"/>
                  <a:gd name="T24" fmla="*/ 100 w 2468"/>
                  <a:gd name="T25" fmla="*/ 448 h 640"/>
                  <a:gd name="T26" fmla="*/ 42 w 2468"/>
                  <a:gd name="T27" fmla="*/ 448 h 640"/>
                  <a:gd name="T28" fmla="*/ 121 w 2468"/>
                  <a:gd name="T29" fmla="*/ 434 h 640"/>
                  <a:gd name="T30" fmla="*/ 136 w 2468"/>
                  <a:gd name="T31" fmla="*/ 448 h 640"/>
                  <a:gd name="T32" fmla="*/ 237 w 2468"/>
                  <a:gd name="T33" fmla="*/ 448 h 640"/>
                  <a:gd name="T34" fmla="*/ 212 w 2468"/>
                  <a:gd name="T35" fmla="*/ 374 h 640"/>
                  <a:gd name="T36" fmla="*/ 560 w 2468"/>
                  <a:gd name="T37" fmla="*/ 339 h 640"/>
                  <a:gd name="T38" fmla="*/ 716 w 2468"/>
                  <a:gd name="T39" fmla="*/ 351 h 640"/>
                  <a:gd name="T40" fmla="*/ 760 w 2468"/>
                  <a:gd name="T41" fmla="*/ 339 h 640"/>
                  <a:gd name="T42" fmla="*/ 798 w 2468"/>
                  <a:gd name="T43" fmla="*/ 327 h 640"/>
                  <a:gd name="T44" fmla="*/ 15 w 2468"/>
                  <a:gd name="T45" fmla="*/ 374 h 640"/>
                  <a:gd name="T46" fmla="*/ 22 w 2468"/>
                  <a:gd name="T47" fmla="*/ 448 h 640"/>
                  <a:gd name="T48" fmla="*/ 122 w 2468"/>
                  <a:gd name="T49" fmla="*/ 448 h 640"/>
                  <a:gd name="T50" fmla="*/ 121 w 2468"/>
                  <a:gd name="T51" fmla="*/ 434 h 640"/>
                  <a:gd name="T52" fmla="*/ 1104 w 2468"/>
                  <a:gd name="T53" fmla="*/ 423 h 640"/>
                  <a:gd name="T54" fmla="*/ 1079 w 2468"/>
                  <a:gd name="T55" fmla="*/ 495 h 640"/>
                  <a:gd name="T56" fmla="*/ 1053 w 2468"/>
                  <a:gd name="T57" fmla="*/ 423 h 640"/>
                  <a:gd name="T58" fmla="*/ 1132 w 2468"/>
                  <a:gd name="T59" fmla="*/ 423 h 640"/>
                  <a:gd name="T60" fmla="*/ 1147 w 2468"/>
                  <a:gd name="T61" fmla="*/ 472 h 640"/>
                  <a:gd name="T62" fmla="*/ 1161 w 2468"/>
                  <a:gd name="T63" fmla="*/ 459 h 640"/>
                  <a:gd name="T64" fmla="*/ 1155 w 2468"/>
                  <a:gd name="T65" fmla="*/ 266 h 640"/>
                  <a:gd name="T66" fmla="*/ 1039 w 2468"/>
                  <a:gd name="T67" fmla="*/ 218 h 640"/>
                  <a:gd name="T68" fmla="*/ 889 w 2468"/>
                  <a:gd name="T69" fmla="*/ 85 h 640"/>
                  <a:gd name="T70" fmla="*/ 881 w 2468"/>
                  <a:gd name="T71" fmla="*/ 193 h 640"/>
                  <a:gd name="T72" fmla="*/ 868 w 2468"/>
                  <a:gd name="T73" fmla="*/ 0 h 640"/>
                  <a:gd name="T74" fmla="*/ 861 w 2468"/>
                  <a:gd name="T75" fmla="*/ 193 h 640"/>
                  <a:gd name="T76" fmla="*/ 617 w 2468"/>
                  <a:gd name="T77" fmla="*/ 351 h 640"/>
                  <a:gd name="T78" fmla="*/ 640 w 2468"/>
                  <a:gd name="T79" fmla="*/ 398 h 640"/>
                  <a:gd name="T80" fmla="*/ 681 w 2468"/>
                  <a:gd name="T81" fmla="*/ 532 h 640"/>
                  <a:gd name="T82" fmla="*/ 732 w 2468"/>
                  <a:gd name="T83" fmla="*/ 448 h 640"/>
                  <a:gd name="T84" fmla="*/ 731 w 2468"/>
                  <a:gd name="T85" fmla="*/ 434 h 640"/>
                  <a:gd name="T86" fmla="*/ 745 w 2468"/>
                  <a:gd name="T87" fmla="*/ 448 h 640"/>
                  <a:gd name="T88" fmla="*/ 846 w 2468"/>
                  <a:gd name="T89" fmla="*/ 448 h 640"/>
                  <a:gd name="T90" fmla="*/ 836 w 2468"/>
                  <a:gd name="T91" fmla="*/ 398 h 640"/>
                  <a:gd name="T92" fmla="*/ 853 w 2468"/>
                  <a:gd name="T93" fmla="*/ 398 h 640"/>
                  <a:gd name="T94" fmla="*/ 875 w 2468"/>
                  <a:gd name="T95" fmla="*/ 423 h 640"/>
                  <a:gd name="T96" fmla="*/ 964 w 2468"/>
                  <a:gd name="T97" fmla="*/ 472 h 640"/>
                  <a:gd name="T98" fmla="*/ 1018 w 2468"/>
                  <a:gd name="T99" fmla="*/ 453 h 640"/>
                  <a:gd name="T100" fmla="*/ 1031 w 2468"/>
                  <a:gd name="T101" fmla="*/ 423 h 640"/>
                  <a:gd name="T102" fmla="*/ 1079 w 2468"/>
                  <a:gd name="T103" fmla="*/ 532 h 640"/>
                  <a:gd name="T104" fmla="*/ 1129 w 2468"/>
                  <a:gd name="T105" fmla="*/ 448 h 6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8"/>
                  <a:gd name="T160" fmla="*/ 0 h 640"/>
                  <a:gd name="T161" fmla="*/ 2468 w 2468"/>
                  <a:gd name="T162" fmla="*/ 640 h 6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8" h="640">
                    <a:moveTo>
                      <a:pt x="1633" y="524"/>
                    </a:moveTo>
                    <a:lnTo>
                      <a:pt x="1692" y="524"/>
                    </a:lnTo>
                    <a:lnTo>
                      <a:pt x="1692" y="480"/>
                    </a:lnTo>
                    <a:cubicBezTo>
                      <a:pt x="1725" y="480"/>
                      <a:pt x="1753" y="506"/>
                      <a:pt x="1753" y="538"/>
                    </a:cubicBezTo>
                    <a:cubicBezTo>
                      <a:pt x="1753" y="538"/>
                      <a:pt x="1753" y="538"/>
                      <a:pt x="1753" y="538"/>
                    </a:cubicBezTo>
                    <a:cubicBezTo>
                      <a:pt x="1753" y="571"/>
                      <a:pt x="1725" y="597"/>
                      <a:pt x="1692" y="597"/>
                    </a:cubicBezTo>
                    <a:cubicBezTo>
                      <a:pt x="1658" y="597"/>
                      <a:pt x="1631" y="571"/>
                      <a:pt x="1631" y="538"/>
                    </a:cubicBezTo>
                    <a:cubicBezTo>
                      <a:pt x="1631" y="534"/>
                      <a:pt x="1631" y="529"/>
                      <a:pt x="1633" y="524"/>
                    </a:cubicBezTo>
                    <a:close/>
                    <a:moveTo>
                      <a:pt x="1448" y="480"/>
                    </a:moveTo>
                    <a:lnTo>
                      <a:pt x="1448" y="524"/>
                    </a:lnTo>
                    <a:lnTo>
                      <a:pt x="1507" y="524"/>
                    </a:lnTo>
                    <a:cubicBezTo>
                      <a:pt x="1508" y="529"/>
                      <a:pt x="1509" y="534"/>
                      <a:pt x="1509" y="538"/>
                    </a:cubicBezTo>
                    <a:cubicBezTo>
                      <a:pt x="1509" y="571"/>
                      <a:pt x="1482" y="597"/>
                      <a:pt x="1448" y="597"/>
                    </a:cubicBezTo>
                    <a:cubicBezTo>
                      <a:pt x="1414" y="597"/>
                      <a:pt x="1387" y="571"/>
                      <a:pt x="1387" y="538"/>
                    </a:cubicBezTo>
                    <a:cubicBezTo>
                      <a:pt x="1387" y="506"/>
                      <a:pt x="1414" y="480"/>
                      <a:pt x="1448" y="480"/>
                    </a:cubicBezTo>
                    <a:close/>
                    <a:moveTo>
                      <a:pt x="336" y="524"/>
                    </a:moveTo>
                    <a:lnTo>
                      <a:pt x="420" y="524"/>
                    </a:lnTo>
                    <a:lnTo>
                      <a:pt x="420" y="485"/>
                    </a:lnTo>
                    <a:cubicBezTo>
                      <a:pt x="442" y="495"/>
                      <a:pt x="456" y="516"/>
                      <a:pt x="456" y="538"/>
                    </a:cubicBezTo>
                    <a:cubicBezTo>
                      <a:pt x="456" y="571"/>
                      <a:pt x="429" y="597"/>
                      <a:pt x="395" y="597"/>
                    </a:cubicBezTo>
                    <a:cubicBezTo>
                      <a:pt x="361" y="597"/>
                      <a:pt x="334" y="571"/>
                      <a:pt x="334" y="538"/>
                    </a:cubicBezTo>
                    <a:cubicBezTo>
                      <a:pt x="334" y="534"/>
                      <a:pt x="335" y="529"/>
                      <a:pt x="336" y="524"/>
                    </a:cubicBezTo>
                    <a:close/>
                    <a:moveTo>
                      <a:pt x="139" y="482"/>
                    </a:moveTo>
                    <a:lnTo>
                      <a:pt x="139" y="524"/>
                    </a:lnTo>
                    <a:lnTo>
                      <a:pt x="210" y="524"/>
                    </a:lnTo>
                    <a:cubicBezTo>
                      <a:pt x="212" y="529"/>
                      <a:pt x="212" y="534"/>
                      <a:pt x="212" y="538"/>
                    </a:cubicBezTo>
                    <a:cubicBezTo>
                      <a:pt x="212" y="571"/>
                      <a:pt x="185" y="597"/>
                      <a:pt x="151" y="597"/>
                    </a:cubicBezTo>
                    <a:cubicBezTo>
                      <a:pt x="118" y="597"/>
                      <a:pt x="91" y="571"/>
                      <a:pt x="91" y="538"/>
                    </a:cubicBezTo>
                    <a:cubicBezTo>
                      <a:pt x="91" y="511"/>
                      <a:pt x="111" y="487"/>
                      <a:pt x="139" y="482"/>
                    </a:cubicBezTo>
                    <a:close/>
                    <a:moveTo>
                      <a:pt x="257" y="524"/>
                    </a:moveTo>
                    <a:lnTo>
                      <a:pt x="290" y="524"/>
                    </a:lnTo>
                    <a:cubicBezTo>
                      <a:pt x="289" y="529"/>
                      <a:pt x="289" y="534"/>
                      <a:pt x="289" y="538"/>
                    </a:cubicBezTo>
                    <a:cubicBezTo>
                      <a:pt x="289" y="595"/>
                      <a:pt x="336" y="640"/>
                      <a:pt x="395" y="640"/>
                    </a:cubicBezTo>
                    <a:cubicBezTo>
                      <a:pt x="454" y="640"/>
                      <a:pt x="502" y="595"/>
                      <a:pt x="502" y="538"/>
                    </a:cubicBezTo>
                    <a:cubicBezTo>
                      <a:pt x="502" y="538"/>
                      <a:pt x="502" y="538"/>
                      <a:pt x="502" y="538"/>
                    </a:cubicBezTo>
                    <a:cubicBezTo>
                      <a:pt x="502" y="503"/>
                      <a:pt x="482" y="470"/>
                      <a:pt x="450" y="451"/>
                    </a:cubicBezTo>
                    <a:lnTo>
                      <a:pt x="1128" y="451"/>
                    </a:lnTo>
                    <a:lnTo>
                      <a:pt x="1189" y="408"/>
                    </a:lnTo>
                    <a:lnTo>
                      <a:pt x="1520" y="408"/>
                    </a:lnTo>
                    <a:lnTo>
                      <a:pt x="1520" y="422"/>
                    </a:lnTo>
                    <a:lnTo>
                      <a:pt x="1616" y="422"/>
                    </a:lnTo>
                    <a:lnTo>
                      <a:pt x="1616" y="408"/>
                    </a:lnTo>
                    <a:lnTo>
                      <a:pt x="1676" y="408"/>
                    </a:lnTo>
                    <a:lnTo>
                      <a:pt x="1696" y="393"/>
                    </a:lnTo>
                    <a:lnTo>
                      <a:pt x="0" y="393"/>
                    </a:lnTo>
                    <a:lnTo>
                      <a:pt x="32" y="451"/>
                    </a:lnTo>
                    <a:lnTo>
                      <a:pt x="97" y="451"/>
                    </a:lnTo>
                    <a:cubicBezTo>
                      <a:pt x="65" y="470"/>
                      <a:pt x="45" y="503"/>
                      <a:pt x="45" y="538"/>
                    </a:cubicBezTo>
                    <a:cubicBezTo>
                      <a:pt x="45" y="595"/>
                      <a:pt x="93" y="640"/>
                      <a:pt x="151" y="640"/>
                    </a:cubicBezTo>
                    <a:cubicBezTo>
                      <a:pt x="210" y="640"/>
                      <a:pt x="258" y="595"/>
                      <a:pt x="258" y="538"/>
                    </a:cubicBezTo>
                    <a:cubicBezTo>
                      <a:pt x="258" y="538"/>
                      <a:pt x="258" y="538"/>
                      <a:pt x="258" y="538"/>
                    </a:cubicBezTo>
                    <a:cubicBezTo>
                      <a:pt x="258" y="534"/>
                      <a:pt x="258" y="529"/>
                      <a:pt x="257" y="524"/>
                    </a:cubicBezTo>
                    <a:close/>
                    <a:moveTo>
                      <a:pt x="2240" y="509"/>
                    </a:moveTo>
                    <a:lnTo>
                      <a:pt x="2346" y="509"/>
                    </a:lnTo>
                    <a:cubicBezTo>
                      <a:pt x="2351" y="518"/>
                      <a:pt x="2354" y="528"/>
                      <a:pt x="2354" y="538"/>
                    </a:cubicBezTo>
                    <a:cubicBezTo>
                      <a:pt x="2354" y="571"/>
                      <a:pt x="2327" y="597"/>
                      <a:pt x="2293" y="597"/>
                    </a:cubicBezTo>
                    <a:cubicBezTo>
                      <a:pt x="2260" y="597"/>
                      <a:pt x="2232" y="571"/>
                      <a:pt x="2232" y="538"/>
                    </a:cubicBezTo>
                    <a:cubicBezTo>
                      <a:pt x="2232" y="528"/>
                      <a:pt x="2235" y="518"/>
                      <a:pt x="2240" y="509"/>
                    </a:cubicBezTo>
                    <a:close/>
                    <a:moveTo>
                      <a:pt x="2395" y="509"/>
                    </a:moveTo>
                    <a:lnTo>
                      <a:pt x="2407" y="509"/>
                    </a:lnTo>
                    <a:lnTo>
                      <a:pt x="2423" y="568"/>
                    </a:lnTo>
                    <a:lnTo>
                      <a:pt x="2438" y="568"/>
                    </a:lnTo>
                    <a:lnTo>
                      <a:pt x="2438" y="553"/>
                    </a:lnTo>
                    <a:lnTo>
                      <a:pt x="2468" y="553"/>
                    </a:lnTo>
                    <a:lnTo>
                      <a:pt x="2468" y="320"/>
                    </a:lnTo>
                    <a:lnTo>
                      <a:pt x="2453" y="320"/>
                    </a:lnTo>
                    <a:lnTo>
                      <a:pt x="2438" y="277"/>
                    </a:lnTo>
                    <a:lnTo>
                      <a:pt x="2209" y="262"/>
                    </a:lnTo>
                    <a:lnTo>
                      <a:pt x="2133" y="102"/>
                    </a:lnTo>
                    <a:lnTo>
                      <a:pt x="1890" y="102"/>
                    </a:lnTo>
                    <a:lnTo>
                      <a:pt x="1890" y="233"/>
                    </a:lnTo>
                    <a:lnTo>
                      <a:pt x="1874" y="233"/>
                    </a:lnTo>
                    <a:lnTo>
                      <a:pt x="1874" y="0"/>
                    </a:lnTo>
                    <a:lnTo>
                      <a:pt x="1844" y="0"/>
                    </a:lnTo>
                    <a:lnTo>
                      <a:pt x="1844" y="233"/>
                    </a:lnTo>
                    <a:lnTo>
                      <a:pt x="1829" y="233"/>
                    </a:lnTo>
                    <a:lnTo>
                      <a:pt x="1829" y="422"/>
                    </a:lnTo>
                    <a:lnTo>
                      <a:pt x="1311" y="422"/>
                    </a:lnTo>
                    <a:lnTo>
                      <a:pt x="1326" y="480"/>
                    </a:lnTo>
                    <a:lnTo>
                      <a:pt x="1361" y="480"/>
                    </a:lnTo>
                    <a:cubicBezTo>
                      <a:pt x="1348" y="497"/>
                      <a:pt x="1342" y="518"/>
                      <a:pt x="1342" y="538"/>
                    </a:cubicBezTo>
                    <a:cubicBezTo>
                      <a:pt x="1342" y="595"/>
                      <a:pt x="1389" y="640"/>
                      <a:pt x="1448" y="640"/>
                    </a:cubicBezTo>
                    <a:cubicBezTo>
                      <a:pt x="1507" y="640"/>
                      <a:pt x="1555" y="595"/>
                      <a:pt x="1555" y="538"/>
                    </a:cubicBezTo>
                    <a:cubicBezTo>
                      <a:pt x="1555" y="538"/>
                      <a:pt x="1555" y="538"/>
                      <a:pt x="1555" y="538"/>
                    </a:cubicBezTo>
                    <a:cubicBezTo>
                      <a:pt x="1555" y="534"/>
                      <a:pt x="1554" y="529"/>
                      <a:pt x="1554" y="524"/>
                    </a:cubicBezTo>
                    <a:lnTo>
                      <a:pt x="1586" y="524"/>
                    </a:lnTo>
                    <a:cubicBezTo>
                      <a:pt x="1586" y="529"/>
                      <a:pt x="1585" y="534"/>
                      <a:pt x="1585" y="538"/>
                    </a:cubicBezTo>
                    <a:cubicBezTo>
                      <a:pt x="1585" y="595"/>
                      <a:pt x="1633" y="640"/>
                      <a:pt x="1692" y="640"/>
                    </a:cubicBezTo>
                    <a:cubicBezTo>
                      <a:pt x="1751" y="640"/>
                      <a:pt x="1798" y="595"/>
                      <a:pt x="1798" y="538"/>
                    </a:cubicBezTo>
                    <a:cubicBezTo>
                      <a:pt x="1798" y="538"/>
                      <a:pt x="1798" y="538"/>
                      <a:pt x="1798" y="538"/>
                    </a:cubicBezTo>
                    <a:cubicBezTo>
                      <a:pt x="1798" y="518"/>
                      <a:pt x="1792" y="497"/>
                      <a:pt x="1779" y="480"/>
                    </a:cubicBezTo>
                    <a:lnTo>
                      <a:pt x="1814" y="480"/>
                    </a:lnTo>
                    <a:lnTo>
                      <a:pt x="1829" y="509"/>
                    </a:lnTo>
                    <a:lnTo>
                      <a:pt x="1859" y="509"/>
                    </a:lnTo>
                    <a:lnTo>
                      <a:pt x="1859" y="568"/>
                    </a:lnTo>
                    <a:lnTo>
                      <a:pt x="2050" y="568"/>
                    </a:lnTo>
                    <a:lnTo>
                      <a:pt x="2050" y="546"/>
                    </a:lnTo>
                    <a:lnTo>
                      <a:pt x="2164" y="546"/>
                    </a:lnTo>
                    <a:lnTo>
                      <a:pt x="2179" y="509"/>
                    </a:lnTo>
                    <a:lnTo>
                      <a:pt x="2191" y="509"/>
                    </a:lnTo>
                    <a:cubicBezTo>
                      <a:pt x="2188" y="519"/>
                      <a:pt x="2187" y="529"/>
                      <a:pt x="2187" y="538"/>
                    </a:cubicBezTo>
                    <a:cubicBezTo>
                      <a:pt x="2187" y="595"/>
                      <a:pt x="2234" y="640"/>
                      <a:pt x="2293" y="640"/>
                    </a:cubicBezTo>
                    <a:cubicBezTo>
                      <a:pt x="2352" y="640"/>
                      <a:pt x="2400" y="595"/>
                      <a:pt x="2400" y="538"/>
                    </a:cubicBezTo>
                    <a:cubicBezTo>
                      <a:pt x="2400" y="538"/>
                      <a:pt x="2400" y="538"/>
                      <a:pt x="2400" y="538"/>
                    </a:cubicBezTo>
                    <a:cubicBezTo>
                      <a:pt x="2400" y="529"/>
                      <a:pt x="2398" y="519"/>
                      <a:pt x="2395" y="509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70" name="Freeform 119"/>
              <p:cNvSpPr>
                <a:spLocks noEditPoints="1"/>
              </p:cNvSpPr>
              <p:nvPr/>
            </p:nvSpPr>
            <p:spPr bwMode="auto">
              <a:xfrm>
                <a:off x="917" y="1687"/>
                <a:ext cx="2027" cy="542"/>
              </a:xfrm>
              <a:custGeom>
                <a:avLst/>
                <a:gdLst>
                  <a:gd name="T0" fmla="*/ 626 w 2446"/>
                  <a:gd name="T1" fmla="*/ 11 h 568"/>
                  <a:gd name="T2" fmla="*/ 655 w 2446"/>
                  <a:gd name="T3" fmla="*/ 11 h 568"/>
                  <a:gd name="T4" fmla="*/ 655 w 2446"/>
                  <a:gd name="T5" fmla="*/ 0 h 568"/>
                  <a:gd name="T6" fmla="*/ 626 w 2446"/>
                  <a:gd name="T7" fmla="*/ 0 h 568"/>
                  <a:gd name="T8" fmla="*/ 626 w 2446"/>
                  <a:gd name="T9" fmla="*/ 11 h 568"/>
                  <a:gd name="T10" fmla="*/ 425 w 2446"/>
                  <a:gd name="T11" fmla="*/ 11 h 568"/>
                  <a:gd name="T12" fmla="*/ 453 w 2446"/>
                  <a:gd name="T13" fmla="*/ 11 h 568"/>
                  <a:gd name="T14" fmla="*/ 453 w 2446"/>
                  <a:gd name="T15" fmla="*/ 0 h 568"/>
                  <a:gd name="T16" fmla="*/ 425 w 2446"/>
                  <a:gd name="T17" fmla="*/ 0 h 568"/>
                  <a:gd name="T18" fmla="*/ 425 w 2446"/>
                  <a:gd name="T19" fmla="*/ 11 h 568"/>
                  <a:gd name="T20" fmla="*/ 224 w 2446"/>
                  <a:gd name="T21" fmla="*/ 11 h 568"/>
                  <a:gd name="T22" fmla="*/ 252 w 2446"/>
                  <a:gd name="T23" fmla="*/ 11 h 568"/>
                  <a:gd name="T24" fmla="*/ 252 w 2446"/>
                  <a:gd name="T25" fmla="*/ 0 h 568"/>
                  <a:gd name="T26" fmla="*/ 224 w 2446"/>
                  <a:gd name="T27" fmla="*/ 0 h 568"/>
                  <a:gd name="T28" fmla="*/ 224 w 2446"/>
                  <a:gd name="T29" fmla="*/ 11 h 568"/>
                  <a:gd name="T30" fmla="*/ 849 w 2446"/>
                  <a:gd name="T31" fmla="*/ 11 h 568"/>
                  <a:gd name="T32" fmla="*/ 29 w 2446"/>
                  <a:gd name="T33" fmla="*/ 11 h 568"/>
                  <a:gd name="T34" fmla="*/ 0 w 2446"/>
                  <a:gd name="T35" fmla="*/ 156 h 568"/>
                  <a:gd name="T36" fmla="*/ 29 w 2446"/>
                  <a:gd name="T37" fmla="*/ 302 h 568"/>
                  <a:gd name="T38" fmla="*/ 29 w 2446"/>
                  <a:gd name="T39" fmla="*/ 302 h 568"/>
                  <a:gd name="T40" fmla="*/ 849 w 2446"/>
                  <a:gd name="T41" fmla="*/ 302 h 568"/>
                  <a:gd name="T42" fmla="*/ 877 w 2446"/>
                  <a:gd name="T43" fmla="*/ 156 h 568"/>
                  <a:gd name="T44" fmla="*/ 849 w 2446"/>
                  <a:gd name="T45" fmla="*/ 11 h 568"/>
                  <a:gd name="T46" fmla="*/ 86 w 2446"/>
                  <a:gd name="T47" fmla="*/ 423 h 568"/>
                  <a:gd name="T48" fmla="*/ 114 w 2446"/>
                  <a:gd name="T49" fmla="*/ 470 h 568"/>
                  <a:gd name="T50" fmla="*/ 143 w 2446"/>
                  <a:gd name="T51" fmla="*/ 423 h 568"/>
                  <a:gd name="T52" fmla="*/ 143 w 2446"/>
                  <a:gd name="T53" fmla="*/ 423 h 568"/>
                  <a:gd name="T54" fmla="*/ 114 w 2446"/>
                  <a:gd name="T55" fmla="*/ 373 h 568"/>
                  <a:gd name="T56" fmla="*/ 86 w 2446"/>
                  <a:gd name="T57" fmla="*/ 423 h 568"/>
                  <a:gd name="T58" fmla="*/ 201 w 2446"/>
                  <a:gd name="T59" fmla="*/ 423 h 568"/>
                  <a:gd name="T60" fmla="*/ 230 w 2446"/>
                  <a:gd name="T61" fmla="*/ 470 h 568"/>
                  <a:gd name="T62" fmla="*/ 259 w 2446"/>
                  <a:gd name="T63" fmla="*/ 423 h 568"/>
                  <a:gd name="T64" fmla="*/ 259 w 2446"/>
                  <a:gd name="T65" fmla="*/ 423 h 568"/>
                  <a:gd name="T66" fmla="*/ 230 w 2446"/>
                  <a:gd name="T67" fmla="*/ 373 h 568"/>
                  <a:gd name="T68" fmla="*/ 201 w 2446"/>
                  <a:gd name="T69" fmla="*/ 423 h 568"/>
                  <a:gd name="T70" fmla="*/ 698 w 2446"/>
                  <a:gd name="T71" fmla="*/ 423 h 568"/>
                  <a:gd name="T72" fmla="*/ 726 w 2446"/>
                  <a:gd name="T73" fmla="*/ 470 h 568"/>
                  <a:gd name="T74" fmla="*/ 756 w 2446"/>
                  <a:gd name="T75" fmla="*/ 423 h 568"/>
                  <a:gd name="T76" fmla="*/ 756 w 2446"/>
                  <a:gd name="T77" fmla="*/ 423 h 568"/>
                  <a:gd name="T78" fmla="*/ 726 w 2446"/>
                  <a:gd name="T79" fmla="*/ 373 h 568"/>
                  <a:gd name="T80" fmla="*/ 698 w 2446"/>
                  <a:gd name="T81" fmla="*/ 423 h 568"/>
                  <a:gd name="T82" fmla="*/ 812 w 2446"/>
                  <a:gd name="T83" fmla="*/ 423 h 568"/>
                  <a:gd name="T84" fmla="*/ 841 w 2446"/>
                  <a:gd name="T85" fmla="*/ 470 h 568"/>
                  <a:gd name="T86" fmla="*/ 870 w 2446"/>
                  <a:gd name="T87" fmla="*/ 423 h 568"/>
                  <a:gd name="T88" fmla="*/ 870 w 2446"/>
                  <a:gd name="T89" fmla="*/ 423 h 568"/>
                  <a:gd name="T90" fmla="*/ 841 w 2446"/>
                  <a:gd name="T91" fmla="*/ 373 h 568"/>
                  <a:gd name="T92" fmla="*/ 812 w 2446"/>
                  <a:gd name="T93" fmla="*/ 423 h 568"/>
                  <a:gd name="T94" fmla="*/ 1096 w 2446"/>
                  <a:gd name="T95" fmla="*/ 423 h 568"/>
                  <a:gd name="T96" fmla="*/ 1125 w 2446"/>
                  <a:gd name="T97" fmla="*/ 470 h 568"/>
                  <a:gd name="T98" fmla="*/ 1154 w 2446"/>
                  <a:gd name="T99" fmla="*/ 423 h 568"/>
                  <a:gd name="T100" fmla="*/ 1154 w 2446"/>
                  <a:gd name="T101" fmla="*/ 423 h 568"/>
                  <a:gd name="T102" fmla="*/ 1125 w 2446"/>
                  <a:gd name="T103" fmla="*/ 373 h 568"/>
                  <a:gd name="T104" fmla="*/ 1096 w 2446"/>
                  <a:gd name="T105" fmla="*/ 423 h 56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46"/>
                  <a:gd name="T160" fmla="*/ 0 h 568"/>
                  <a:gd name="T161" fmla="*/ 2446 w 2446"/>
                  <a:gd name="T162" fmla="*/ 568 h 56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46" h="568">
                    <a:moveTo>
                      <a:pt x="1327" y="15"/>
                    </a:moveTo>
                    <a:lnTo>
                      <a:pt x="1388" y="15"/>
                    </a:lnTo>
                    <a:lnTo>
                      <a:pt x="1388" y="0"/>
                    </a:lnTo>
                    <a:lnTo>
                      <a:pt x="1327" y="0"/>
                    </a:lnTo>
                    <a:lnTo>
                      <a:pt x="1327" y="15"/>
                    </a:lnTo>
                    <a:close/>
                    <a:moveTo>
                      <a:pt x="901" y="15"/>
                    </a:moveTo>
                    <a:lnTo>
                      <a:pt x="961" y="15"/>
                    </a:lnTo>
                    <a:lnTo>
                      <a:pt x="961" y="0"/>
                    </a:lnTo>
                    <a:lnTo>
                      <a:pt x="901" y="0"/>
                    </a:lnTo>
                    <a:lnTo>
                      <a:pt x="901" y="15"/>
                    </a:lnTo>
                    <a:close/>
                    <a:moveTo>
                      <a:pt x="474" y="15"/>
                    </a:moveTo>
                    <a:lnTo>
                      <a:pt x="535" y="15"/>
                    </a:lnTo>
                    <a:lnTo>
                      <a:pt x="535" y="0"/>
                    </a:lnTo>
                    <a:lnTo>
                      <a:pt x="474" y="0"/>
                    </a:lnTo>
                    <a:lnTo>
                      <a:pt x="474" y="15"/>
                    </a:lnTo>
                    <a:close/>
                    <a:moveTo>
                      <a:pt x="1799" y="15"/>
                    </a:moveTo>
                    <a:lnTo>
                      <a:pt x="61" y="15"/>
                    </a:lnTo>
                    <a:cubicBezTo>
                      <a:pt x="28" y="15"/>
                      <a:pt x="0" y="93"/>
                      <a:pt x="0" y="189"/>
                    </a:cubicBezTo>
                    <a:cubicBezTo>
                      <a:pt x="0" y="286"/>
                      <a:pt x="28" y="364"/>
                      <a:pt x="61" y="364"/>
                    </a:cubicBezTo>
                    <a:cubicBezTo>
                      <a:pt x="61" y="364"/>
                      <a:pt x="61" y="364"/>
                      <a:pt x="61" y="364"/>
                    </a:cubicBezTo>
                    <a:lnTo>
                      <a:pt x="1799" y="364"/>
                    </a:lnTo>
                    <a:cubicBezTo>
                      <a:pt x="1833" y="364"/>
                      <a:pt x="1860" y="286"/>
                      <a:pt x="1860" y="189"/>
                    </a:cubicBezTo>
                    <a:cubicBezTo>
                      <a:pt x="1860" y="93"/>
                      <a:pt x="1833" y="15"/>
                      <a:pt x="1799" y="15"/>
                    </a:cubicBezTo>
                    <a:close/>
                    <a:moveTo>
                      <a:pt x="183" y="509"/>
                    </a:moveTo>
                    <a:cubicBezTo>
                      <a:pt x="183" y="542"/>
                      <a:pt x="210" y="568"/>
                      <a:pt x="243" y="568"/>
                    </a:cubicBezTo>
                    <a:cubicBezTo>
                      <a:pt x="277" y="568"/>
                      <a:pt x="304" y="542"/>
                      <a:pt x="304" y="509"/>
                    </a:cubicBezTo>
                    <a:cubicBezTo>
                      <a:pt x="304" y="509"/>
                      <a:pt x="304" y="509"/>
                      <a:pt x="304" y="509"/>
                    </a:cubicBezTo>
                    <a:cubicBezTo>
                      <a:pt x="304" y="477"/>
                      <a:pt x="277" y="451"/>
                      <a:pt x="243" y="451"/>
                    </a:cubicBezTo>
                    <a:cubicBezTo>
                      <a:pt x="210" y="451"/>
                      <a:pt x="183" y="477"/>
                      <a:pt x="183" y="509"/>
                    </a:cubicBezTo>
                    <a:close/>
                    <a:moveTo>
                      <a:pt x="426" y="509"/>
                    </a:moveTo>
                    <a:cubicBezTo>
                      <a:pt x="426" y="542"/>
                      <a:pt x="453" y="568"/>
                      <a:pt x="487" y="568"/>
                    </a:cubicBezTo>
                    <a:cubicBezTo>
                      <a:pt x="521" y="568"/>
                      <a:pt x="548" y="542"/>
                      <a:pt x="548" y="509"/>
                    </a:cubicBezTo>
                    <a:cubicBezTo>
                      <a:pt x="548" y="509"/>
                      <a:pt x="548" y="509"/>
                      <a:pt x="548" y="509"/>
                    </a:cubicBezTo>
                    <a:cubicBezTo>
                      <a:pt x="548" y="477"/>
                      <a:pt x="521" y="451"/>
                      <a:pt x="487" y="451"/>
                    </a:cubicBezTo>
                    <a:cubicBezTo>
                      <a:pt x="453" y="451"/>
                      <a:pt x="426" y="477"/>
                      <a:pt x="426" y="509"/>
                    </a:cubicBezTo>
                    <a:close/>
                    <a:moveTo>
                      <a:pt x="1479" y="509"/>
                    </a:moveTo>
                    <a:cubicBezTo>
                      <a:pt x="1479" y="542"/>
                      <a:pt x="1506" y="568"/>
                      <a:pt x="1540" y="568"/>
                    </a:cubicBezTo>
                    <a:cubicBezTo>
                      <a:pt x="1574" y="568"/>
                      <a:pt x="1601" y="542"/>
                      <a:pt x="1601" y="509"/>
                    </a:cubicBezTo>
                    <a:cubicBezTo>
                      <a:pt x="1601" y="509"/>
                      <a:pt x="1601" y="509"/>
                      <a:pt x="1601" y="509"/>
                    </a:cubicBezTo>
                    <a:cubicBezTo>
                      <a:pt x="1601" y="477"/>
                      <a:pt x="1574" y="451"/>
                      <a:pt x="1540" y="451"/>
                    </a:cubicBezTo>
                    <a:cubicBezTo>
                      <a:pt x="1506" y="451"/>
                      <a:pt x="1479" y="477"/>
                      <a:pt x="1479" y="509"/>
                    </a:cubicBezTo>
                    <a:close/>
                    <a:moveTo>
                      <a:pt x="1723" y="509"/>
                    </a:moveTo>
                    <a:cubicBezTo>
                      <a:pt x="1723" y="542"/>
                      <a:pt x="1750" y="568"/>
                      <a:pt x="1784" y="568"/>
                    </a:cubicBezTo>
                    <a:cubicBezTo>
                      <a:pt x="1817" y="568"/>
                      <a:pt x="1845" y="542"/>
                      <a:pt x="1845" y="509"/>
                    </a:cubicBezTo>
                    <a:cubicBezTo>
                      <a:pt x="1845" y="509"/>
                      <a:pt x="1845" y="509"/>
                      <a:pt x="1845" y="509"/>
                    </a:cubicBezTo>
                    <a:cubicBezTo>
                      <a:pt x="1845" y="477"/>
                      <a:pt x="1817" y="451"/>
                      <a:pt x="1784" y="451"/>
                    </a:cubicBezTo>
                    <a:cubicBezTo>
                      <a:pt x="1750" y="451"/>
                      <a:pt x="1723" y="477"/>
                      <a:pt x="1723" y="509"/>
                    </a:cubicBezTo>
                    <a:close/>
                    <a:moveTo>
                      <a:pt x="2324" y="509"/>
                    </a:moveTo>
                    <a:cubicBezTo>
                      <a:pt x="2324" y="542"/>
                      <a:pt x="2352" y="568"/>
                      <a:pt x="2385" y="568"/>
                    </a:cubicBezTo>
                    <a:cubicBezTo>
                      <a:pt x="2419" y="568"/>
                      <a:pt x="2446" y="542"/>
                      <a:pt x="2446" y="509"/>
                    </a:cubicBezTo>
                    <a:cubicBezTo>
                      <a:pt x="2446" y="509"/>
                      <a:pt x="2446" y="509"/>
                      <a:pt x="2446" y="509"/>
                    </a:cubicBezTo>
                    <a:cubicBezTo>
                      <a:pt x="2446" y="477"/>
                      <a:pt x="2419" y="451"/>
                      <a:pt x="2385" y="451"/>
                    </a:cubicBezTo>
                    <a:cubicBezTo>
                      <a:pt x="2352" y="451"/>
                      <a:pt x="2324" y="477"/>
                      <a:pt x="2324" y="5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71" name="Freeform 120"/>
              <p:cNvSpPr>
                <a:spLocks noEditPoints="1"/>
              </p:cNvSpPr>
              <p:nvPr/>
            </p:nvSpPr>
            <p:spPr bwMode="auto">
              <a:xfrm>
                <a:off x="917" y="1687"/>
                <a:ext cx="2027" cy="542"/>
              </a:xfrm>
              <a:custGeom>
                <a:avLst/>
                <a:gdLst>
                  <a:gd name="T0" fmla="*/ 626 w 2446"/>
                  <a:gd name="T1" fmla="*/ 11 h 568"/>
                  <a:gd name="T2" fmla="*/ 655 w 2446"/>
                  <a:gd name="T3" fmla="*/ 11 h 568"/>
                  <a:gd name="T4" fmla="*/ 655 w 2446"/>
                  <a:gd name="T5" fmla="*/ 0 h 568"/>
                  <a:gd name="T6" fmla="*/ 626 w 2446"/>
                  <a:gd name="T7" fmla="*/ 0 h 568"/>
                  <a:gd name="T8" fmla="*/ 626 w 2446"/>
                  <a:gd name="T9" fmla="*/ 11 h 568"/>
                  <a:gd name="T10" fmla="*/ 425 w 2446"/>
                  <a:gd name="T11" fmla="*/ 11 h 568"/>
                  <a:gd name="T12" fmla="*/ 453 w 2446"/>
                  <a:gd name="T13" fmla="*/ 11 h 568"/>
                  <a:gd name="T14" fmla="*/ 453 w 2446"/>
                  <a:gd name="T15" fmla="*/ 0 h 568"/>
                  <a:gd name="T16" fmla="*/ 425 w 2446"/>
                  <a:gd name="T17" fmla="*/ 0 h 568"/>
                  <a:gd name="T18" fmla="*/ 425 w 2446"/>
                  <a:gd name="T19" fmla="*/ 11 h 568"/>
                  <a:gd name="T20" fmla="*/ 224 w 2446"/>
                  <a:gd name="T21" fmla="*/ 11 h 568"/>
                  <a:gd name="T22" fmla="*/ 252 w 2446"/>
                  <a:gd name="T23" fmla="*/ 11 h 568"/>
                  <a:gd name="T24" fmla="*/ 252 w 2446"/>
                  <a:gd name="T25" fmla="*/ 0 h 568"/>
                  <a:gd name="T26" fmla="*/ 224 w 2446"/>
                  <a:gd name="T27" fmla="*/ 0 h 568"/>
                  <a:gd name="T28" fmla="*/ 224 w 2446"/>
                  <a:gd name="T29" fmla="*/ 11 h 568"/>
                  <a:gd name="T30" fmla="*/ 849 w 2446"/>
                  <a:gd name="T31" fmla="*/ 11 h 568"/>
                  <a:gd name="T32" fmla="*/ 29 w 2446"/>
                  <a:gd name="T33" fmla="*/ 11 h 568"/>
                  <a:gd name="T34" fmla="*/ 0 w 2446"/>
                  <a:gd name="T35" fmla="*/ 156 h 568"/>
                  <a:gd name="T36" fmla="*/ 29 w 2446"/>
                  <a:gd name="T37" fmla="*/ 302 h 568"/>
                  <a:gd name="T38" fmla="*/ 29 w 2446"/>
                  <a:gd name="T39" fmla="*/ 302 h 568"/>
                  <a:gd name="T40" fmla="*/ 849 w 2446"/>
                  <a:gd name="T41" fmla="*/ 302 h 568"/>
                  <a:gd name="T42" fmla="*/ 877 w 2446"/>
                  <a:gd name="T43" fmla="*/ 156 h 568"/>
                  <a:gd name="T44" fmla="*/ 849 w 2446"/>
                  <a:gd name="T45" fmla="*/ 11 h 568"/>
                  <a:gd name="T46" fmla="*/ 86 w 2446"/>
                  <a:gd name="T47" fmla="*/ 423 h 568"/>
                  <a:gd name="T48" fmla="*/ 114 w 2446"/>
                  <a:gd name="T49" fmla="*/ 470 h 568"/>
                  <a:gd name="T50" fmla="*/ 143 w 2446"/>
                  <a:gd name="T51" fmla="*/ 423 h 568"/>
                  <a:gd name="T52" fmla="*/ 143 w 2446"/>
                  <a:gd name="T53" fmla="*/ 423 h 568"/>
                  <a:gd name="T54" fmla="*/ 114 w 2446"/>
                  <a:gd name="T55" fmla="*/ 373 h 568"/>
                  <a:gd name="T56" fmla="*/ 86 w 2446"/>
                  <a:gd name="T57" fmla="*/ 423 h 568"/>
                  <a:gd name="T58" fmla="*/ 201 w 2446"/>
                  <a:gd name="T59" fmla="*/ 423 h 568"/>
                  <a:gd name="T60" fmla="*/ 230 w 2446"/>
                  <a:gd name="T61" fmla="*/ 470 h 568"/>
                  <a:gd name="T62" fmla="*/ 259 w 2446"/>
                  <a:gd name="T63" fmla="*/ 423 h 568"/>
                  <a:gd name="T64" fmla="*/ 259 w 2446"/>
                  <a:gd name="T65" fmla="*/ 423 h 568"/>
                  <a:gd name="T66" fmla="*/ 230 w 2446"/>
                  <a:gd name="T67" fmla="*/ 373 h 568"/>
                  <a:gd name="T68" fmla="*/ 201 w 2446"/>
                  <a:gd name="T69" fmla="*/ 423 h 568"/>
                  <a:gd name="T70" fmla="*/ 698 w 2446"/>
                  <a:gd name="T71" fmla="*/ 423 h 568"/>
                  <a:gd name="T72" fmla="*/ 726 w 2446"/>
                  <a:gd name="T73" fmla="*/ 470 h 568"/>
                  <a:gd name="T74" fmla="*/ 756 w 2446"/>
                  <a:gd name="T75" fmla="*/ 423 h 568"/>
                  <a:gd name="T76" fmla="*/ 756 w 2446"/>
                  <a:gd name="T77" fmla="*/ 423 h 568"/>
                  <a:gd name="T78" fmla="*/ 726 w 2446"/>
                  <a:gd name="T79" fmla="*/ 373 h 568"/>
                  <a:gd name="T80" fmla="*/ 698 w 2446"/>
                  <a:gd name="T81" fmla="*/ 423 h 568"/>
                  <a:gd name="T82" fmla="*/ 812 w 2446"/>
                  <a:gd name="T83" fmla="*/ 423 h 568"/>
                  <a:gd name="T84" fmla="*/ 841 w 2446"/>
                  <a:gd name="T85" fmla="*/ 470 h 568"/>
                  <a:gd name="T86" fmla="*/ 870 w 2446"/>
                  <a:gd name="T87" fmla="*/ 423 h 568"/>
                  <a:gd name="T88" fmla="*/ 870 w 2446"/>
                  <a:gd name="T89" fmla="*/ 423 h 568"/>
                  <a:gd name="T90" fmla="*/ 841 w 2446"/>
                  <a:gd name="T91" fmla="*/ 373 h 568"/>
                  <a:gd name="T92" fmla="*/ 812 w 2446"/>
                  <a:gd name="T93" fmla="*/ 423 h 568"/>
                  <a:gd name="T94" fmla="*/ 1096 w 2446"/>
                  <a:gd name="T95" fmla="*/ 423 h 568"/>
                  <a:gd name="T96" fmla="*/ 1125 w 2446"/>
                  <a:gd name="T97" fmla="*/ 470 h 568"/>
                  <a:gd name="T98" fmla="*/ 1154 w 2446"/>
                  <a:gd name="T99" fmla="*/ 423 h 568"/>
                  <a:gd name="T100" fmla="*/ 1154 w 2446"/>
                  <a:gd name="T101" fmla="*/ 423 h 568"/>
                  <a:gd name="T102" fmla="*/ 1125 w 2446"/>
                  <a:gd name="T103" fmla="*/ 373 h 568"/>
                  <a:gd name="T104" fmla="*/ 1096 w 2446"/>
                  <a:gd name="T105" fmla="*/ 423 h 56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46"/>
                  <a:gd name="T160" fmla="*/ 0 h 568"/>
                  <a:gd name="T161" fmla="*/ 2446 w 2446"/>
                  <a:gd name="T162" fmla="*/ 568 h 56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46" h="568">
                    <a:moveTo>
                      <a:pt x="1327" y="15"/>
                    </a:moveTo>
                    <a:lnTo>
                      <a:pt x="1388" y="15"/>
                    </a:lnTo>
                    <a:lnTo>
                      <a:pt x="1388" y="0"/>
                    </a:lnTo>
                    <a:lnTo>
                      <a:pt x="1327" y="0"/>
                    </a:lnTo>
                    <a:lnTo>
                      <a:pt x="1327" y="15"/>
                    </a:lnTo>
                    <a:close/>
                    <a:moveTo>
                      <a:pt x="901" y="15"/>
                    </a:moveTo>
                    <a:lnTo>
                      <a:pt x="961" y="15"/>
                    </a:lnTo>
                    <a:lnTo>
                      <a:pt x="961" y="0"/>
                    </a:lnTo>
                    <a:lnTo>
                      <a:pt x="901" y="0"/>
                    </a:lnTo>
                    <a:lnTo>
                      <a:pt x="901" y="15"/>
                    </a:lnTo>
                    <a:close/>
                    <a:moveTo>
                      <a:pt x="474" y="15"/>
                    </a:moveTo>
                    <a:lnTo>
                      <a:pt x="535" y="15"/>
                    </a:lnTo>
                    <a:lnTo>
                      <a:pt x="535" y="0"/>
                    </a:lnTo>
                    <a:lnTo>
                      <a:pt x="474" y="0"/>
                    </a:lnTo>
                    <a:lnTo>
                      <a:pt x="474" y="15"/>
                    </a:lnTo>
                    <a:close/>
                    <a:moveTo>
                      <a:pt x="1799" y="15"/>
                    </a:moveTo>
                    <a:lnTo>
                      <a:pt x="61" y="15"/>
                    </a:lnTo>
                    <a:cubicBezTo>
                      <a:pt x="28" y="15"/>
                      <a:pt x="0" y="93"/>
                      <a:pt x="0" y="189"/>
                    </a:cubicBezTo>
                    <a:cubicBezTo>
                      <a:pt x="0" y="286"/>
                      <a:pt x="28" y="364"/>
                      <a:pt x="61" y="364"/>
                    </a:cubicBezTo>
                    <a:cubicBezTo>
                      <a:pt x="61" y="364"/>
                      <a:pt x="61" y="364"/>
                      <a:pt x="61" y="364"/>
                    </a:cubicBezTo>
                    <a:lnTo>
                      <a:pt x="1799" y="364"/>
                    </a:lnTo>
                    <a:cubicBezTo>
                      <a:pt x="1833" y="364"/>
                      <a:pt x="1860" y="286"/>
                      <a:pt x="1860" y="189"/>
                    </a:cubicBezTo>
                    <a:cubicBezTo>
                      <a:pt x="1860" y="93"/>
                      <a:pt x="1833" y="15"/>
                      <a:pt x="1799" y="15"/>
                    </a:cubicBezTo>
                    <a:close/>
                    <a:moveTo>
                      <a:pt x="183" y="509"/>
                    </a:moveTo>
                    <a:cubicBezTo>
                      <a:pt x="183" y="542"/>
                      <a:pt x="210" y="568"/>
                      <a:pt x="243" y="568"/>
                    </a:cubicBezTo>
                    <a:cubicBezTo>
                      <a:pt x="277" y="568"/>
                      <a:pt x="304" y="542"/>
                      <a:pt x="304" y="509"/>
                    </a:cubicBezTo>
                    <a:cubicBezTo>
                      <a:pt x="304" y="509"/>
                      <a:pt x="304" y="509"/>
                      <a:pt x="304" y="509"/>
                    </a:cubicBezTo>
                    <a:cubicBezTo>
                      <a:pt x="304" y="477"/>
                      <a:pt x="277" y="451"/>
                      <a:pt x="243" y="451"/>
                    </a:cubicBezTo>
                    <a:cubicBezTo>
                      <a:pt x="210" y="451"/>
                      <a:pt x="183" y="477"/>
                      <a:pt x="183" y="509"/>
                    </a:cubicBezTo>
                    <a:close/>
                    <a:moveTo>
                      <a:pt x="426" y="509"/>
                    </a:moveTo>
                    <a:cubicBezTo>
                      <a:pt x="426" y="542"/>
                      <a:pt x="453" y="568"/>
                      <a:pt x="487" y="568"/>
                    </a:cubicBezTo>
                    <a:cubicBezTo>
                      <a:pt x="521" y="568"/>
                      <a:pt x="548" y="542"/>
                      <a:pt x="548" y="509"/>
                    </a:cubicBezTo>
                    <a:cubicBezTo>
                      <a:pt x="548" y="509"/>
                      <a:pt x="548" y="509"/>
                      <a:pt x="548" y="509"/>
                    </a:cubicBezTo>
                    <a:cubicBezTo>
                      <a:pt x="548" y="477"/>
                      <a:pt x="521" y="451"/>
                      <a:pt x="487" y="451"/>
                    </a:cubicBezTo>
                    <a:cubicBezTo>
                      <a:pt x="453" y="451"/>
                      <a:pt x="426" y="477"/>
                      <a:pt x="426" y="509"/>
                    </a:cubicBezTo>
                    <a:close/>
                    <a:moveTo>
                      <a:pt x="1479" y="509"/>
                    </a:moveTo>
                    <a:cubicBezTo>
                      <a:pt x="1479" y="542"/>
                      <a:pt x="1506" y="568"/>
                      <a:pt x="1540" y="568"/>
                    </a:cubicBezTo>
                    <a:cubicBezTo>
                      <a:pt x="1574" y="568"/>
                      <a:pt x="1601" y="542"/>
                      <a:pt x="1601" y="509"/>
                    </a:cubicBezTo>
                    <a:cubicBezTo>
                      <a:pt x="1601" y="509"/>
                      <a:pt x="1601" y="509"/>
                      <a:pt x="1601" y="509"/>
                    </a:cubicBezTo>
                    <a:cubicBezTo>
                      <a:pt x="1601" y="477"/>
                      <a:pt x="1574" y="451"/>
                      <a:pt x="1540" y="451"/>
                    </a:cubicBezTo>
                    <a:cubicBezTo>
                      <a:pt x="1506" y="451"/>
                      <a:pt x="1479" y="477"/>
                      <a:pt x="1479" y="509"/>
                    </a:cubicBezTo>
                    <a:close/>
                    <a:moveTo>
                      <a:pt x="1723" y="509"/>
                    </a:moveTo>
                    <a:cubicBezTo>
                      <a:pt x="1723" y="542"/>
                      <a:pt x="1750" y="568"/>
                      <a:pt x="1784" y="568"/>
                    </a:cubicBezTo>
                    <a:cubicBezTo>
                      <a:pt x="1817" y="568"/>
                      <a:pt x="1845" y="542"/>
                      <a:pt x="1845" y="509"/>
                    </a:cubicBezTo>
                    <a:cubicBezTo>
                      <a:pt x="1845" y="509"/>
                      <a:pt x="1845" y="509"/>
                      <a:pt x="1845" y="509"/>
                    </a:cubicBezTo>
                    <a:cubicBezTo>
                      <a:pt x="1845" y="477"/>
                      <a:pt x="1817" y="451"/>
                      <a:pt x="1784" y="451"/>
                    </a:cubicBezTo>
                    <a:cubicBezTo>
                      <a:pt x="1750" y="451"/>
                      <a:pt x="1723" y="477"/>
                      <a:pt x="1723" y="509"/>
                    </a:cubicBezTo>
                    <a:close/>
                    <a:moveTo>
                      <a:pt x="2324" y="509"/>
                    </a:moveTo>
                    <a:cubicBezTo>
                      <a:pt x="2324" y="542"/>
                      <a:pt x="2352" y="568"/>
                      <a:pt x="2385" y="568"/>
                    </a:cubicBezTo>
                    <a:cubicBezTo>
                      <a:pt x="2419" y="568"/>
                      <a:pt x="2446" y="542"/>
                      <a:pt x="2446" y="509"/>
                    </a:cubicBezTo>
                    <a:cubicBezTo>
                      <a:pt x="2446" y="509"/>
                      <a:pt x="2446" y="509"/>
                      <a:pt x="2446" y="509"/>
                    </a:cubicBezTo>
                    <a:cubicBezTo>
                      <a:pt x="2446" y="477"/>
                      <a:pt x="2419" y="451"/>
                      <a:pt x="2385" y="451"/>
                    </a:cubicBezTo>
                    <a:cubicBezTo>
                      <a:pt x="2352" y="451"/>
                      <a:pt x="2324" y="477"/>
                      <a:pt x="2324" y="509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48" name="Rectangle 121"/>
              <p:cNvSpPr>
                <a:spLocks noChangeArrowheads="1"/>
              </p:cNvSpPr>
              <p:nvPr/>
            </p:nvSpPr>
            <p:spPr bwMode="auto">
              <a:xfrm>
                <a:off x="884" y="1661"/>
                <a:ext cx="1588" cy="363"/>
              </a:xfrm>
              <a:prstGeom prst="rect">
                <a:avLst/>
              </a:prstGeom>
              <a:gradFill rotWithShape="1">
                <a:gsLst>
                  <a:gs pos="0">
                    <a:srgbClr val="FF6737"/>
                  </a:gs>
                  <a:gs pos="100000">
                    <a:srgbClr val="C4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71842" dir="18900000" algn="ctr" rotWithShape="0">
                  <a:schemeClr val="tx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3200" b="1"/>
              </a:p>
            </p:txBody>
          </p:sp>
        </p:grpSp>
        <p:sp>
          <p:nvSpPr>
            <p:cNvPr id="6259" name="Freeform 122"/>
            <p:cNvSpPr>
              <a:spLocks/>
            </p:cNvSpPr>
            <p:nvPr/>
          </p:nvSpPr>
          <p:spPr bwMode="auto">
            <a:xfrm>
              <a:off x="3787" y="2205"/>
              <a:ext cx="182" cy="136"/>
            </a:xfrm>
            <a:custGeom>
              <a:avLst/>
              <a:gdLst>
                <a:gd name="T0" fmla="*/ 0 w 227"/>
                <a:gd name="T1" fmla="*/ 0 h 136"/>
                <a:gd name="T2" fmla="*/ 75 w 227"/>
                <a:gd name="T3" fmla="*/ 0 h 136"/>
                <a:gd name="T4" fmla="*/ 94 w 227"/>
                <a:gd name="T5" fmla="*/ 91 h 136"/>
                <a:gd name="T6" fmla="*/ 94 w 227"/>
                <a:gd name="T7" fmla="*/ 136 h 136"/>
                <a:gd name="T8" fmla="*/ 0 w 227"/>
                <a:gd name="T9" fmla="*/ 136 h 136"/>
                <a:gd name="T10" fmla="*/ 0 w 227"/>
                <a:gd name="T11" fmla="*/ 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7"/>
                <a:gd name="T19" fmla="*/ 0 h 136"/>
                <a:gd name="T20" fmla="*/ 227 w 227"/>
                <a:gd name="T21" fmla="*/ 136 h 1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7" h="136">
                  <a:moveTo>
                    <a:pt x="0" y="0"/>
                  </a:moveTo>
                  <a:lnTo>
                    <a:pt x="181" y="0"/>
                  </a:lnTo>
                  <a:lnTo>
                    <a:pt x="227" y="91"/>
                  </a:lnTo>
                  <a:lnTo>
                    <a:pt x="227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60" name="Rectangle 123"/>
            <p:cNvSpPr>
              <a:spLocks noChangeArrowheads="1"/>
            </p:cNvSpPr>
            <p:nvPr/>
          </p:nvSpPr>
          <p:spPr bwMode="auto">
            <a:xfrm>
              <a:off x="3787" y="2341"/>
              <a:ext cx="181" cy="182"/>
            </a:xfrm>
            <a:prstGeom prst="rect">
              <a:avLst/>
            </a:prstGeom>
            <a:solidFill>
              <a:srgbClr val="71717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1" name="Oval 124"/>
            <p:cNvSpPr>
              <a:spLocks noChangeArrowheads="1"/>
            </p:cNvSpPr>
            <p:nvPr/>
          </p:nvSpPr>
          <p:spPr bwMode="auto">
            <a:xfrm>
              <a:off x="4150" y="2341"/>
              <a:ext cx="45" cy="45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2" name="AutoShape 125"/>
            <p:cNvSpPr>
              <a:spLocks noChangeArrowheads="1"/>
            </p:cNvSpPr>
            <p:nvPr/>
          </p:nvSpPr>
          <p:spPr bwMode="auto">
            <a:xfrm>
              <a:off x="3334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3" name="AutoShape 126"/>
            <p:cNvSpPr>
              <a:spLocks noChangeArrowheads="1"/>
            </p:cNvSpPr>
            <p:nvPr/>
          </p:nvSpPr>
          <p:spPr bwMode="auto">
            <a:xfrm>
              <a:off x="3515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4" name="AutoShape 127"/>
            <p:cNvSpPr>
              <a:spLocks noChangeArrowheads="1"/>
            </p:cNvSpPr>
            <p:nvPr/>
          </p:nvSpPr>
          <p:spPr bwMode="auto">
            <a:xfrm>
              <a:off x="3969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5" name="AutoShape 128"/>
            <p:cNvSpPr>
              <a:spLocks noChangeArrowheads="1"/>
            </p:cNvSpPr>
            <p:nvPr/>
          </p:nvSpPr>
          <p:spPr bwMode="auto">
            <a:xfrm>
              <a:off x="2517" y="2478"/>
              <a:ext cx="136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66" name="AutoShape 129"/>
            <p:cNvSpPr>
              <a:spLocks noChangeArrowheads="1"/>
            </p:cNvSpPr>
            <p:nvPr/>
          </p:nvSpPr>
          <p:spPr bwMode="auto">
            <a:xfrm>
              <a:off x="2336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37577" name="Freeform 9"/>
          <p:cNvSpPr>
            <a:spLocks/>
          </p:cNvSpPr>
          <p:nvPr/>
        </p:nvSpPr>
        <p:spPr bwMode="auto">
          <a:xfrm>
            <a:off x="1752600" y="3429000"/>
            <a:ext cx="6223000" cy="3467100"/>
          </a:xfrm>
          <a:custGeom>
            <a:avLst/>
            <a:gdLst>
              <a:gd name="T0" fmla="*/ 1168 w 3920"/>
              <a:gd name="T1" fmla="*/ 344 h 2184"/>
              <a:gd name="T2" fmla="*/ 1872 w 3920"/>
              <a:gd name="T3" fmla="*/ 728 h 2184"/>
              <a:gd name="T4" fmla="*/ 2544 w 3920"/>
              <a:gd name="T5" fmla="*/ 1104 h 2184"/>
              <a:gd name="T6" fmla="*/ 3216 w 3920"/>
              <a:gd name="T7" fmla="*/ 1528 h 2184"/>
              <a:gd name="T8" fmla="*/ 3616 w 3920"/>
              <a:gd name="T9" fmla="*/ 1960 h 2184"/>
              <a:gd name="T10" fmla="*/ 3920 w 3920"/>
              <a:gd name="T11" fmla="*/ 2168 h 2184"/>
              <a:gd name="T12" fmla="*/ 1936 w 3920"/>
              <a:gd name="T13" fmla="*/ 2184 h 2184"/>
              <a:gd name="T14" fmla="*/ 992 w 3920"/>
              <a:gd name="T15" fmla="*/ 1304 h 2184"/>
              <a:gd name="T16" fmla="*/ 272 w 3920"/>
              <a:gd name="T17" fmla="*/ 808 h 2184"/>
              <a:gd name="T18" fmla="*/ 48 w 3920"/>
              <a:gd name="T19" fmla="*/ 720 h 2184"/>
              <a:gd name="T20" fmla="*/ 0 w 3920"/>
              <a:gd name="T21" fmla="*/ 0 h 2184"/>
              <a:gd name="T22" fmla="*/ 448 w 3920"/>
              <a:gd name="T23" fmla="*/ 120 h 2184"/>
              <a:gd name="T24" fmla="*/ 656 w 3920"/>
              <a:gd name="T25" fmla="*/ 184 h 2184"/>
              <a:gd name="T26" fmla="*/ 1168 w 3920"/>
              <a:gd name="T27" fmla="*/ 344 h 2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20" h="2184">
                <a:moveTo>
                  <a:pt x="1168" y="344"/>
                </a:moveTo>
                <a:lnTo>
                  <a:pt x="1872" y="728"/>
                </a:lnTo>
                <a:lnTo>
                  <a:pt x="2544" y="1104"/>
                </a:lnTo>
                <a:lnTo>
                  <a:pt x="3216" y="1528"/>
                </a:lnTo>
                <a:lnTo>
                  <a:pt x="3616" y="1960"/>
                </a:lnTo>
                <a:lnTo>
                  <a:pt x="3920" y="2168"/>
                </a:lnTo>
                <a:lnTo>
                  <a:pt x="1936" y="2184"/>
                </a:lnTo>
                <a:lnTo>
                  <a:pt x="992" y="1304"/>
                </a:lnTo>
                <a:lnTo>
                  <a:pt x="272" y="808"/>
                </a:lnTo>
                <a:lnTo>
                  <a:pt x="48" y="720"/>
                </a:lnTo>
                <a:lnTo>
                  <a:pt x="0" y="0"/>
                </a:lnTo>
                <a:lnTo>
                  <a:pt x="448" y="120"/>
                </a:lnTo>
                <a:lnTo>
                  <a:pt x="656" y="184"/>
                </a:lnTo>
                <a:lnTo>
                  <a:pt x="1168" y="344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808080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49" name="Freeform 12"/>
          <p:cNvSpPr>
            <a:spLocks/>
          </p:cNvSpPr>
          <p:nvPr/>
        </p:nvSpPr>
        <p:spPr bwMode="auto">
          <a:xfrm>
            <a:off x="1828800" y="3962400"/>
            <a:ext cx="4521200" cy="2908300"/>
          </a:xfrm>
          <a:custGeom>
            <a:avLst/>
            <a:gdLst>
              <a:gd name="T0" fmla="*/ 0 w 2848"/>
              <a:gd name="T1" fmla="*/ 0 h 1832"/>
              <a:gd name="T2" fmla="*/ 2147483647 w 2848"/>
              <a:gd name="T3" fmla="*/ 2147483647 h 1832"/>
              <a:gd name="T4" fmla="*/ 2147483647 w 2848"/>
              <a:gd name="T5" fmla="*/ 2147483647 h 1832"/>
              <a:gd name="T6" fmla="*/ 2147483647 w 2848"/>
              <a:gd name="T7" fmla="*/ 2147483647 h 1832"/>
              <a:gd name="T8" fmla="*/ 0 60000 65536"/>
              <a:gd name="T9" fmla="*/ 0 60000 65536"/>
              <a:gd name="T10" fmla="*/ 0 60000 65536"/>
              <a:gd name="T11" fmla="*/ 0 60000 65536"/>
              <a:gd name="T12" fmla="*/ 0 w 2848"/>
              <a:gd name="T13" fmla="*/ 0 h 1832"/>
              <a:gd name="T14" fmla="*/ 2848 w 2848"/>
              <a:gd name="T15" fmla="*/ 1832 h 18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48" h="1832">
                <a:moveTo>
                  <a:pt x="0" y="0"/>
                </a:moveTo>
                <a:cubicBezTo>
                  <a:pt x="131" y="39"/>
                  <a:pt x="496" y="87"/>
                  <a:pt x="784" y="232"/>
                </a:cubicBezTo>
                <a:cubicBezTo>
                  <a:pt x="1072" y="377"/>
                  <a:pt x="1384" y="605"/>
                  <a:pt x="1728" y="872"/>
                </a:cubicBezTo>
                <a:cubicBezTo>
                  <a:pt x="2072" y="1139"/>
                  <a:pt x="2615" y="1632"/>
                  <a:pt x="2848" y="1832"/>
                </a:cubicBezTo>
              </a:path>
            </a:pathLst>
          </a:custGeom>
          <a:noFill/>
          <a:ln w="57150" cap="flat" cmpd="sng">
            <a:solidFill>
              <a:schemeClr val="bg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37678" name="Picture 110" descr="afficher_image12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4779" flipH="1">
            <a:off x="533400" y="3386138"/>
            <a:ext cx="1295400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89"/>
          <p:cNvGrpSpPr>
            <a:grpSpLocks/>
          </p:cNvGrpSpPr>
          <p:nvPr/>
        </p:nvGrpSpPr>
        <p:grpSpPr bwMode="auto">
          <a:xfrm rot="-362121">
            <a:off x="-228600" y="2339975"/>
            <a:ext cx="3167063" cy="936625"/>
            <a:chOff x="2200" y="2069"/>
            <a:chExt cx="1995" cy="590"/>
          </a:xfrm>
        </p:grpSpPr>
        <p:grpSp>
          <p:nvGrpSpPr>
            <p:cNvPr id="5" name="Group 90"/>
            <p:cNvGrpSpPr>
              <a:grpSpLocks/>
            </p:cNvGrpSpPr>
            <p:nvPr/>
          </p:nvGrpSpPr>
          <p:grpSpPr bwMode="auto">
            <a:xfrm>
              <a:off x="2200" y="2069"/>
              <a:ext cx="1995" cy="590"/>
              <a:chOff x="884" y="1633"/>
              <a:chExt cx="2177" cy="663"/>
            </a:xfrm>
          </p:grpSpPr>
          <p:sp>
            <p:nvSpPr>
              <p:cNvPr id="6252" name="AutoShape 91"/>
              <p:cNvSpPr>
                <a:spLocks noChangeAspect="1" noChangeArrowheads="1" noTextEdit="1"/>
              </p:cNvSpPr>
              <p:nvPr/>
            </p:nvSpPr>
            <p:spPr bwMode="auto">
              <a:xfrm>
                <a:off x="895" y="1633"/>
                <a:ext cx="2166" cy="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3" name="Freeform 92"/>
              <p:cNvSpPr>
                <a:spLocks noEditPoints="1"/>
              </p:cNvSpPr>
              <p:nvPr/>
            </p:nvSpPr>
            <p:spPr bwMode="auto">
              <a:xfrm>
                <a:off x="994" y="1659"/>
                <a:ext cx="2044" cy="611"/>
              </a:xfrm>
              <a:custGeom>
                <a:avLst/>
                <a:gdLst>
                  <a:gd name="T0" fmla="*/ 796 w 2468"/>
                  <a:gd name="T1" fmla="*/ 434 h 640"/>
                  <a:gd name="T2" fmla="*/ 825 w 2468"/>
                  <a:gd name="T3" fmla="*/ 448 h 640"/>
                  <a:gd name="T4" fmla="*/ 796 w 2468"/>
                  <a:gd name="T5" fmla="*/ 495 h 640"/>
                  <a:gd name="T6" fmla="*/ 769 w 2468"/>
                  <a:gd name="T7" fmla="*/ 434 h 640"/>
                  <a:gd name="T8" fmla="*/ 681 w 2468"/>
                  <a:gd name="T9" fmla="*/ 434 h 640"/>
                  <a:gd name="T10" fmla="*/ 710 w 2468"/>
                  <a:gd name="T11" fmla="*/ 448 h 640"/>
                  <a:gd name="T12" fmla="*/ 653 w 2468"/>
                  <a:gd name="T13" fmla="*/ 448 h 640"/>
                  <a:gd name="T14" fmla="*/ 157 w 2468"/>
                  <a:gd name="T15" fmla="*/ 434 h 640"/>
                  <a:gd name="T16" fmla="*/ 198 w 2468"/>
                  <a:gd name="T17" fmla="*/ 403 h 640"/>
                  <a:gd name="T18" fmla="*/ 186 w 2468"/>
                  <a:gd name="T19" fmla="*/ 495 h 640"/>
                  <a:gd name="T20" fmla="*/ 157 w 2468"/>
                  <a:gd name="T21" fmla="*/ 434 h 640"/>
                  <a:gd name="T22" fmla="*/ 65 w 2468"/>
                  <a:gd name="T23" fmla="*/ 434 h 640"/>
                  <a:gd name="T24" fmla="*/ 100 w 2468"/>
                  <a:gd name="T25" fmla="*/ 448 h 640"/>
                  <a:gd name="T26" fmla="*/ 42 w 2468"/>
                  <a:gd name="T27" fmla="*/ 448 h 640"/>
                  <a:gd name="T28" fmla="*/ 121 w 2468"/>
                  <a:gd name="T29" fmla="*/ 434 h 640"/>
                  <a:gd name="T30" fmla="*/ 136 w 2468"/>
                  <a:gd name="T31" fmla="*/ 448 h 640"/>
                  <a:gd name="T32" fmla="*/ 237 w 2468"/>
                  <a:gd name="T33" fmla="*/ 448 h 640"/>
                  <a:gd name="T34" fmla="*/ 212 w 2468"/>
                  <a:gd name="T35" fmla="*/ 374 h 640"/>
                  <a:gd name="T36" fmla="*/ 560 w 2468"/>
                  <a:gd name="T37" fmla="*/ 339 h 640"/>
                  <a:gd name="T38" fmla="*/ 716 w 2468"/>
                  <a:gd name="T39" fmla="*/ 351 h 640"/>
                  <a:gd name="T40" fmla="*/ 760 w 2468"/>
                  <a:gd name="T41" fmla="*/ 339 h 640"/>
                  <a:gd name="T42" fmla="*/ 798 w 2468"/>
                  <a:gd name="T43" fmla="*/ 327 h 640"/>
                  <a:gd name="T44" fmla="*/ 15 w 2468"/>
                  <a:gd name="T45" fmla="*/ 374 h 640"/>
                  <a:gd name="T46" fmla="*/ 22 w 2468"/>
                  <a:gd name="T47" fmla="*/ 448 h 640"/>
                  <a:gd name="T48" fmla="*/ 122 w 2468"/>
                  <a:gd name="T49" fmla="*/ 448 h 640"/>
                  <a:gd name="T50" fmla="*/ 121 w 2468"/>
                  <a:gd name="T51" fmla="*/ 434 h 640"/>
                  <a:gd name="T52" fmla="*/ 1104 w 2468"/>
                  <a:gd name="T53" fmla="*/ 423 h 640"/>
                  <a:gd name="T54" fmla="*/ 1079 w 2468"/>
                  <a:gd name="T55" fmla="*/ 495 h 640"/>
                  <a:gd name="T56" fmla="*/ 1053 w 2468"/>
                  <a:gd name="T57" fmla="*/ 423 h 640"/>
                  <a:gd name="T58" fmla="*/ 1132 w 2468"/>
                  <a:gd name="T59" fmla="*/ 423 h 640"/>
                  <a:gd name="T60" fmla="*/ 1147 w 2468"/>
                  <a:gd name="T61" fmla="*/ 472 h 640"/>
                  <a:gd name="T62" fmla="*/ 1161 w 2468"/>
                  <a:gd name="T63" fmla="*/ 459 h 640"/>
                  <a:gd name="T64" fmla="*/ 1155 w 2468"/>
                  <a:gd name="T65" fmla="*/ 266 h 640"/>
                  <a:gd name="T66" fmla="*/ 1039 w 2468"/>
                  <a:gd name="T67" fmla="*/ 218 h 640"/>
                  <a:gd name="T68" fmla="*/ 889 w 2468"/>
                  <a:gd name="T69" fmla="*/ 85 h 640"/>
                  <a:gd name="T70" fmla="*/ 881 w 2468"/>
                  <a:gd name="T71" fmla="*/ 193 h 640"/>
                  <a:gd name="T72" fmla="*/ 868 w 2468"/>
                  <a:gd name="T73" fmla="*/ 0 h 640"/>
                  <a:gd name="T74" fmla="*/ 861 w 2468"/>
                  <a:gd name="T75" fmla="*/ 193 h 640"/>
                  <a:gd name="T76" fmla="*/ 617 w 2468"/>
                  <a:gd name="T77" fmla="*/ 351 h 640"/>
                  <a:gd name="T78" fmla="*/ 640 w 2468"/>
                  <a:gd name="T79" fmla="*/ 398 h 640"/>
                  <a:gd name="T80" fmla="*/ 681 w 2468"/>
                  <a:gd name="T81" fmla="*/ 532 h 640"/>
                  <a:gd name="T82" fmla="*/ 732 w 2468"/>
                  <a:gd name="T83" fmla="*/ 448 h 640"/>
                  <a:gd name="T84" fmla="*/ 731 w 2468"/>
                  <a:gd name="T85" fmla="*/ 434 h 640"/>
                  <a:gd name="T86" fmla="*/ 745 w 2468"/>
                  <a:gd name="T87" fmla="*/ 448 h 640"/>
                  <a:gd name="T88" fmla="*/ 846 w 2468"/>
                  <a:gd name="T89" fmla="*/ 448 h 640"/>
                  <a:gd name="T90" fmla="*/ 836 w 2468"/>
                  <a:gd name="T91" fmla="*/ 398 h 640"/>
                  <a:gd name="T92" fmla="*/ 853 w 2468"/>
                  <a:gd name="T93" fmla="*/ 398 h 640"/>
                  <a:gd name="T94" fmla="*/ 875 w 2468"/>
                  <a:gd name="T95" fmla="*/ 423 h 640"/>
                  <a:gd name="T96" fmla="*/ 964 w 2468"/>
                  <a:gd name="T97" fmla="*/ 472 h 640"/>
                  <a:gd name="T98" fmla="*/ 1018 w 2468"/>
                  <a:gd name="T99" fmla="*/ 453 h 640"/>
                  <a:gd name="T100" fmla="*/ 1031 w 2468"/>
                  <a:gd name="T101" fmla="*/ 423 h 640"/>
                  <a:gd name="T102" fmla="*/ 1079 w 2468"/>
                  <a:gd name="T103" fmla="*/ 532 h 640"/>
                  <a:gd name="T104" fmla="*/ 1129 w 2468"/>
                  <a:gd name="T105" fmla="*/ 448 h 6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8"/>
                  <a:gd name="T160" fmla="*/ 0 h 640"/>
                  <a:gd name="T161" fmla="*/ 2468 w 2468"/>
                  <a:gd name="T162" fmla="*/ 640 h 6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8" h="640">
                    <a:moveTo>
                      <a:pt x="1633" y="524"/>
                    </a:moveTo>
                    <a:lnTo>
                      <a:pt x="1692" y="524"/>
                    </a:lnTo>
                    <a:lnTo>
                      <a:pt x="1692" y="480"/>
                    </a:lnTo>
                    <a:cubicBezTo>
                      <a:pt x="1725" y="480"/>
                      <a:pt x="1753" y="506"/>
                      <a:pt x="1753" y="538"/>
                    </a:cubicBezTo>
                    <a:cubicBezTo>
                      <a:pt x="1753" y="538"/>
                      <a:pt x="1753" y="538"/>
                      <a:pt x="1753" y="538"/>
                    </a:cubicBezTo>
                    <a:cubicBezTo>
                      <a:pt x="1753" y="571"/>
                      <a:pt x="1725" y="597"/>
                      <a:pt x="1692" y="597"/>
                    </a:cubicBezTo>
                    <a:cubicBezTo>
                      <a:pt x="1658" y="597"/>
                      <a:pt x="1631" y="571"/>
                      <a:pt x="1631" y="538"/>
                    </a:cubicBezTo>
                    <a:cubicBezTo>
                      <a:pt x="1631" y="534"/>
                      <a:pt x="1631" y="529"/>
                      <a:pt x="1633" y="524"/>
                    </a:cubicBezTo>
                    <a:close/>
                    <a:moveTo>
                      <a:pt x="1448" y="480"/>
                    </a:moveTo>
                    <a:lnTo>
                      <a:pt x="1448" y="524"/>
                    </a:lnTo>
                    <a:lnTo>
                      <a:pt x="1507" y="524"/>
                    </a:lnTo>
                    <a:cubicBezTo>
                      <a:pt x="1508" y="529"/>
                      <a:pt x="1509" y="534"/>
                      <a:pt x="1509" y="538"/>
                    </a:cubicBezTo>
                    <a:cubicBezTo>
                      <a:pt x="1509" y="571"/>
                      <a:pt x="1482" y="597"/>
                      <a:pt x="1448" y="597"/>
                    </a:cubicBezTo>
                    <a:cubicBezTo>
                      <a:pt x="1414" y="597"/>
                      <a:pt x="1387" y="571"/>
                      <a:pt x="1387" y="538"/>
                    </a:cubicBezTo>
                    <a:cubicBezTo>
                      <a:pt x="1387" y="506"/>
                      <a:pt x="1414" y="480"/>
                      <a:pt x="1448" y="480"/>
                    </a:cubicBezTo>
                    <a:close/>
                    <a:moveTo>
                      <a:pt x="336" y="524"/>
                    </a:moveTo>
                    <a:lnTo>
                      <a:pt x="420" y="524"/>
                    </a:lnTo>
                    <a:lnTo>
                      <a:pt x="420" y="485"/>
                    </a:lnTo>
                    <a:cubicBezTo>
                      <a:pt x="442" y="495"/>
                      <a:pt x="456" y="516"/>
                      <a:pt x="456" y="538"/>
                    </a:cubicBezTo>
                    <a:cubicBezTo>
                      <a:pt x="456" y="571"/>
                      <a:pt x="429" y="597"/>
                      <a:pt x="395" y="597"/>
                    </a:cubicBezTo>
                    <a:cubicBezTo>
                      <a:pt x="361" y="597"/>
                      <a:pt x="334" y="571"/>
                      <a:pt x="334" y="538"/>
                    </a:cubicBezTo>
                    <a:cubicBezTo>
                      <a:pt x="334" y="534"/>
                      <a:pt x="335" y="529"/>
                      <a:pt x="336" y="524"/>
                    </a:cubicBezTo>
                    <a:close/>
                    <a:moveTo>
                      <a:pt x="139" y="482"/>
                    </a:moveTo>
                    <a:lnTo>
                      <a:pt x="139" y="524"/>
                    </a:lnTo>
                    <a:lnTo>
                      <a:pt x="210" y="524"/>
                    </a:lnTo>
                    <a:cubicBezTo>
                      <a:pt x="212" y="529"/>
                      <a:pt x="212" y="534"/>
                      <a:pt x="212" y="538"/>
                    </a:cubicBezTo>
                    <a:cubicBezTo>
                      <a:pt x="212" y="571"/>
                      <a:pt x="185" y="597"/>
                      <a:pt x="151" y="597"/>
                    </a:cubicBezTo>
                    <a:cubicBezTo>
                      <a:pt x="118" y="597"/>
                      <a:pt x="91" y="571"/>
                      <a:pt x="91" y="538"/>
                    </a:cubicBezTo>
                    <a:cubicBezTo>
                      <a:pt x="91" y="511"/>
                      <a:pt x="111" y="487"/>
                      <a:pt x="139" y="482"/>
                    </a:cubicBezTo>
                    <a:close/>
                    <a:moveTo>
                      <a:pt x="257" y="524"/>
                    </a:moveTo>
                    <a:lnTo>
                      <a:pt x="290" y="524"/>
                    </a:lnTo>
                    <a:cubicBezTo>
                      <a:pt x="289" y="529"/>
                      <a:pt x="289" y="534"/>
                      <a:pt x="289" y="538"/>
                    </a:cubicBezTo>
                    <a:cubicBezTo>
                      <a:pt x="289" y="595"/>
                      <a:pt x="336" y="640"/>
                      <a:pt x="395" y="640"/>
                    </a:cubicBezTo>
                    <a:cubicBezTo>
                      <a:pt x="454" y="640"/>
                      <a:pt x="502" y="595"/>
                      <a:pt x="502" y="538"/>
                    </a:cubicBezTo>
                    <a:cubicBezTo>
                      <a:pt x="502" y="538"/>
                      <a:pt x="502" y="538"/>
                      <a:pt x="502" y="538"/>
                    </a:cubicBezTo>
                    <a:cubicBezTo>
                      <a:pt x="502" y="503"/>
                      <a:pt x="482" y="470"/>
                      <a:pt x="450" y="451"/>
                    </a:cubicBezTo>
                    <a:lnTo>
                      <a:pt x="1128" y="451"/>
                    </a:lnTo>
                    <a:lnTo>
                      <a:pt x="1189" y="408"/>
                    </a:lnTo>
                    <a:lnTo>
                      <a:pt x="1520" y="408"/>
                    </a:lnTo>
                    <a:lnTo>
                      <a:pt x="1520" y="422"/>
                    </a:lnTo>
                    <a:lnTo>
                      <a:pt x="1616" y="422"/>
                    </a:lnTo>
                    <a:lnTo>
                      <a:pt x="1616" y="408"/>
                    </a:lnTo>
                    <a:lnTo>
                      <a:pt x="1676" y="408"/>
                    </a:lnTo>
                    <a:lnTo>
                      <a:pt x="1696" y="393"/>
                    </a:lnTo>
                    <a:lnTo>
                      <a:pt x="0" y="393"/>
                    </a:lnTo>
                    <a:lnTo>
                      <a:pt x="32" y="451"/>
                    </a:lnTo>
                    <a:lnTo>
                      <a:pt x="97" y="451"/>
                    </a:lnTo>
                    <a:cubicBezTo>
                      <a:pt x="65" y="470"/>
                      <a:pt x="45" y="503"/>
                      <a:pt x="45" y="538"/>
                    </a:cubicBezTo>
                    <a:cubicBezTo>
                      <a:pt x="45" y="595"/>
                      <a:pt x="93" y="640"/>
                      <a:pt x="151" y="640"/>
                    </a:cubicBezTo>
                    <a:cubicBezTo>
                      <a:pt x="210" y="640"/>
                      <a:pt x="258" y="595"/>
                      <a:pt x="258" y="538"/>
                    </a:cubicBezTo>
                    <a:cubicBezTo>
                      <a:pt x="258" y="538"/>
                      <a:pt x="258" y="538"/>
                      <a:pt x="258" y="538"/>
                    </a:cubicBezTo>
                    <a:cubicBezTo>
                      <a:pt x="258" y="534"/>
                      <a:pt x="258" y="529"/>
                      <a:pt x="257" y="524"/>
                    </a:cubicBezTo>
                    <a:close/>
                    <a:moveTo>
                      <a:pt x="2240" y="509"/>
                    </a:moveTo>
                    <a:lnTo>
                      <a:pt x="2346" y="509"/>
                    </a:lnTo>
                    <a:cubicBezTo>
                      <a:pt x="2351" y="518"/>
                      <a:pt x="2354" y="528"/>
                      <a:pt x="2354" y="538"/>
                    </a:cubicBezTo>
                    <a:cubicBezTo>
                      <a:pt x="2354" y="571"/>
                      <a:pt x="2327" y="597"/>
                      <a:pt x="2293" y="597"/>
                    </a:cubicBezTo>
                    <a:cubicBezTo>
                      <a:pt x="2260" y="597"/>
                      <a:pt x="2232" y="571"/>
                      <a:pt x="2232" y="538"/>
                    </a:cubicBezTo>
                    <a:cubicBezTo>
                      <a:pt x="2232" y="528"/>
                      <a:pt x="2235" y="518"/>
                      <a:pt x="2240" y="509"/>
                    </a:cubicBezTo>
                    <a:close/>
                    <a:moveTo>
                      <a:pt x="2395" y="509"/>
                    </a:moveTo>
                    <a:lnTo>
                      <a:pt x="2407" y="509"/>
                    </a:lnTo>
                    <a:lnTo>
                      <a:pt x="2423" y="568"/>
                    </a:lnTo>
                    <a:lnTo>
                      <a:pt x="2438" y="568"/>
                    </a:lnTo>
                    <a:lnTo>
                      <a:pt x="2438" y="553"/>
                    </a:lnTo>
                    <a:lnTo>
                      <a:pt x="2468" y="553"/>
                    </a:lnTo>
                    <a:lnTo>
                      <a:pt x="2468" y="320"/>
                    </a:lnTo>
                    <a:lnTo>
                      <a:pt x="2453" y="320"/>
                    </a:lnTo>
                    <a:lnTo>
                      <a:pt x="2438" y="277"/>
                    </a:lnTo>
                    <a:lnTo>
                      <a:pt x="2209" y="262"/>
                    </a:lnTo>
                    <a:lnTo>
                      <a:pt x="2133" y="102"/>
                    </a:lnTo>
                    <a:lnTo>
                      <a:pt x="1890" y="102"/>
                    </a:lnTo>
                    <a:lnTo>
                      <a:pt x="1890" y="233"/>
                    </a:lnTo>
                    <a:lnTo>
                      <a:pt x="1874" y="233"/>
                    </a:lnTo>
                    <a:lnTo>
                      <a:pt x="1874" y="0"/>
                    </a:lnTo>
                    <a:lnTo>
                      <a:pt x="1844" y="0"/>
                    </a:lnTo>
                    <a:lnTo>
                      <a:pt x="1844" y="233"/>
                    </a:lnTo>
                    <a:lnTo>
                      <a:pt x="1829" y="233"/>
                    </a:lnTo>
                    <a:lnTo>
                      <a:pt x="1829" y="422"/>
                    </a:lnTo>
                    <a:lnTo>
                      <a:pt x="1311" y="422"/>
                    </a:lnTo>
                    <a:lnTo>
                      <a:pt x="1326" y="480"/>
                    </a:lnTo>
                    <a:lnTo>
                      <a:pt x="1361" y="480"/>
                    </a:lnTo>
                    <a:cubicBezTo>
                      <a:pt x="1348" y="497"/>
                      <a:pt x="1342" y="518"/>
                      <a:pt x="1342" y="538"/>
                    </a:cubicBezTo>
                    <a:cubicBezTo>
                      <a:pt x="1342" y="595"/>
                      <a:pt x="1389" y="640"/>
                      <a:pt x="1448" y="640"/>
                    </a:cubicBezTo>
                    <a:cubicBezTo>
                      <a:pt x="1507" y="640"/>
                      <a:pt x="1555" y="595"/>
                      <a:pt x="1555" y="538"/>
                    </a:cubicBezTo>
                    <a:cubicBezTo>
                      <a:pt x="1555" y="538"/>
                      <a:pt x="1555" y="538"/>
                      <a:pt x="1555" y="538"/>
                    </a:cubicBezTo>
                    <a:cubicBezTo>
                      <a:pt x="1555" y="534"/>
                      <a:pt x="1554" y="529"/>
                      <a:pt x="1554" y="524"/>
                    </a:cubicBezTo>
                    <a:lnTo>
                      <a:pt x="1586" y="524"/>
                    </a:lnTo>
                    <a:cubicBezTo>
                      <a:pt x="1586" y="529"/>
                      <a:pt x="1585" y="534"/>
                      <a:pt x="1585" y="538"/>
                    </a:cubicBezTo>
                    <a:cubicBezTo>
                      <a:pt x="1585" y="595"/>
                      <a:pt x="1633" y="640"/>
                      <a:pt x="1692" y="640"/>
                    </a:cubicBezTo>
                    <a:cubicBezTo>
                      <a:pt x="1751" y="640"/>
                      <a:pt x="1798" y="595"/>
                      <a:pt x="1798" y="538"/>
                    </a:cubicBezTo>
                    <a:cubicBezTo>
                      <a:pt x="1798" y="538"/>
                      <a:pt x="1798" y="538"/>
                      <a:pt x="1798" y="538"/>
                    </a:cubicBezTo>
                    <a:cubicBezTo>
                      <a:pt x="1798" y="518"/>
                      <a:pt x="1792" y="497"/>
                      <a:pt x="1779" y="480"/>
                    </a:cubicBezTo>
                    <a:lnTo>
                      <a:pt x="1814" y="480"/>
                    </a:lnTo>
                    <a:lnTo>
                      <a:pt x="1829" y="509"/>
                    </a:lnTo>
                    <a:lnTo>
                      <a:pt x="1859" y="509"/>
                    </a:lnTo>
                    <a:lnTo>
                      <a:pt x="1859" y="568"/>
                    </a:lnTo>
                    <a:lnTo>
                      <a:pt x="2050" y="568"/>
                    </a:lnTo>
                    <a:lnTo>
                      <a:pt x="2050" y="546"/>
                    </a:lnTo>
                    <a:lnTo>
                      <a:pt x="2164" y="546"/>
                    </a:lnTo>
                    <a:lnTo>
                      <a:pt x="2179" y="509"/>
                    </a:lnTo>
                    <a:lnTo>
                      <a:pt x="2191" y="509"/>
                    </a:lnTo>
                    <a:cubicBezTo>
                      <a:pt x="2188" y="519"/>
                      <a:pt x="2187" y="529"/>
                      <a:pt x="2187" y="538"/>
                    </a:cubicBezTo>
                    <a:cubicBezTo>
                      <a:pt x="2187" y="595"/>
                      <a:pt x="2234" y="640"/>
                      <a:pt x="2293" y="640"/>
                    </a:cubicBezTo>
                    <a:cubicBezTo>
                      <a:pt x="2352" y="640"/>
                      <a:pt x="2400" y="595"/>
                      <a:pt x="2400" y="538"/>
                    </a:cubicBezTo>
                    <a:cubicBezTo>
                      <a:pt x="2400" y="538"/>
                      <a:pt x="2400" y="538"/>
                      <a:pt x="2400" y="538"/>
                    </a:cubicBezTo>
                    <a:cubicBezTo>
                      <a:pt x="2400" y="529"/>
                      <a:pt x="2398" y="519"/>
                      <a:pt x="2395" y="5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4" name="Freeform 93"/>
              <p:cNvSpPr>
                <a:spLocks noEditPoints="1"/>
              </p:cNvSpPr>
              <p:nvPr/>
            </p:nvSpPr>
            <p:spPr bwMode="auto">
              <a:xfrm>
                <a:off x="994" y="1659"/>
                <a:ext cx="2044" cy="611"/>
              </a:xfrm>
              <a:custGeom>
                <a:avLst/>
                <a:gdLst>
                  <a:gd name="T0" fmla="*/ 796 w 2468"/>
                  <a:gd name="T1" fmla="*/ 434 h 640"/>
                  <a:gd name="T2" fmla="*/ 825 w 2468"/>
                  <a:gd name="T3" fmla="*/ 448 h 640"/>
                  <a:gd name="T4" fmla="*/ 796 w 2468"/>
                  <a:gd name="T5" fmla="*/ 495 h 640"/>
                  <a:gd name="T6" fmla="*/ 769 w 2468"/>
                  <a:gd name="T7" fmla="*/ 434 h 640"/>
                  <a:gd name="T8" fmla="*/ 681 w 2468"/>
                  <a:gd name="T9" fmla="*/ 434 h 640"/>
                  <a:gd name="T10" fmla="*/ 710 w 2468"/>
                  <a:gd name="T11" fmla="*/ 448 h 640"/>
                  <a:gd name="T12" fmla="*/ 653 w 2468"/>
                  <a:gd name="T13" fmla="*/ 448 h 640"/>
                  <a:gd name="T14" fmla="*/ 157 w 2468"/>
                  <a:gd name="T15" fmla="*/ 434 h 640"/>
                  <a:gd name="T16" fmla="*/ 198 w 2468"/>
                  <a:gd name="T17" fmla="*/ 403 h 640"/>
                  <a:gd name="T18" fmla="*/ 186 w 2468"/>
                  <a:gd name="T19" fmla="*/ 495 h 640"/>
                  <a:gd name="T20" fmla="*/ 157 w 2468"/>
                  <a:gd name="T21" fmla="*/ 434 h 640"/>
                  <a:gd name="T22" fmla="*/ 65 w 2468"/>
                  <a:gd name="T23" fmla="*/ 434 h 640"/>
                  <a:gd name="T24" fmla="*/ 100 w 2468"/>
                  <a:gd name="T25" fmla="*/ 448 h 640"/>
                  <a:gd name="T26" fmla="*/ 42 w 2468"/>
                  <a:gd name="T27" fmla="*/ 448 h 640"/>
                  <a:gd name="T28" fmla="*/ 121 w 2468"/>
                  <a:gd name="T29" fmla="*/ 434 h 640"/>
                  <a:gd name="T30" fmla="*/ 136 w 2468"/>
                  <a:gd name="T31" fmla="*/ 448 h 640"/>
                  <a:gd name="T32" fmla="*/ 237 w 2468"/>
                  <a:gd name="T33" fmla="*/ 448 h 640"/>
                  <a:gd name="T34" fmla="*/ 212 w 2468"/>
                  <a:gd name="T35" fmla="*/ 374 h 640"/>
                  <a:gd name="T36" fmla="*/ 560 w 2468"/>
                  <a:gd name="T37" fmla="*/ 339 h 640"/>
                  <a:gd name="T38" fmla="*/ 716 w 2468"/>
                  <a:gd name="T39" fmla="*/ 351 h 640"/>
                  <a:gd name="T40" fmla="*/ 760 w 2468"/>
                  <a:gd name="T41" fmla="*/ 339 h 640"/>
                  <a:gd name="T42" fmla="*/ 798 w 2468"/>
                  <a:gd name="T43" fmla="*/ 327 h 640"/>
                  <a:gd name="T44" fmla="*/ 15 w 2468"/>
                  <a:gd name="T45" fmla="*/ 374 h 640"/>
                  <a:gd name="T46" fmla="*/ 22 w 2468"/>
                  <a:gd name="T47" fmla="*/ 448 h 640"/>
                  <a:gd name="T48" fmla="*/ 122 w 2468"/>
                  <a:gd name="T49" fmla="*/ 448 h 640"/>
                  <a:gd name="T50" fmla="*/ 121 w 2468"/>
                  <a:gd name="T51" fmla="*/ 434 h 640"/>
                  <a:gd name="T52" fmla="*/ 1104 w 2468"/>
                  <a:gd name="T53" fmla="*/ 423 h 640"/>
                  <a:gd name="T54" fmla="*/ 1079 w 2468"/>
                  <a:gd name="T55" fmla="*/ 495 h 640"/>
                  <a:gd name="T56" fmla="*/ 1053 w 2468"/>
                  <a:gd name="T57" fmla="*/ 423 h 640"/>
                  <a:gd name="T58" fmla="*/ 1132 w 2468"/>
                  <a:gd name="T59" fmla="*/ 423 h 640"/>
                  <a:gd name="T60" fmla="*/ 1147 w 2468"/>
                  <a:gd name="T61" fmla="*/ 472 h 640"/>
                  <a:gd name="T62" fmla="*/ 1161 w 2468"/>
                  <a:gd name="T63" fmla="*/ 459 h 640"/>
                  <a:gd name="T64" fmla="*/ 1155 w 2468"/>
                  <a:gd name="T65" fmla="*/ 266 h 640"/>
                  <a:gd name="T66" fmla="*/ 1039 w 2468"/>
                  <a:gd name="T67" fmla="*/ 218 h 640"/>
                  <a:gd name="T68" fmla="*/ 889 w 2468"/>
                  <a:gd name="T69" fmla="*/ 85 h 640"/>
                  <a:gd name="T70" fmla="*/ 881 w 2468"/>
                  <a:gd name="T71" fmla="*/ 193 h 640"/>
                  <a:gd name="T72" fmla="*/ 868 w 2468"/>
                  <a:gd name="T73" fmla="*/ 0 h 640"/>
                  <a:gd name="T74" fmla="*/ 861 w 2468"/>
                  <a:gd name="T75" fmla="*/ 193 h 640"/>
                  <a:gd name="T76" fmla="*/ 617 w 2468"/>
                  <a:gd name="T77" fmla="*/ 351 h 640"/>
                  <a:gd name="T78" fmla="*/ 640 w 2468"/>
                  <a:gd name="T79" fmla="*/ 398 h 640"/>
                  <a:gd name="T80" fmla="*/ 681 w 2468"/>
                  <a:gd name="T81" fmla="*/ 532 h 640"/>
                  <a:gd name="T82" fmla="*/ 732 w 2468"/>
                  <a:gd name="T83" fmla="*/ 448 h 640"/>
                  <a:gd name="T84" fmla="*/ 731 w 2468"/>
                  <a:gd name="T85" fmla="*/ 434 h 640"/>
                  <a:gd name="T86" fmla="*/ 745 w 2468"/>
                  <a:gd name="T87" fmla="*/ 448 h 640"/>
                  <a:gd name="T88" fmla="*/ 846 w 2468"/>
                  <a:gd name="T89" fmla="*/ 448 h 640"/>
                  <a:gd name="T90" fmla="*/ 836 w 2468"/>
                  <a:gd name="T91" fmla="*/ 398 h 640"/>
                  <a:gd name="T92" fmla="*/ 853 w 2468"/>
                  <a:gd name="T93" fmla="*/ 398 h 640"/>
                  <a:gd name="T94" fmla="*/ 875 w 2468"/>
                  <a:gd name="T95" fmla="*/ 423 h 640"/>
                  <a:gd name="T96" fmla="*/ 964 w 2468"/>
                  <a:gd name="T97" fmla="*/ 472 h 640"/>
                  <a:gd name="T98" fmla="*/ 1018 w 2468"/>
                  <a:gd name="T99" fmla="*/ 453 h 640"/>
                  <a:gd name="T100" fmla="*/ 1031 w 2468"/>
                  <a:gd name="T101" fmla="*/ 423 h 640"/>
                  <a:gd name="T102" fmla="*/ 1079 w 2468"/>
                  <a:gd name="T103" fmla="*/ 532 h 640"/>
                  <a:gd name="T104" fmla="*/ 1129 w 2468"/>
                  <a:gd name="T105" fmla="*/ 448 h 6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8"/>
                  <a:gd name="T160" fmla="*/ 0 h 640"/>
                  <a:gd name="T161" fmla="*/ 2468 w 2468"/>
                  <a:gd name="T162" fmla="*/ 640 h 6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8" h="640">
                    <a:moveTo>
                      <a:pt x="1633" y="524"/>
                    </a:moveTo>
                    <a:lnTo>
                      <a:pt x="1692" y="524"/>
                    </a:lnTo>
                    <a:lnTo>
                      <a:pt x="1692" y="480"/>
                    </a:lnTo>
                    <a:cubicBezTo>
                      <a:pt x="1725" y="480"/>
                      <a:pt x="1753" y="506"/>
                      <a:pt x="1753" y="538"/>
                    </a:cubicBezTo>
                    <a:cubicBezTo>
                      <a:pt x="1753" y="538"/>
                      <a:pt x="1753" y="538"/>
                      <a:pt x="1753" y="538"/>
                    </a:cubicBezTo>
                    <a:cubicBezTo>
                      <a:pt x="1753" y="571"/>
                      <a:pt x="1725" y="597"/>
                      <a:pt x="1692" y="597"/>
                    </a:cubicBezTo>
                    <a:cubicBezTo>
                      <a:pt x="1658" y="597"/>
                      <a:pt x="1631" y="571"/>
                      <a:pt x="1631" y="538"/>
                    </a:cubicBezTo>
                    <a:cubicBezTo>
                      <a:pt x="1631" y="534"/>
                      <a:pt x="1631" y="529"/>
                      <a:pt x="1633" y="524"/>
                    </a:cubicBezTo>
                    <a:close/>
                    <a:moveTo>
                      <a:pt x="1448" y="480"/>
                    </a:moveTo>
                    <a:lnTo>
                      <a:pt x="1448" y="524"/>
                    </a:lnTo>
                    <a:lnTo>
                      <a:pt x="1507" y="524"/>
                    </a:lnTo>
                    <a:cubicBezTo>
                      <a:pt x="1508" y="529"/>
                      <a:pt x="1509" y="534"/>
                      <a:pt x="1509" y="538"/>
                    </a:cubicBezTo>
                    <a:cubicBezTo>
                      <a:pt x="1509" y="571"/>
                      <a:pt x="1482" y="597"/>
                      <a:pt x="1448" y="597"/>
                    </a:cubicBezTo>
                    <a:cubicBezTo>
                      <a:pt x="1414" y="597"/>
                      <a:pt x="1387" y="571"/>
                      <a:pt x="1387" y="538"/>
                    </a:cubicBezTo>
                    <a:cubicBezTo>
                      <a:pt x="1387" y="506"/>
                      <a:pt x="1414" y="480"/>
                      <a:pt x="1448" y="480"/>
                    </a:cubicBezTo>
                    <a:close/>
                    <a:moveTo>
                      <a:pt x="336" y="524"/>
                    </a:moveTo>
                    <a:lnTo>
                      <a:pt x="420" y="524"/>
                    </a:lnTo>
                    <a:lnTo>
                      <a:pt x="420" y="485"/>
                    </a:lnTo>
                    <a:cubicBezTo>
                      <a:pt x="442" y="495"/>
                      <a:pt x="456" y="516"/>
                      <a:pt x="456" y="538"/>
                    </a:cubicBezTo>
                    <a:cubicBezTo>
                      <a:pt x="456" y="571"/>
                      <a:pt x="429" y="597"/>
                      <a:pt x="395" y="597"/>
                    </a:cubicBezTo>
                    <a:cubicBezTo>
                      <a:pt x="361" y="597"/>
                      <a:pt x="334" y="571"/>
                      <a:pt x="334" y="538"/>
                    </a:cubicBezTo>
                    <a:cubicBezTo>
                      <a:pt x="334" y="534"/>
                      <a:pt x="335" y="529"/>
                      <a:pt x="336" y="524"/>
                    </a:cubicBezTo>
                    <a:close/>
                    <a:moveTo>
                      <a:pt x="139" y="482"/>
                    </a:moveTo>
                    <a:lnTo>
                      <a:pt x="139" y="524"/>
                    </a:lnTo>
                    <a:lnTo>
                      <a:pt x="210" y="524"/>
                    </a:lnTo>
                    <a:cubicBezTo>
                      <a:pt x="212" y="529"/>
                      <a:pt x="212" y="534"/>
                      <a:pt x="212" y="538"/>
                    </a:cubicBezTo>
                    <a:cubicBezTo>
                      <a:pt x="212" y="571"/>
                      <a:pt x="185" y="597"/>
                      <a:pt x="151" y="597"/>
                    </a:cubicBezTo>
                    <a:cubicBezTo>
                      <a:pt x="118" y="597"/>
                      <a:pt x="91" y="571"/>
                      <a:pt x="91" y="538"/>
                    </a:cubicBezTo>
                    <a:cubicBezTo>
                      <a:pt x="91" y="511"/>
                      <a:pt x="111" y="487"/>
                      <a:pt x="139" y="482"/>
                    </a:cubicBezTo>
                    <a:close/>
                    <a:moveTo>
                      <a:pt x="257" y="524"/>
                    </a:moveTo>
                    <a:lnTo>
                      <a:pt x="290" y="524"/>
                    </a:lnTo>
                    <a:cubicBezTo>
                      <a:pt x="289" y="529"/>
                      <a:pt x="289" y="534"/>
                      <a:pt x="289" y="538"/>
                    </a:cubicBezTo>
                    <a:cubicBezTo>
                      <a:pt x="289" y="595"/>
                      <a:pt x="336" y="640"/>
                      <a:pt x="395" y="640"/>
                    </a:cubicBezTo>
                    <a:cubicBezTo>
                      <a:pt x="454" y="640"/>
                      <a:pt x="502" y="595"/>
                      <a:pt x="502" y="538"/>
                    </a:cubicBezTo>
                    <a:cubicBezTo>
                      <a:pt x="502" y="538"/>
                      <a:pt x="502" y="538"/>
                      <a:pt x="502" y="538"/>
                    </a:cubicBezTo>
                    <a:cubicBezTo>
                      <a:pt x="502" y="503"/>
                      <a:pt x="482" y="470"/>
                      <a:pt x="450" y="451"/>
                    </a:cubicBezTo>
                    <a:lnTo>
                      <a:pt x="1128" y="451"/>
                    </a:lnTo>
                    <a:lnTo>
                      <a:pt x="1189" y="408"/>
                    </a:lnTo>
                    <a:lnTo>
                      <a:pt x="1520" y="408"/>
                    </a:lnTo>
                    <a:lnTo>
                      <a:pt x="1520" y="422"/>
                    </a:lnTo>
                    <a:lnTo>
                      <a:pt x="1616" y="422"/>
                    </a:lnTo>
                    <a:lnTo>
                      <a:pt x="1616" y="408"/>
                    </a:lnTo>
                    <a:lnTo>
                      <a:pt x="1676" y="408"/>
                    </a:lnTo>
                    <a:lnTo>
                      <a:pt x="1696" y="393"/>
                    </a:lnTo>
                    <a:lnTo>
                      <a:pt x="0" y="393"/>
                    </a:lnTo>
                    <a:lnTo>
                      <a:pt x="32" y="451"/>
                    </a:lnTo>
                    <a:lnTo>
                      <a:pt x="97" y="451"/>
                    </a:lnTo>
                    <a:cubicBezTo>
                      <a:pt x="65" y="470"/>
                      <a:pt x="45" y="503"/>
                      <a:pt x="45" y="538"/>
                    </a:cubicBezTo>
                    <a:cubicBezTo>
                      <a:pt x="45" y="595"/>
                      <a:pt x="93" y="640"/>
                      <a:pt x="151" y="640"/>
                    </a:cubicBezTo>
                    <a:cubicBezTo>
                      <a:pt x="210" y="640"/>
                      <a:pt x="258" y="595"/>
                      <a:pt x="258" y="538"/>
                    </a:cubicBezTo>
                    <a:cubicBezTo>
                      <a:pt x="258" y="538"/>
                      <a:pt x="258" y="538"/>
                      <a:pt x="258" y="538"/>
                    </a:cubicBezTo>
                    <a:cubicBezTo>
                      <a:pt x="258" y="534"/>
                      <a:pt x="258" y="529"/>
                      <a:pt x="257" y="524"/>
                    </a:cubicBezTo>
                    <a:close/>
                    <a:moveTo>
                      <a:pt x="2240" y="509"/>
                    </a:moveTo>
                    <a:lnTo>
                      <a:pt x="2346" y="509"/>
                    </a:lnTo>
                    <a:cubicBezTo>
                      <a:pt x="2351" y="518"/>
                      <a:pt x="2354" y="528"/>
                      <a:pt x="2354" y="538"/>
                    </a:cubicBezTo>
                    <a:cubicBezTo>
                      <a:pt x="2354" y="571"/>
                      <a:pt x="2327" y="597"/>
                      <a:pt x="2293" y="597"/>
                    </a:cubicBezTo>
                    <a:cubicBezTo>
                      <a:pt x="2260" y="597"/>
                      <a:pt x="2232" y="571"/>
                      <a:pt x="2232" y="538"/>
                    </a:cubicBezTo>
                    <a:cubicBezTo>
                      <a:pt x="2232" y="528"/>
                      <a:pt x="2235" y="518"/>
                      <a:pt x="2240" y="509"/>
                    </a:cubicBezTo>
                    <a:close/>
                    <a:moveTo>
                      <a:pt x="2395" y="509"/>
                    </a:moveTo>
                    <a:lnTo>
                      <a:pt x="2407" y="509"/>
                    </a:lnTo>
                    <a:lnTo>
                      <a:pt x="2423" y="568"/>
                    </a:lnTo>
                    <a:lnTo>
                      <a:pt x="2438" y="568"/>
                    </a:lnTo>
                    <a:lnTo>
                      <a:pt x="2438" y="553"/>
                    </a:lnTo>
                    <a:lnTo>
                      <a:pt x="2468" y="553"/>
                    </a:lnTo>
                    <a:lnTo>
                      <a:pt x="2468" y="320"/>
                    </a:lnTo>
                    <a:lnTo>
                      <a:pt x="2453" y="320"/>
                    </a:lnTo>
                    <a:lnTo>
                      <a:pt x="2438" y="277"/>
                    </a:lnTo>
                    <a:lnTo>
                      <a:pt x="2209" y="262"/>
                    </a:lnTo>
                    <a:lnTo>
                      <a:pt x="2133" y="102"/>
                    </a:lnTo>
                    <a:lnTo>
                      <a:pt x="1890" y="102"/>
                    </a:lnTo>
                    <a:lnTo>
                      <a:pt x="1890" y="233"/>
                    </a:lnTo>
                    <a:lnTo>
                      <a:pt x="1874" y="233"/>
                    </a:lnTo>
                    <a:lnTo>
                      <a:pt x="1874" y="0"/>
                    </a:lnTo>
                    <a:lnTo>
                      <a:pt x="1844" y="0"/>
                    </a:lnTo>
                    <a:lnTo>
                      <a:pt x="1844" y="233"/>
                    </a:lnTo>
                    <a:lnTo>
                      <a:pt x="1829" y="233"/>
                    </a:lnTo>
                    <a:lnTo>
                      <a:pt x="1829" y="422"/>
                    </a:lnTo>
                    <a:lnTo>
                      <a:pt x="1311" y="422"/>
                    </a:lnTo>
                    <a:lnTo>
                      <a:pt x="1326" y="480"/>
                    </a:lnTo>
                    <a:lnTo>
                      <a:pt x="1361" y="480"/>
                    </a:lnTo>
                    <a:cubicBezTo>
                      <a:pt x="1348" y="497"/>
                      <a:pt x="1342" y="518"/>
                      <a:pt x="1342" y="538"/>
                    </a:cubicBezTo>
                    <a:cubicBezTo>
                      <a:pt x="1342" y="595"/>
                      <a:pt x="1389" y="640"/>
                      <a:pt x="1448" y="640"/>
                    </a:cubicBezTo>
                    <a:cubicBezTo>
                      <a:pt x="1507" y="640"/>
                      <a:pt x="1555" y="595"/>
                      <a:pt x="1555" y="538"/>
                    </a:cubicBezTo>
                    <a:cubicBezTo>
                      <a:pt x="1555" y="538"/>
                      <a:pt x="1555" y="538"/>
                      <a:pt x="1555" y="538"/>
                    </a:cubicBezTo>
                    <a:cubicBezTo>
                      <a:pt x="1555" y="534"/>
                      <a:pt x="1554" y="529"/>
                      <a:pt x="1554" y="524"/>
                    </a:cubicBezTo>
                    <a:lnTo>
                      <a:pt x="1586" y="524"/>
                    </a:lnTo>
                    <a:cubicBezTo>
                      <a:pt x="1586" y="529"/>
                      <a:pt x="1585" y="534"/>
                      <a:pt x="1585" y="538"/>
                    </a:cubicBezTo>
                    <a:cubicBezTo>
                      <a:pt x="1585" y="595"/>
                      <a:pt x="1633" y="640"/>
                      <a:pt x="1692" y="640"/>
                    </a:cubicBezTo>
                    <a:cubicBezTo>
                      <a:pt x="1751" y="640"/>
                      <a:pt x="1798" y="595"/>
                      <a:pt x="1798" y="538"/>
                    </a:cubicBezTo>
                    <a:cubicBezTo>
                      <a:pt x="1798" y="538"/>
                      <a:pt x="1798" y="538"/>
                      <a:pt x="1798" y="538"/>
                    </a:cubicBezTo>
                    <a:cubicBezTo>
                      <a:pt x="1798" y="518"/>
                      <a:pt x="1792" y="497"/>
                      <a:pt x="1779" y="480"/>
                    </a:cubicBezTo>
                    <a:lnTo>
                      <a:pt x="1814" y="480"/>
                    </a:lnTo>
                    <a:lnTo>
                      <a:pt x="1829" y="509"/>
                    </a:lnTo>
                    <a:lnTo>
                      <a:pt x="1859" y="509"/>
                    </a:lnTo>
                    <a:lnTo>
                      <a:pt x="1859" y="568"/>
                    </a:lnTo>
                    <a:lnTo>
                      <a:pt x="2050" y="568"/>
                    </a:lnTo>
                    <a:lnTo>
                      <a:pt x="2050" y="546"/>
                    </a:lnTo>
                    <a:lnTo>
                      <a:pt x="2164" y="546"/>
                    </a:lnTo>
                    <a:lnTo>
                      <a:pt x="2179" y="509"/>
                    </a:lnTo>
                    <a:lnTo>
                      <a:pt x="2191" y="509"/>
                    </a:lnTo>
                    <a:cubicBezTo>
                      <a:pt x="2188" y="519"/>
                      <a:pt x="2187" y="529"/>
                      <a:pt x="2187" y="538"/>
                    </a:cubicBezTo>
                    <a:cubicBezTo>
                      <a:pt x="2187" y="595"/>
                      <a:pt x="2234" y="640"/>
                      <a:pt x="2293" y="640"/>
                    </a:cubicBezTo>
                    <a:cubicBezTo>
                      <a:pt x="2352" y="640"/>
                      <a:pt x="2400" y="595"/>
                      <a:pt x="2400" y="538"/>
                    </a:cubicBezTo>
                    <a:cubicBezTo>
                      <a:pt x="2400" y="538"/>
                      <a:pt x="2400" y="538"/>
                      <a:pt x="2400" y="538"/>
                    </a:cubicBezTo>
                    <a:cubicBezTo>
                      <a:pt x="2400" y="529"/>
                      <a:pt x="2398" y="519"/>
                      <a:pt x="2395" y="509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5" name="Freeform 94"/>
              <p:cNvSpPr>
                <a:spLocks noEditPoints="1"/>
              </p:cNvSpPr>
              <p:nvPr/>
            </p:nvSpPr>
            <p:spPr bwMode="auto">
              <a:xfrm>
                <a:off x="917" y="1687"/>
                <a:ext cx="2027" cy="542"/>
              </a:xfrm>
              <a:custGeom>
                <a:avLst/>
                <a:gdLst>
                  <a:gd name="T0" fmla="*/ 626 w 2446"/>
                  <a:gd name="T1" fmla="*/ 11 h 568"/>
                  <a:gd name="T2" fmla="*/ 655 w 2446"/>
                  <a:gd name="T3" fmla="*/ 11 h 568"/>
                  <a:gd name="T4" fmla="*/ 655 w 2446"/>
                  <a:gd name="T5" fmla="*/ 0 h 568"/>
                  <a:gd name="T6" fmla="*/ 626 w 2446"/>
                  <a:gd name="T7" fmla="*/ 0 h 568"/>
                  <a:gd name="T8" fmla="*/ 626 w 2446"/>
                  <a:gd name="T9" fmla="*/ 11 h 568"/>
                  <a:gd name="T10" fmla="*/ 425 w 2446"/>
                  <a:gd name="T11" fmla="*/ 11 h 568"/>
                  <a:gd name="T12" fmla="*/ 453 w 2446"/>
                  <a:gd name="T13" fmla="*/ 11 h 568"/>
                  <a:gd name="T14" fmla="*/ 453 w 2446"/>
                  <a:gd name="T15" fmla="*/ 0 h 568"/>
                  <a:gd name="T16" fmla="*/ 425 w 2446"/>
                  <a:gd name="T17" fmla="*/ 0 h 568"/>
                  <a:gd name="T18" fmla="*/ 425 w 2446"/>
                  <a:gd name="T19" fmla="*/ 11 h 568"/>
                  <a:gd name="T20" fmla="*/ 224 w 2446"/>
                  <a:gd name="T21" fmla="*/ 11 h 568"/>
                  <a:gd name="T22" fmla="*/ 252 w 2446"/>
                  <a:gd name="T23" fmla="*/ 11 h 568"/>
                  <a:gd name="T24" fmla="*/ 252 w 2446"/>
                  <a:gd name="T25" fmla="*/ 0 h 568"/>
                  <a:gd name="T26" fmla="*/ 224 w 2446"/>
                  <a:gd name="T27" fmla="*/ 0 h 568"/>
                  <a:gd name="T28" fmla="*/ 224 w 2446"/>
                  <a:gd name="T29" fmla="*/ 11 h 568"/>
                  <a:gd name="T30" fmla="*/ 849 w 2446"/>
                  <a:gd name="T31" fmla="*/ 11 h 568"/>
                  <a:gd name="T32" fmla="*/ 29 w 2446"/>
                  <a:gd name="T33" fmla="*/ 11 h 568"/>
                  <a:gd name="T34" fmla="*/ 0 w 2446"/>
                  <a:gd name="T35" fmla="*/ 156 h 568"/>
                  <a:gd name="T36" fmla="*/ 29 w 2446"/>
                  <a:gd name="T37" fmla="*/ 302 h 568"/>
                  <a:gd name="T38" fmla="*/ 29 w 2446"/>
                  <a:gd name="T39" fmla="*/ 302 h 568"/>
                  <a:gd name="T40" fmla="*/ 849 w 2446"/>
                  <a:gd name="T41" fmla="*/ 302 h 568"/>
                  <a:gd name="T42" fmla="*/ 877 w 2446"/>
                  <a:gd name="T43" fmla="*/ 156 h 568"/>
                  <a:gd name="T44" fmla="*/ 849 w 2446"/>
                  <a:gd name="T45" fmla="*/ 11 h 568"/>
                  <a:gd name="T46" fmla="*/ 86 w 2446"/>
                  <a:gd name="T47" fmla="*/ 423 h 568"/>
                  <a:gd name="T48" fmla="*/ 114 w 2446"/>
                  <a:gd name="T49" fmla="*/ 470 h 568"/>
                  <a:gd name="T50" fmla="*/ 143 w 2446"/>
                  <a:gd name="T51" fmla="*/ 423 h 568"/>
                  <a:gd name="T52" fmla="*/ 143 w 2446"/>
                  <a:gd name="T53" fmla="*/ 423 h 568"/>
                  <a:gd name="T54" fmla="*/ 114 w 2446"/>
                  <a:gd name="T55" fmla="*/ 373 h 568"/>
                  <a:gd name="T56" fmla="*/ 86 w 2446"/>
                  <a:gd name="T57" fmla="*/ 423 h 568"/>
                  <a:gd name="T58" fmla="*/ 201 w 2446"/>
                  <a:gd name="T59" fmla="*/ 423 h 568"/>
                  <a:gd name="T60" fmla="*/ 230 w 2446"/>
                  <a:gd name="T61" fmla="*/ 470 h 568"/>
                  <a:gd name="T62" fmla="*/ 259 w 2446"/>
                  <a:gd name="T63" fmla="*/ 423 h 568"/>
                  <a:gd name="T64" fmla="*/ 259 w 2446"/>
                  <a:gd name="T65" fmla="*/ 423 h 568"/>
                  <a:gd name="T66" fmla="*/ 230 w 2446"/>
                  <a:gd name="T67" fmla="*/ 373 h 568"/>
                  <a:gd name="T68" fmla="*/ 201 w 2446"/>
                  <a:gd name="T69" fmla="*/ 423 h 568"/>
                  <a:gd name="T70" fmla="*/ 698 w 2446"/>
                  <a:gd name="T71" fmla="*/ 423 h 568"/>
                  <a:gd name="T72" fmla="*/ 726 w 2446"/>
                  <a:gd name="T73" fmla="*/ 470 h 568"/>
                  <a:gd name="T74" fmla="*/ 756 w 2446"/>
                  <a:gd name="T75" fmla="*/ 423 h 568"/>
                  <a:gd name="T76" fmla="*/ 756 w 2446"/>
                  <a:gd name="T77" fmla="*/ 423 h 568"/>
                  <a:gd name="T78" fmla="*/ 726 w 2446"/>
                  <a:gd name="T79" fmla="*/ 373 h 568"/>
                  <a:gd name="T80" fmla="*/ 698 w 2446"/>
                  <a:gd name="T81" fmla="*/ 423 h 568"/>
                  <a:gd name="T82" fmla="*/ 812 w 2446"/>
                  <a:gd name="T83" fmla="*/ 423 h 568"/>
                  <a:gd name="T84" fmla="*/ 841 w 2446"/>
                  <a:gd name="T85" fmla="*/ 470 h 568"/>
                  <a:gd name="T86" fmla="*/ 870 w 2446"/>
                  <a:gd name="T87" fmla="*/ 423 h 568"/>
                  <a:gd name="T88" fmla="*/ 870 w 2446"/>
                  <a:gd name="T89" fmla="*/ 423 h 568"/>
                  <a:gd name="T90" fmla="*/ 841 w 2446"/>
                  <a:gd name="T91" fmla="*/ 373 h 568"/>
                  <a:gd name="T92" fmla="*/ 812 w 2446"/>
                  <a:gd name="T93" fmla="*/ 423 h 568"/>
                  <a:gd name="T94" fmla="*/ 1096 w 2446"/>
                  <a:gd name="T95" fmla="*/ 423 h 568"/>
                  <a:gd name="T96" fmla="*/ 1125 w 2446"/>
                  <a:gd name="T97" fmla="*/ 470 h 568"/>
                  <a:gd name="T98" fmla="*/ 1154 w 2446"/>
                  <a:gd name="T99" fmla="*/ 423 h 568"/>
                  <a:gd name="T100" fmla="*/ 1154 w 2446"/>
                  <a:gd name="T101" fmla="*/ 423 h 568"/>
                  <a:gd name="T102" fmla="*/ 1125 w 2446"/>
                  <a:gd name="T103" fmla="*/ 373 h 568"/>
                  <a:gd name="T104" fmla="*/ 1096 w 2446"/>
                  <a:gd name="T105" fmla="*/ 423 h 56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46"/>
                  <a:gd name="T160" fmla="*/ 0 h 568"/>
                  <a:gd name="T161" fmla="*/ 2446 w 2446"/>
                  <a:gd name="T162" fmla="*/ 568 h 56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46" h="568">
                    <a:moveTo>
                      <a:pt x="1327" y="15"/>
                    </a:moveTo>
                    <a:lnTo>
                      <a:pt x="1388" y="15"/>
                    </a:lnTo>
                    <a:lnTo>
                      <a:pt x="1388" y="0"/>
                    </a:lnTo>
                    <a:lnTo>
                      <a:pt x="1327" y="0"/>
                    </a:lnTo>
                    <a:lnTo>
                      <a:pt x="1327" y="15"/>
                    </a:lnTo>
                    <a:close/>
                    <a:moveTo>
                      <a:pt x="901" y="15"/>
                    </a:moveTo>
                    <a:lnTo>
                      <a:pt x="961" y="15"/>
                    </a:lnTo>
                    <a:lnTo>
                      <a:pt x="961" y="0"/>
                    </a:lnTo>
                    <a:lnTo>
                      <a:pt x="901" y="0"/>
                    </a:lnTo>
                    <a:lnTo>
                      <a:pt x="901" y="15"/>
                    </a:lnTo>
                    <a:close/>
                    <a:moveTo>
                      <a:pt x="474" y="15"/>
                    </a:moveTo>
                    <a:lnTo>
                      <a:pt x="535" y="15"/>
                    </a:lnTo>
                    <a:lnTo>
                      <a:pt x="535" y="0"/>
                    </a:lnTo>
                    <a:lnTo>
                      <a:pt x="474" y="0"/>
                    </a:lnTo>
                    <a:lnTo>
                      <a:pt x="474" y="15"/>
                    </a:lnTo>
                    <a:close/>
                    <a:moveTo>
                      <a:pt x="1799" y="15"/>
                    </a:moveTo>
                    <a:lnTo>
                      <a:pt x="61" y="15"/>
                    </a:lnTo>
                    <a:cubicBezTo>
                      <a:pt x="28" y="15"/>
                      <a:pt x="0" y="93"/>
                      <a:pt x="0" y="189"/>
                    </a:cubicBezTo>
                    <a:cubicBezTo>
                      <a:pt x="0" y="286"/>
                      <a:pt x="28" y="364"/>
                      <a:pt x="61" y="364"/>
                    </a:cubicBezTo>
                    <a:cubicBezTo>
                      <a:pt x="61" y="364"/>
                      <a:pt x="61" y="364"/>
                      <a:pt x="61" y="364"/>
                    </a:cubicBezTo>
                    <a:lnTo>
                      <a:pt x="1799" y="364"/>
                    </a:lnTo>
                    <a:cubicBezTo>
                      <a:pt x="1833" y="364"/>
                      <a:pt x="1860" y="286"/>
                      <a:pt x="1860" y="189"/>
                    </a:cubicBezTo>
                    <a:cubicBezTo>
                      <a:pt x="1860" y="93"/>
                      <a:pt x="1833" y="15"/>
                      <a:pt x="1799" y="15"/>
                    </a:cubicBezTo>
                    <a:close/>
                    <a:moveTo>
                      <a:pt x="183" y="509"/>
                    </a:moveTo>
                    <a:cubicBezTo>
                      <a:pt x="183" y="542"/>
                      <a:pt x="210" y="568"/>
                      <a:pt x="243" y="568"/>
                    </a:cubicBezTo>
                    <a:cubicBezTo>
                      <a:pt x="277" y="568"/>
                      <a:pt x="304" y="542"/>
                      <a:pt x="304" y="509"/>
                    </a:cubicBezTo>
                    <a:cubicBezTo>
                      <a:pt x="304" y="509"/>
                      <a:pt x="304" y="509"/>
                      <a:pt x="304" y="509"/>
                    </a:cubicBezTo>
                    <a:cubicBezTo>
                      <a:pt x="304" y="477"/>
                      <a:pt x="277" y="451"/>
                      <a:pt x="243" y="451"/>
                    </a:cubicBezTo>
                    <a:cubicBezTo>
                      <a:pt x="210" y="451"/>
                      <a:pt x="183" y="477"/>
                      <a:pt x="183" y="509"/>
                    </a:cubicBezTo>
                    <a:close/>
                    <a:moveTo>
                      <a:pt x="426" y="509"/>
                    </a:moveTo>
                    <a:cubicBezTo>
                      <a:pt x="426" y="542"/>
                      <a:pt x="453" y="568"/>
                      <a:pt x="487" y="568"/>
                    </a:cubicBezTo>
                    <a:cubicBezTo>
                      <a:pt x="521" y="568"/>
                      <a:pt x="548" y="542"/>
                      <a:pt x="548" y="509"/>
                    </a:cubicBezTo>
                    <a:cubicBezTo>
                      <a:pt x="548" y="509"/>
                      <a:pt x="548" y="509"/>
                      <a:pt x="548" y="509"/>
                    </a:cubicBezTo>
                    <a:cubicBezTo>
                      <a:pt x="548" y="477"/>
                      <a:pt x="521" y="451"/>
                      <a:pt x="487" y="451"/>
                    </a:cubicBezTo>
                    <a:cubicBezTo>
                      <a:pt x="453" y="451"/>
                      <a:pt x="426" y="477"/>
                      <a:pt x="426" y="509"/>
                    </a:cubicBezTo>
                    <a:close/>
                    <a:moveTo>
                      <a:pt x="1479" y="509"/>
                    </a:moveTo>
                    <a:cubicBezTo>
                      <a:pt x="1479" y="542"/>
                      <a:pt x="1506" y="568"/>
                      <a:pt x="1540" y="568"/>
                    </a:cubicBezTo>
                    <a:cubicBezTo>
                      <a:pt x="1574" y="568"/>
                      <a:pt x="1601" y="542"/>
                      <a:pt x="1601" y="509"/>
                    </a:cubicBezTo>
                    <a:cubicBezTo>
                      <a:pt x="1601" y="509"/>
                      <a:pt x="1601" y="509"/>
                      <a:pt x="1601" y="509"/>
                    </a:cubicBezTo>
                    <a:cubicBezTo>
                      <a:pt x="1601" y="477"/>
                      <a:pt x="1574" y="451"/>
                      <a:pt x="1540" y="451"/>
                    </a:cubicBezTo>
                    <a:cubicBezTo>
                      <a:pt x="1506" y="451"/>
                      <a:pt x="1479" y="477"/>
                      <a:pt x="1479" y="509"/>
                    </a:cubicBezTo>
                    <a:close/>
                    <a:moveTo>
                      <a:pt x="1723" y="509"/>
                    </a:moveTo>
                    <a:cubicBezTo>
                      <a:pt x="1723" y="542"/>
                      <a:pt x="1750" y="568"/>
                      <a:pt x="1784" y="568"/>
                    </a:cubicBezTo>
                    <a:cubicBezTo>
                      <a:pt x="1817" y="568"/>
                      <a:pt x="1845" y="542"/>
                      <a:pt x="1845" y="509"/>
                    </a:cubicBezTo>
                    <a:cubicBezTo>
                      <a:pt x="1845" y="509"/>
                      <a:pt x="1845" y="509"/>
                      <a:pt x="1845" y="509"/>
                    </a:cubicBezTo>
                    <a:cubicBezTo>
                      <a:pt x="1845" y="477"/>
                      <a:pt x="1817" y="451"/>
                      <a:pt x="1784" y="451"/>
                    </a:cubicBezTo>
                    <a:cubicBezTo>
                      <a:pt x="1750" y="451"/>
                      <a:pt x="1723" y="477"/>
                      <a:pt x="1723" y="509"/>
                    </a:cubicBezTo>
                    <a:close/>
                    <a:moveTo>
                      <a:pt x="2324" y="509"/>
                    </a:moveTo>
                    <a:cubicBezTo>
                      <a:pt x="2324" y="542"/>
                      <a:pt x="2352" y="568"/>
                      <a:pt x="2385" y="568"/>
                    </a:cubicBezTo>
                    <a:cubicBezTo>
                      <a:pt x="2419" y="568"/>
                      <a:pt x="2446" y="542"/>
                      <a:pt x="2446" y="509"/>
                    </a:cubicBezTo>
                    <a:cubicBezTo>
                      <a:pt x="2446" y="509"/>
                      <a:pt x="2446" y="509"/>
                      <a:pt x="2446" y="509"/>
                    </a:cubicBezTo>
                    <a:cubicBezTo>
                      <a:pt x="2446" y="477"/>
                      <a:pt x="2419" y="451"/>
                      <a:pt x="2385" y="451"/>
                    </a:cubicBezTo>
                    <a:cubicBezTo>
                      <a:pt x="2352" y="451"/>
                      <a:pt x="2324" y="477"/>
                      <a:pt x="2324" y="5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56" name="Freeform 95"/>
              <p:cNvSpPr>
                <a:spLocks noEditPoints="1"/>
              </p:cNvSpPr>
              <p:nvPr/>
            </p:nvSpPr>
            <p:spPr bwMode="auto">
              <a:xfrm>
                <a:off x="917" y="1687"/>
                <a:ext cx="2027" cy="542"/>
              </a:xfrm>
              <a:custGeom>
                <a:avLst/>
                <a:gdLst>
                  <a:gd name="T0" fmla="*/ 626 w 2446"/>
                  <a:gd name="T1" fmla="*/ 11 h 568"/>
                  <a:gd name="T2" fmla="*/ 655 w 2446"/>
                  <a:gd name="T3" fmla="*/ 11 h 568"/>
                  <a:gd name="T4" fmla="*/ 655 w 2446"/>
                  <a:gd name="T5" fmla="*/ 0 h 568"/>
                  <a:gd name="T6" fmla="*/ 626 w 2446"/>
                  <a:gd name="T7" fmla="*/ 0 h 568"/>
                  <a:gd name="T8" fmla="*/ 626 w 2446"/>
                  <a:gd name="T9" fmla="*/ 11 h 568"/>
                  <a:gd name="T10" fmla="*/ 425 w 2446"/>
                  <a:gd name="T11" fmla="*/ 11 h 568"/>
                  <a:gd name="T12" fmla="*/ 453 w 2446"/>
                  <a:gd name="T13" fmla="*/ 11 h 568"/>
                  <a:gd name="T14" fmla="*/ 453 w 2446"/>
                  <a:gd name="T15" fmla="*/ 0 h 568"/>
                  <a:gd name="T16" fmla="*/ 425 w 2446"/>
                  <a:gd name="T17" fmla="*/ 0 h 568"/>
                  <a:gd name="T18" fmla="*/ 425 w 2446"/>
                  <a:gd name="T19" fmla="*/ 11 h 568"/>
                  <a:gd name="T20" fmla="*/ 224 w 2446"/>
                  <a:gd name="T21" fmla="*/ 11 h 568"/>
                  <a:gd name="T22" fmla="*/ 252 w 2446"/>
                  <a:gd name="T23" fmla="*/ 11 h 568"/>
                  <a:gd name="T24" fmla="*/ 252 w 2446"/>
                  <a:gd name="T25" fmla="*/ 0 h 568"/>
                  <a:gd name="T26" fmla="*/ 224 w 2446"/>
                  <a:gd name="T27" fmla="*/ 0 h 568"/>
                  <a:gd name="T28" fmla="*/ 224 w 2446"/>
                  <a:gd name="T29" fmla="*/ 11 h 568"/>
                  <a:gd name="T30" fmla="*/ 849 w 2446"/>
                  <a:gd name="T31" fmla="*/ 11 h 568"/>
                  <a:gd name="T32" fmla="*/ 29 w 2446"/>
                  <a:gd name="T33" fmla="*/ 11 h 568"/>
                  <a:gd name="T34" fmla="*/ 0 w 2446"/>
                  <a:gd name="T35" fmla="*/ 156 h 568"/>
                  <a:gd name="T36" fmla="*/ 29 w 2446"/>
                  <a:gd name="T37" fmla="*/ 302 h 568"/>
                  <a:gd name="T38" fmla="*/ 29 w 2446"/>
                  <a:gd name="T39" fmla="*/ 302 h 568"/>
                  <a:gd name="T40" fmla="*/ 849 w 2446"/>
                  <a:gd name="T41" fmla="*/ 302 h 568"/>
                  <a:gd name="T42" fmla="*/ 877 w 2446"/>
                  <a:gd name="T43" fmla="*/ 156 h 568"/>
                  <a:gd name="T44" fmla="*/ 849 w 2446"/>
                  <a:gd name="T45" fmla="*/ 11 h 568"/>
                  <a:gd name="T46" fmla="*/ 86 w 2446"/>
                  <a:gd name="T47" fmla="*/ 423 h 568"/>
                  <a:gd name="T48" fmla="*/ 114 w 2446"/>
                  <a:gd name="T49" fmla="*/ 470 h 568"/>
                  <a:gd name="T50" fmla="*/ 143 w 2446"/>
                  <a:gd name="T51" fmla="*/ 423 h 568"/>
                  <a:gd name="T52" fmla="*/ 143 w 2446"/>
                  <a:gd name="T53" fmla="*/ 423 h 568"/>
                  <a:gd name="T54" fmla="*/ 114 w 2446"/>
                  <a:gd name="T55" fmla="*/ 373 h 568"/>
                  <a:gd name="T56" fmla="*/ 86 w 2446"/>
                  <a:gd name="T57" fmla="*/ 423 h 568"/>
                  <a:gd name="T58" fmla="*/ 201 w 2446"/>
                  <a:gd name="T59" fmla="*/ 423 h 568"/>
                  <a:gd name="T60" fmla="*/ 230 w 2446"/>
                  <a:gd name="T61" fmla="*/ 470 h 568"/>
                  <a:gd name="T62" fmla="*/ 259 w 2446"/>
                  <a:gd name="T63" fmla="*/ 423 h 568"/>
                  <a:gd name="T64" fmla="*/ 259 w 2446"/>
                  <a:gd name="T65" fmla="*/ 423 h 568"/>
                  <a:gd name="T66" fmla="*/ 230 w 2446"/>
                  <a:gd name="T67" fmla="*/ 373 h 568"/>
                  <a:gd name="T68" fmla="*/ 201 w 2446"/>
                  <a:gd name="T69" fmla="*/ 423 h 568"/>
                  <a:gd name="T70" fmla="*/ 698 w 2446"/>
                  <a:gd name="T71" fmla="*/ 423 h 568"/>
                  <a:gd name="T72" fmla="*/ 726 w 2446"/>
                  <a:gd name="T73" fmla="*/ 470 h 568"/>
                  <a:gd name="T74" fmla="*/ 756 w 2446"/>
                  <a:gd name="T75" fmla="*/ 423 h 568"/>
                  <a:gd name="T76" fmla="*/ 756 w 2446"/>
                  <a:gd name="T77" fmla="*/ 423 h 568"/>
                  <a:gd name="T78" fmla="*/ 726 w 2446"/>
                  <a:gd name="T79" fmla="*/ 373 h 568"/>
                  <a:gd name="T80" fmla="*/ 698 w 2446"/>
                  <a:gd name="T81" fmla="*/ 423 h 568"/>
                  <a:gd name="T82" fmla="*/ 812 w 2446"/>
                  <a:gd name="T83" fmla="*/ 423 h 568"/>
                  <a:gd name="T84" fmla="*/ 841 w 2446"/>
                  <a:gd name="T85" fmla="*/ 470 h 568"/>
                  <a:gd name="T86" fmla="*/ 870 w 2446"/>
                  <a:gd name="T87" fmla="*/ 423 h 568"/>
                  <a:gd name="T88" fmla="*/ 870 w 2446"/>
                  <a:gd name="T89" fmla="*/ 423 h 568"/>
                  <a:gd name="T90" fmla="*/ 841 w 2446"/>
                  <a:gd name="T91" fmla="*/ 373 h 568"/>
                  <a:gd name="T92" fmla="*/ 812 w 2446"/>
                  <a:gd name="T93" fmla="*/ 423 h 568"/>
                  <a:gd name="T94" fmla="*/ 1096 w 2446"/>
                  <a:gd name="T95" fmla="*/ 423 h 568"/>
                  <a:gd name="T96" fmla="*/ 1125 w 2446"/>
                  <a:gd name="T97" fmla="*/ 470 h 568"/>
                  <a:gd name="T98" fmla="*/ 1154 w 2446"/>
                  <a:gd name="T99" fmla="*/ 423 h 568"/>
                  <a:gd name="T100" fmla="*/ 1154 w 2446"/>
                  <a:gd name="T101" fmla="*/ 423 h 568"/>
                  <a:gd name="T102" fmla="*/ 1125 w 2446"/>
                  <a:gd name="T103" fmla="*/ 373 h 568"/>
                  <a:gd name="T104" fmla="*/ 1096 w 2446"/>
                  <a:gd name="T105" fmla="*/ 423 h 56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46"/>
                  <a:gd name="T160" fmla="*/ 0 h 568"/>
                  <a:gd name="T161" fmla="*/ 2446 w 2446"/>
                  <a:gd name="T162" fmla="*/ 568 h 56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46" h="568">
                    <a:moveTo>
                      <a:pt x="1327" y="15"/>
                    </a:moveTo>
                    <a:lnTo>
                      <a:pt x="1388" y="15"/>
                    </a:lnTo>
                    <a:lnTo>
                      <a:pt x="1388" y="0"/>
                    </a:lnTo>
                    <a:lnTo>
                      <a:pt x="1327" y="0"/>
                    </a:lnTo>
                    <a:lnTo>
                      <a:pt x="1327" y="15"/>
                    </a:lnTo>
                    <a:close/>
                    <a:moveTo>
                      <a:pt x="901" y="15"/>
                    </a:moveTo>
                    <a:lnTo>
                      <a:pt x="961" y="15"/>
                    </a:lnTo>
                    <a:lnTo>
                      <a:pt x="961" y="0"/>
                    </a:lnTo>
                    <a:lnTo>
                      <a:pt x="901" y="0"/>
                    </a:lnTo>
                    <a:lnTo>
                      <a:pt x="901" y="15"/>
                    </a:lnTo>
                    <a:close/>
                    <a:moveTo>
                      <a:pt x="474" y="15"/>
                    </a:moveTo>
                    <a:lnTo>
                      <a:pt x="535" y="15"/>
                    </a:lnTo>
                    <a:lnTo>
                      <a:pt x="535" y="0"/>
                    </a:lnTo>
                    <a:lnTo>
                      <a:pt x="474" y="0"/>
                    </a:lnTo>
                    <a:lnTo>
                      <a:pt x="474" y="15"/>
                    </a:lnTo>
                    <a:close/>
                    <a:moveTo>
                      <a:pt x="1799" y="15"/>
                    </a:moveTo>
                    <a:lnTo>
                      <a:pt x="61" y="15"/>
                    </a:lnTo>
                    <a:cubicBezTo>
                      <a:pt x="28" y="15"/>
                      <a:pt x="0" y="93"/>
                      <a:pt x="0" y="189"/>
                    </a:cubicBezTo>
                    <a:cubicBezTo>
                      <a:pt x="0" y="286"/>
                      <a:pt x="28" y="364"/>
                      <a:pt x="61" y="364"/>
                    </a:cubicBezTo>
                    <a:cubicBezTo>
                      <a:pt x="61" y="364"/>
                      <a:pt x="61" y="364"/>
                      <a:pt x="61" y="364"/>
                    </a:cubicBezTo>
                    <a:lnTo>
                      <a:pt x="1799" y="364"/>
                    </a:lnTo>
                    <a:cubicBezTo>
                      <a:pt x="1833" y="364"/>
                      <a:pt x="1860" y="286"/>
                      <a:pt x="1860" y="189"/>
                    </a:cubicBezTo>
                    <a:cubicBezTo>
                      <a:pt x="1860" y="93"/>
                      <a:pt x="1833" y="15"/>
                      <a:pt x="1799" y="15"/>
                    </a:cubicBezTo>
                    <a:close/>
                    <a:moveTo>
                      <a:pt x="183" y="509"/>
                    </a:moveTo>
                    <a:cubicBezTo>
                      <a:pt x="183" y="542"/>
                      <a:pt x="210" y="568"/>
                      <a:pt x="243" y="568"/>
                    </a:cubicBezTo>
                    <a:cubicBezTo>
                      <a:pt x="277" y="568"/>
                      <a:pt x="304" y="542"/>
                      <a:pt x="304" y="509"/>
                    </a:cubicBezTo>
                    <a:cubicBezTo>
                      <a:pt x="304" y="509"/>
                      <a:pt x="304" y="509"/>
                      <a:pt x="304" y="509"/>
                    </a:cubicBezTo>
                    <a:cubicBezTo>
                      <a:pt x="304" y="477"/>
                      <a:pt x="277" y="451"/>
                      <a:pt x="243" y="451"/>
                    </a:cubicBezTo>
                    <a:cubicBezTo>
                      <a:pt x="210" y="451"/>
                      <a:pt x="183" y="477"/>
                      <a:pt x="183" y="509"/>
                    </a:cubicBezTo>
                    <a:close/>
                    <a:moveTo>
                      <a:pt x="426" y="509"/>
                    </a:moveTo>
                    <a:cubicBezTo>
                      <a:pt x="426" y="542"/>
                      <a:pt x="453" y="568"/>
                      <a:pt x="487" y="568"/>
                    </a:cubicBezTo>
                    <a:cubicBezTo>
                      <a:pt x="521" y="568"/>
                      <a:pt x="548" y="542"/>
                      <a:pt x="548" y="509"/>
                    </a:cubicBezTo>
                    <a:cubicBezTo>
                      <a:pt x="548" y="509"/>
                      <a:pt x="548" y="509"/>
                      <a:pt x="548" y="509"/>
                    </a:cubicBezTo>
                    <a:cubicBezTo>
                      <a:pt x="548" y="477"/>
                      <a:pt x="521" y="451"/>
                      <a:pt x="487" y="451"/>
                    </a:cubicBezTo>
                    <a:cubicBezTo>
                      <a:pt x="453" y="451"/>
                      <a:pt x="426" y="477"/>
                      <a:pt x="426" y="509"/>
                    </a:cubicBezTo>
                    <a:close/>
                    <a:moveTo>
                      <a:pt x="1479" y="509"/>
                    </a:moveTo>
                    <a:cubicBezTo>
                      <a:pt x="1479" y="542"/>
                      <a:pt x="1506" y="568"/>
                      <a:pt x="1540" y="568"/>
                    </a:cubicBezTo>
                    <a:cubicBezTo>
                      <a:pt x="1574" y="568"/>
                      <a:pt x="1601" y="542"/>
                      <a:pt x="1601" y="509"/>
                    </a:cubicBezTo>
                    <a:cubicBezTo>
                      <a:pt x="1601" y="509"/>
                      <a:pt x="1601" y="509"/>
                      <a:pt x="1601" y="509"/>
                    </a:cubicBezTo>
                    <a:cubicBezTo>
                      <a:pt x="1601" y="477"/>
                      <a:pt x="1574" y="451"/>
                      <a:pt x="1540" y="451"/>
                    </a:cubicBezTo>
                    <a:cubicBezTo>
                      <a:pt x="1506" y="451"/>
                      <a:pt x="1479" y="477"/>
                      <a:pt x="1479" y="509"/>
                    </a:cubicBezTo>
                    <a:close/>
                    <a:moveTo>
                      <a:pt x="1723" y="509"/>
                    </a:moveTo>
                    <a:cubicBezTo>
                      <a:pt x="1723" y="542"/>
                      <a:pt x="1750" y="568"/>
                      <a:pt x="1784" y="568"/>
                    </a:cubicBezTo>
                    <a:cubicBezTo>
                      <a:pt x="1817" y="568"/>
                      <a:pt x="1845" y="542"/>
                      <a:pt x="1845" y="509"/>
                    </a:cubicBezTo>
                    <a:cubicBezTo>
                      <a:pt x="1845" y="509"/>
                      <a:pt x="1845" y="509"/>
                      <a:pt x="1845" y="509"/>
                    </a:cubicBezTo>
                    <a:cubicBezTo>
                      <a:pt x="1845" y="477"/>
                      <a:pt x="1817" y="451"/>
                      <a:pt x="1784" y="451"/>
                    </a:cubicBezTo>
                    <a:cubicBezTo>
                      <a:pt x="1750" y="451"/>
                      <a:pt x="1723" y="477"/>
                      <a:pt x="1723" y="509"/>
                    </a:cubicBezTo>
                    <a:close/>
                    <a:moveTo>
                      <a:pt x="2324" y="509"/>
                    </a:moveTo>
                    <a:cubicBezTo>
                      <a:pt x="2324" y="542"/>
                      <a:pt x="2352" y="568"/>
                      <a:pt x="2385" y="568"/>
                    </a:cubicBezTo>
                    <a:cubicBezTo>
                      <a:pt x="2419" y="568"/>
                      <a:pt x="2446" y="542"/>
                      <a:pt x="2446" y="509"/>
                    </a:cubicBezTo>
                    <a:cubicBezTo>
                      <a:pt x="2446" y="509"/>
                      <a:pt x="2446" y="509"/>
                      <a:pt x="2446" y="509"/>
                    </a:cubicBezTo>
                    <a:cubicBezTo>
                      <a:pt x="2446" y="477"/>
                      <a:pt x="2419" y="451"/>
                      <a:pt x="2385" y="451"/>
                    </a:cubicBezTo>
                    <a:cubicBezTo>
                      <a:pt x="2352" y="451"/>
                      <a:pt x="2324" y="477"/>
                      <a:pt x="2324" y="509"/>
                    </a:cubicBezTo>
                    <a:close/>
                  </a:path>
                </a:pathLst>
              </a:custGeom>
              <a:noFill/>
              <a:ln w="317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33" name="Rectangle 96"/>
              <p:cNvSpPr>
                <a:spLocks noChangeArrowheads="1"/>
              </p:cNvSpPr>
              <p:nvPr/>
            </p:nvSpPr>
            <p:spPr bwMode="auto">
              <a:xfrm>
                <a:off x="884" y="1659"/>
                <a:ext cx="1588" cy="363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33CC33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71842" dir="18900000" algn="ctr" rotWithShape="0">
                  <a:schemeClr val="tx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3200" b="1"/>
              </a:p>
            </p:txBody>
          </p:sp>
        </p:grpSp>
        <p:sp>
          <p:nvSpPr>
            <p:cNvPr id="6244" name="Freeform 97"/>
            <p:cNvSpPr>
              <a:spLocks/>
            </p:cNvSpPr>
            <p:nvPr/>
          </p:nvSpPr>
          <p:spPr bwMode="auto">
            <a:xfrm>
              <a:off x="3787" y="2205"/>
              <a:ext cx="182" cy="136"/>
            </a:xfrm>
            <a:custGeom>
              <a:avLst/>
              <a:gdLst>
                <a:gd name="T0" fmla="*/ 0 w 227"/>
                <a:gd name="T1" fmla="*/ 0 h 136"/>
                <a:gd name="T2" fmla="*/ 75 w 227"/>
                <a:gd name="T3" fmla="*/ 0 h 136"/>
                <a:gd name="T4" fmla="*/ 94 w 227"/>
                <a:gd name="T5" fmla="*/ 91 h 136"/>
                <a:gd name="T6" fmla="*/ 94 w 227"/>
                <a:gd name="T7" fmla="*/ 136 h 136"/>
                <a:gd name="T8" fmla="*/ 0 w 227"/>
                <a:gd name="T9" fmla="*/ 136 h 136"/>
                <a:gd name="T10" fmla="*/ 0 w 227"/>
                <a:gd name="T11" fmla="*/ 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7"/>
                <a:gd name="T19" fmla="*/ 0 h 136"/>
                <a:gd name="T20" fmla="*/ 227 w 227"/>
                <a:gd name="T21" fmla="*/ 136 h 1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7" h="136">
                  <a:moveTo>
                    <a:pt x="0" y="0"/>
                  </a:moveTo>
                  <a:lnTo>
                    <a:pt x="181" y="0"/>
                  </a:lnTo>
                  <a:lnTo>
                    <a:pt x="227" y="91"/>
                  </a:lnTo>
                  <a:lnTo>
                    <a:pt x="227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45" name="Rectangle 98"/>
            <p:cNvSpPr>
              <a:spLocks noChangeArrowheads="1"/>
            </p:cNvSpPr>
            <p:nvPr/>
          </p:nvSpPr>
          <p:spPr bwMode="auto">
            <a:xfrm>
              <a:off x="3787" y="2341"/>
              <a:ext cx="181" cy="182"/>
            </a:xfrm>
            <a:prstGeom prst="rect">
              <a:avLst/>
            </a:prstGeom>
            <a:solidFill>
              <a:srgbClr val="71717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6" name="Oval 99"/>
            <p:cNvSpPr>
              <a:spLocks noChangeArrowheads="1"/>
            </p:cNvSpPr>
            <p:nvPr/>
          </p:nvSpPr>
          <p:spPr bwMode="auto">
            <a:xfrm>
              <a:off x="4150" y="2341"/>
              <a:ext cx="45" cy="45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" name="AutoShape 100"/>
            <p:cNvSpPr>
              <a:spLocks noChangeArrowheads="1"/>
            </p:cNvSpPr>
            <p:nvPr/>
          </p:nvSpPr>
          <p:spPr bwMode="auto">
            <a:xfrm>
              <a:off x="3334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8" name="AutoShape 101"/>
            <p:cNvSpPr>
              <a:spLocks noChangeArrowheads="1"/>
            </p:cNvSpPr>
            <p:nvPr/>
          </p:nvSpPr>
          <p:spPr bwMode="auto">
            <a:xfrm>
              <a:off x="3515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9" name="AutoShape 102"/>
            <p:cNvSpPr>
              <a:spLocks noChangeArrowheads="1"/>
            </p:cNvSpPr>
            <p:nvPr/>
          </p:nvSpPr>
          <p:spPr bwMode="auto">
            <a:xfrm>
              <a:off x="3969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0" name="AutoShape 103"/>
            <p:cNvSpPr>
              <a:spLocks noChangeArrowheads="1"/>
            </p:cNvSpPr>
            <p:nvPr/>
          </p:nvSpPr>
          <p:spPr bwMode="auto">
            <a:xfrm>
              <a:off x="2517" y="2478"/>
              <a:ext cx="136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51" name="AutoShape 104"/>
            <p:cNvSpPr>
              <a:spLocks noChangeArrowheads="1"/>
            </p:cNvSpPr>
            <p:nvPr/>
          </p:nvSpPr>
          <p:spPr bwMode="auto">
            <a:xfrm>
              <a:off x="2336" y="2478"/>
              <a:ext cx="135" cy="136"/>
            </a:xfrm>
            <a:prstGeom prst="star8">
              <a:avLst>
                <a:gd name="adj" fmla="val 118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152" name="Freeform 62"/>
          <p:cNvSpPr>
            <a:spLocks/>
          </p:cNvSpPr>
          <p:nvPr/>
        </p:nvSpPr>
        <p:spPr bwMode="auto">
          <a:xfrm>
            <a:off x="76200" y="2667000"/>
            <a:ext cx="9372600" cy="685800"/>
          </a:xfrm>
          <a:custGeom>
            <a:avLst/>
            <a:gdLst>
              <a:gd name="T0" fmla="*/ 0 w 5904"/>
              <a:gd name="T1" fmla="*/ 2147483647 h 432"/>
              <a:gd name="T2" fmla="*/ 2147483647 w 5904"/>
              <a:gd name="T3" fmla="*/ 2147483647 h 432"/>
              <a:gd name="T4" fmla="*/ 2147483647 w 5904"/>
              <a:gd name="T5" fmla="*/ 2147483647 h 432"/>
              <a:gd name="T6" fmla="*/ 2147483647 w 5904"/>
              <a:gd name="T7" fmla="*/ 2147483647 h 432"/>
              <a:gd name="T8" fmla="*/ 2147483647 w 5904"/>
              <a:gd name="T9" fmla="*/ 0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04"/>
              <a:gd name="T16" fmla="*/ 0 h 432"/>
              <a:gd name="T17" fmla="*/ 5904 w 5904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04" h="432">
                <a:moveTo>
                  <a:pt x="0" y="432"/>
                </a:moveTo>
                <a:lnTo>
                  <a:pt x="1392" y="336"/>
                </a:lnTo>
                <a:lnTo>
                  <a:pt x="3072" y="192"/>
                </a:lnTo>
                <a:lnTo>
                  <a:pt x="4752" y="96"/>
                </a:lnTo>
                <a:lnTo>
                  <a:pt x="5904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3" name="Freeform 4"/>
          <p:cNvSpPr>
            <a:spLocks/>
          </p:cNvSpPr>
          <p:nvPr/>
        </p:nvSpPr>
        <p:spPr bwMode="auto">
          <a:xfrm>
            <a:off x="76200" y="2590800"/>
            <a:ext cx="9067800" cy="609600"/>
          </a:xfrm>
          <a:custGeom>
            <a:avLst/>
            <a:gdLst>
              <a:gd name="T0" fmla="*/ 0 w 5712"/>
              <a:gd name="T1" fmla="*/ 2147483647 h 384"/>
              <a:gd name="T2" fmla="*/ 2147483647 w 5712"/>
              <a:gd name="T3" fmla="*/ 2147483647 h 384"/>
              <a:gd name="T4" fmla="*/ 2147483647 w 5712"/>
              <a:gd name="T5" fmla="*/ 2147483647 h 384"/>
              <a:gd name="T6" fmla="*/ 2147483647 w 5712"/>
              <a:gd name="T7" fmla="*/ 0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5712"/>
              <a:gd name="T13" fmla="*/ 0 h 384"/>
              <a:gd name="T14" fmla="*/ 5712 w 5712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12" h="384">
                <a:moveTo>
                  <a:pt x="0" y="384"/>
                </a:moveTo>
                <a:lnTo>
                  <a:pt x="2640" y="144"/>
                </a:lnTo>
                <a:lnTo>
                  <a:pt x="4464" y="48"/>
                </a:lnTo>
                <a:lnTo>
                  <a:pt x="571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4" name="Freeform 6" descr="Орех"/>
          <p:cNvSpPr>
            <a:spLocks/>
          </p:cNvSpPr>
          <p:nvPr/>
        </p:nvSpPr>
        <p:spPr bwMode="auto">
          <a:xfrm>
            <a:off x="7772400" y="2819400"/>
            <a:ext cx="762000" cy="1524000"/>
          </a:xfrm>
          <a:custGeom>
            <a:avLst/>
            <a:gdLst>
              <a:gd name="T0" fmla="*/ 0 w 480"/>
              <a:gd name="T1" fmla="*/ 0 h 960"/>
              <a:gd name="T2" fmla="*/ 2147483647 w 480"/>
              <a:gd name="T3" fmla="*/ 2147483647 h 960"/>
              <a:gd name="T4" fmla="*/ 2147483647 w 480"/>
              <a:gd name="T5" fmla="*/ 2147483647 h 960"/>
              <a:gd name="T6" fmla="*/ 0 60000 65536"/>
              <a:gd name="T7" fmla="*/ 0 60000 65536"/>
              <a:gd name="T8" fmla="*/ 0 60000 65536"/>
              <a:gd name="T9" fmla="*/ 0 w 480"/>
              <a:gd name="T10" fmla="*/ 0 h 960"/>
              <a:gd name="T11" fmla="*/ 480 w 480"/>
              <a:gd name="T12" fmla="*/ 960 h 9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960">
                <a:moveTo>
                  <a:pt x="0" y="0"/>
                </a:moveTo>
                <a:lnTo>
                  <a:pt x="40" y="736"/>
                </a:lnTo>
                <a:lnTo>
                  <a:pt x="480" y="960"/>
                </a:lnTo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5" name="Freeform 7" descr="Орех"/>
          <p:cNvSpPr>
            <a:spLocks/>
          </p:cNvSpPr>
          <p:nvPr/>
        </p:nvSpPr>
        <p:spPr bwMode="auto">
          <a:xfrm>
            <a:off x="4572000" y="2971800"/>
            <a:ext cx="914400" cy="1905000"/>
          </a:xfrm>
          <a:custGeom>
            <a:avLst/>
            <a:gdLst>
              <a:gd name="T0" fmla="*/ 2147483647 w 576"/>
              <a:gd name="T1" fmla="*/ 0 h 1200"/>
              <a:gd name="T2" fmla="*/ 2147483647 w 576"/>
              <a:gd name="T3" fmla="*/ 2147483647 h 1200"/>
              <a:gd name="T4" fmla="*/ 2147483647 w 576"/>
              <a:gd name="T5" fmla="*/ 2147483647 h 1200"/>
              <a:gd name="T6" fmla="*/ 2147483647 w 576"/>
              <a:gd name="T7" fmla="*/ 0 h 1200"/>
              <a:gd name="T8" fmla="*/ 0 w 576"/>
              <a:gd name="T9" fmla="*/ 0 h 1200"/>
              <a:gd name="T10" fmla="*/ 2147483647 w 576"/>
              <a:gd name="T11" fmla="*/ 2147483647 h 1200"/>
              <a:gd name="T12" fmla="*/ 2147483647 w 576"/>
              <a:gd name="T13" fmla="*/ 2147483647 h 1200"/>
              <a:gd name="T14" fmla="*/ 2147483647 w 576"/>
              <a:gd name="T15" fmla="*/ 2147483647 h 12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1200"/>
              <a:gd name="T26" fmla="*/ 576 w 576"/>
              <a:gd name="T27" fmla="*/ 1200 h 12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1200">
                <a:moveTo>
                  <a:pt x="528" y="0"/>
                </a:moveTo>
                <a:lnTo>
                  <a:pt x="576" y="1200"/>
                </a:lnTo>
                <a:lnTo>
                  <a:pt x="480" y="1200"/>
                </a:lnTo>
                <a:lnTo>
                  <a:pt x="432" y="0"/>
                </a:lnTo>
                <a:lnTo>
                  <a:pt x="0" y="0"/>
                </a:lnTo>
                <a:lnTo>
                  <a:pt x="48" y="912"/>
                </a:lnTo>
                <a:lnTo>
                  <a:pt x="64" y="1000"/>
                </a:lnTo>
                <a:lnTo>
                  <a:pt x="480" y="1200"/>
                </a:lnTo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56" name="Freeform 8"/>
          <p:cNvSpPr>
            <a:spLocks/>
          </p:cNvSpPr>
          <p:nvPr/>
        </p:nvSpPr>
        <p:spPr bwMode="auto">
          <a:xfrm>
            <a:off x="0" y="3200400"/>
            <a:ext cx="1828800" cy="1600200"/>
          </a:xfrm>
          <a:custGeom>
            <a:avLst/>
            <a:gdLst>
              <a:gd name="T0" fmla="*/ 2147483647 w 1152"/>
              <a:gd name="T1" fmla="*/ 0 h 1008"/>
              <a:gd name="T2" fmla="*/ 2147483647 w 1152"/>
              <a:gd name="T3" fmla="*/ 2147483647 h 1008"/>
              <a:gd name="T4" fmla="*/ 2147483647 w 1152"/>
              <a:gd name="T5" fmla="*/ 2147483647 h 1008"/>
              <a:gd name="T6" fmla="*/ 2147483647 w 1152"/>
              <a:gd name="T7" fmla="*/ 2147483647 h 1008"/>
              <a:gd name="T8" fmla="*/ 2147483647 w 1152"/>
              <a:gd name="T9" fmla="*/ 2147483647 h 1008"/>
              <a:gd name="T10" fmla="*/ 0 w 1152"/>
              <a:gd name="T11" fmla="*/ 2147483647 h 10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2"/>
              <a:gd name="T19" fmla="*/ 0 h 1008"/>
              <a:gd name="T20" fmla="*/ 1152 w 1152"/>
              <a:gd name="T21" fmla="*/ 1008 h 10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2" h="1008">
                <a:moveTo>
                  <a:pt x="1104" y="0"/>
                </a:moveTo>
                <a:lnTo>
                  <a:pt x="1152" y="1008"/>
                </a:lnTo>
                <a:lnTo>
                  <a:pt x="720" y="768"/>
                </a:lnTo>
                <a:lnTo>
                  <a:pt x="336" y="672"/>
                </a:lnTo>
                <a:lnTo>
                  <a:pt x="48" y="624"/>
                </a:lnTo>
                <a:lnTo>
                  <a:pt x="0" y="62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578" name="Freeform 10"/>
          <p:cNvSpPr>
            <a:spLocks/>
          </p:cNvSpPr>
          <p:nvPr/>
        </p:nvSpPr>
        <p:spPr bwMode="auto">
          <a:xfrm>
            <a:off x="5435600" y="3543300"/>
            <a:ext cx="3784600" cy="3390900"/>
          </a:xfrm>
          <a:custGeom>
            <a:avLst/>
            <a:gdLst>
              <a:gd name="T0" fmla="*/ 0 w 2384"/>
              <a:gd name="T1" fmla="*/ 0 h 2136"/>
              <a:gd name="T2" fmla="*/ 1024 w 2384"/>
              <a:gd name="T3" fmla="*/ 272 h 2136"/>
              <a:gd name="T4" fmla="*/ 1640 w 2384"/>
              <a:gd name="T5" fmla="*/ 416 h 2136"/>
              <a:gd name="T6" fmla="*/ 2352 w 2384"/>
              <a:gd name="T7" fmla="*/ 608 h 2136"/>
              <a:gd name="T8" fmla="*/ 2384 w 2384"/>
              <a:gd name="T9" fmla="*/ 2136 h 2136"/>
              <a:gd name="T10" fmla="*/ 2176 w 2384"/>
              <a:gd name="T11" fmla="*/ 2064 h 2136"/>
              <a:gd name="T12" fmla="*/ 1216 w 2384"/>
              <a:gd name="T13" fmla="*/ 1408 h 2136"/>
              <a:gd name="T14" fmla="*/ 560 w 2384"/>
              <a:gd name="T15" fmla="*/ 1032 h 2136"/>
              <a:gd name="T16" fmla="*/ 32 w 2384"/>
              <a:gd name="T17" fmla="*/ 744 h 2136"/>
              <a:gd name="T18" fmla="*/ 0 w 2384"/>
              <a:gd name="T19" fmla="*/ 0 h 2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4" h="2136">
                <a:moveTo>
                  <a:pt x="0" y="0"/>
                </a:moveTo>
                <a:lnTo>
                  <a:pt x="1024" y="272"/>
                </a:lnTo>
                <a:lnTo>
                  <a:pt x="1640" y="416"/>
                </a:lnTo>
                <a:lnTo>
                  <a:pt x="2352" y="608"/>
                </a:lnTo>
                <a:lnTo>
                  <a:pt x="2384" y="2136"/>
                </a:lnTo>
                <a:lnTo>
                  <a:pt x="2176" y="2064"/>
                </a:lnTo>
                <a:lnTo>
                  <a:pt x="1216" y="1408"/>
                </a:lnTo>
                <a:lnTo>
                  <a:pt x="560" y="1032"/>
                </a:lnTo>
                <a:lnTo>
                  <a:pt x="32" y="744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808080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7579" name="Freeform 11"/>
          <p:cNvSpPr>
            <a:spLocks/>
          </p:cNvSpPr>
          <p:nvPr/>
        </p:nvSpPr>
        <p:spPr bwMode="auto">
          <a:xfrm>
            <a:off x="1676400" y="3124200"/>
            <a:ext cx="2971800" cy="1219200"/>
          </a:xfrm>
          <a:custGeom>
            <a:avLst/>
            <a:gdLst>
              <a:gd name="T0" fmla="*/ 1824 w 1872"/>
              <a:gd name="T1" fmla="*/ 192 h 768"/>
              <a:gd name="T2" fmla="*/ 1008 w 1872"/>
              <a:gd name="T3" fmla="*/ 0 h 768"/>
              <a:gd name="T4" fmla="*/ 0 w 1872"/>
              <a:gd name="T5" fmla="*/ 96 h 768"/>
              <a:gd name="T6" fmla="*/ 96 w 1872"/>
              <a:gd name="T7" fmla="*/ 192 h 768"/>
              <a:gd name="T8" fmla="*/ 112 w 1872"/>
              <a:gd name="T9" fmla="*/ 168 h 768"/>
              <a:gd name="T10" fmla="*/ 592 w 1872"/>
              <a:gd name="T11" fmla="*/ 248 h 768"/>
              <a:gd name="T12" fmla="*/ 1024 w 1872"/>
              <a:gd name="T13" fmla="*/ 360 h 768"/>
              <a:gd name="T14" fmla="*/ 1312 w 1872"/>
              <a:gd name="T15" fmla="*/ 456 h 768"/>
              <a:gd name="T16" fmla="*/ 1872 w 1872"/>
              <a:gd name="T17" fmla="*/ 768 h 768"/>
              <a:gd name="T18" fmla="*/ 1824 w 1872"/>
              <a:gd name="T19" fmla="*/ 240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2" h="768">
                <a:moveTo>
                  <a:pt x="1824" y="192"/>
                </a:moveTo>
                <a:lnTo>
                  <a:pt x="1008" y="0"/>
                </a:lnTo>
                <a:lnTo>
                  <a:pt x="0" y="96"/>
                </a:lnTo>
                <a:lnTo>
                  <a:pt x="96" y="192"/>
                </a:lnTo>
                <a:lnTo>
                  <a:pt x="112" y="168"/>
                </a:lnTo>
                <a:lnTo>
                  <a:pt x="592" y="248"/>
                </a:lnTo>
                <a:lnTo>
                  <a:pt x="1024" y="360"/>
                </a:lnTo>
                <a:lnTo>
                  <a:pt x="1312" y="456"/>
                </a:lnTo>
                <a:lnTo>
                  <a:pt x="1872" y="768"/>
                </a:lnTo>
                <a:lnTo>
                  <a:pt x="1824" y="240"/>
                </a:lnTo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808080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59" name="Freeform 13"/>
          <p:cNvSpPr>
            <a:spLocks/>
          </p:cNvSpPr>
          <p:nvPr/>
        </p:nvSpPr>
        <p:spPr bwMode="auto">
          <a:xfrm>
            <a:off x="2362200" y="3200400"/>
            <a:ext cx="6883400" cy="2603500"/>
          </a:xfrm>
          <a:custGeom>
            <a:avLst/>
            <a:gdLst>
              <a:gd name="T0" fmla="*/ 0 w 4336"/>
              <a:gd name="T1" fmla="*/ 0 h 1640"/>
              <a:gd name="T2" fmla="*/ 2147483647 w 4336"/>
              <a:gd name="T3" fmla="*/ 2147483647 h 1640"/>
              <a:gd name="T4" fmla="*/ 2147483647 w 4336"/>
              <a:gd name="T5" fmla="*/ 2147483647 h 1640"/>
              <a:gd name="T6" fmla="*/ 2147483647 w 4336"/>
              <a:gd name="T7" fmla="*/ 2147483647 h 1640"/>
              <a:gd name="T8" fmla="*/ 2147483647 w 4336"/>
              <a:gd name="T9" fmla="*/ 2147483647 h 1640"/>
              <a:gd name="T10" fmla="*/ 2147483647 w 4336"/>
              <a:gd name="T11" fmla="*/ 2147483647 h 1640"/>
              <a:gd name="T12" fmla="*/ 2147483647 w 4336"/>
              <a:gd name="T13" fmla="*/ 2147483647 h 16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36"/>
              <a:gd name="T22" fmla="*/ 0 h 1640"/>
              <a:gd name="T23" fmla="*/ 4336 w 4336"/>
              <a:gd name="T24" fmla="*/ 1640 h 16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36" h="1640">
                <a:moveTo>
                  <a:pt x="0" y="0"/>
                </a:moveTo>
                <a:cubicBezTo>
                  <a:pt x="296" y="44"/>
                  <a:pt x="592" y="88"/>
                  <a:pt x="816" y="144"/>
                </a:cubicBezTo>
                <a:cubicBezTo>
                  <a:pt x="1040" y="200"/>
                  <a:pt x="1104" y="256"/>
                  <a:pt x="1344" y="336"/>
                </a:cubicBezTo>
                <a:cubicBezTo>
                  <a:pt x="1584" y="416"/>
                  <a:pt x="1928" y="496"/>
                  <a:pt x="2256" y="624"/>
                </a:cubicBezTo>
                <a:cubicBezTo>
                  <a:pt x="2584" y="752"/>
                  <a:pt x="3051" y="985"/>
                  <a:pt x="3312" y="1104"/>
                </a:cubicBezTo>
                <a:cubicBezTo>
                  <a:pt x="3573" y="1223"/>
                  <a:pt x="3653" y="1247"/>
                  <a:pt x="3824" y="1336"/>
                </a:cubicBezTo>
                <a:cubicBezTo>
                  <a:pt x="3995" y="1425"/>
                  <a:pt x="4229" y="1577"/>
                  <a:pt x="4336" y="1640"/>
                </a:cubicBezTo>
              </a:path>
            </a:pathLst>
          </a:custGeom>
          <a:noFill/>
          <a:ln w="57150" cap="flat" cmpd="sng">
            <a:solidFill>
              <a:schemeClr val="bg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0" name="Freeform 14"/>
          <p:cNvSpPr>
            <a:spLocks/>
          </p:cNvSpPr>
          <p:nvPr/>
        </p:nvSpPr>
        <p:spPr bwMode="auto">
          <a:xfrm>
            <a:off x="13589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1" name="Freeform 15"/>
          <p:cNvSpPr>
            <a:spLocks/>
          </p:cNvSpPr>
          <p:nvPr/>
        </p:nvSpPr>
        <p:spPr bwMode="auto">
          <a:xfrm>
            <a:off x="11430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2" name="Freeform 17"/>
          <p:cNvSpPr>
            <a:spLocks/>
          </p:cNvSpPr>
          <p:nvPr/>
        </p:nvSpPr>
        <p:spPr bwMode="auto">
          <a:xfrm>
            <a:off x="7620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609600" y="3581400"/>
            <a:ext cx="1155700" cy="190500"/>
            <a:chOff x="384" y="2256"/>
            <a:chExt cx="728" cy="120"/>
          </a:xfrm>
        </p:grpSpPr>
        <p:sp>
          <p:nvSpPr>
            <p:cNvPr id="6240" name="Freeform 16"/>
            <p:cNvSpPr>
              <a:spLocks/>
            </p:cNvSpPr>
            <p:nvPr/>
          </p:nvSpPr>
          <p:spPr bwMode="auto">
            <a:xfrm>
              <a:off x="62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41" name="Freeform 18"/>
            <p:cNvSpPr>
              <a:spLocks/>
            </p:cNvSpPr>
            <p:nvPr/>
          </p:nvSpPr>
          <p:spPr bwMode="auto">
            <a:xfrm>
              <a:off x="38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42" name="Freeform 19"/>
            <p:cNvSpPr>
              <a:spLocks/>
            </p:cNvSpPr>
            <p:nvPr/>
          </p:nvSpPr>
          <p:spPr bwMode="auto">
            <a:xfrm>
              <a:off x="86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381000" y="3733800"/>
            <a:ext cx="1155700" cy="190500"/>
            <a:chOff x="384" y="2256"/>
            <a:chExt cx="728" cy="120"/>
          </a:xfrm>
        </p:grpSpPr>
        <p:sp>
          <p:nvSpPr>
            <p:cNvPr id="6237" name="Freeform 22"/>
            <p:cNvSpPr>
              <a:spLocks/>
            </p:cNvSpPr>
            <p:nvPr/>
          </p:nvSpPr>
          <p:spPr bwMode="auto">
            <a:xfrm>
              <a:off x="62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8" name="Freeform 23"/>
            <p:cNvSpPr>
              <a:spLocks/>
            </p:cNvSpPr>
            <p:nvPr/>
          </p:nvSpPr>
          <p:spPr bwMode="auto">
            <a:xfrm>
              <a:off x="38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9" name="Freeform 24"/>
            <p:cNvSpPr>
              <a:spLocks/>
            </p:cNvSpPr>
            <p:nvPr/>
          </p:nvSpPr>
          <p:spPr bwMode="auto">
            <a:xfrm>
              <a:off x="86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152400" y="3886200"/>
            <a:ext cx="1155700" cy="190500"/>
            <a:chOff x="384" y="2256"/>
            <a:chExt cx="728" cy="120"/>
          </a:xfrm>
        </p:grpSpPr>
        <p:sp>
          <p:nvSpPr>
            <p:cNvPr id="6234" name="Freeform 26"/>
            <p:cNvSpPr>
              <a:spLocks/>
            </p:cNvSpPr>
            <p:nvPr/>
          </p:nvSpPr>
          <p:spPr bwMode="auto">
            <a:xfrm>
              <a:off x="62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5" name="Freeform 27"/>
            <p:cNvSpPr>
              <a:spLocks/>
            </p:cNvSpPr>
            <p:nvPr/>
          </p:nvSpPr>
          <p:spPr bwMode="auto">
            <a:xfrm>
              <a:off x="38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6" name="Freeform 28"/>
            <p:cNvSpPr>
              <a:spLocks/>
            </p:cNvSpPr>
            <p:nvPr/>
          </p:nvSpPr>
          <p:spPr bwMode="auto">
            <a:xfrm>
              <a:off x="86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304800" y="4038600"/>
            <a:ext cx="1155700" cy="190500"/>
            <a:chOff x="384" y="2256"/>
            <a:chExt cx="728" cy="120"/>
          </a:xfrm>
        </p:grpSpPr>
        <p:sp>
          <p:nvSpPr>
            <p:cNvPr id="6231" name="Freeform 30"/>
            <p:cNvSpPr>
              <a:spLocks/>
            </p:cNvSpPr>
            <p:nvPr/>
          </p:nvSpPr>
          <p:spPr bwMode="auto">
            <a:xfrm>
              <a:off x="62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2" name="Freeform 31"/>
            <p:cNvSpPr>
              <a:spLocks/>
            </p:cNvSpPr>
            <p:nvPr/>
          </p:nvSpPr>
          <p:spPr bwMode="auto">
            <a:xfrm>
              <a:off x="38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3" name="Freeform 32"/>
            <p:cNvSpPr>
              <a:spLocks/>
            </p:cNvSpPr>
            <p:nvPr/>
          </p:nvSpPr>
          <p:spPr bwMode="auto">
            <a:xfrm>
              <a:off x="86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33"/>
          <p:cNvGrpSpPr>
            <a:grpSpLocks/>
          </p:cNvGrpSpPr>
          <p:nvPr/>
        </p:nvGrpSpPr>
        <p:grpSpPr bwMode="auto">
          <a:xfrm>
            <a:off x="533400" y="4191000"/>
            <a:ext cx="1155700" cy="190500"/>
            <a:chOff x="384" y="2256"/>
            <a:chExt cx="728" cy="120"/>
          </a:xfrm>
        </p:grpSpPr>
        <p:sp>
          <p:nvSpPr>
            <p:cNvPr id="6228" name="Freeform 34"/>
            <p:cNvSpPr>
              <a:spLocks/>
            </p:cNvSpPr>
            <p:nvPr/>
          </p:nvSpPr>
          <p:spPr bwMode="auto">
            <a:xfrm>
              <a:off x="62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29" name="Freeform 35"/>
            <p:cNvSpPr>
              <a:spLocks/>
            </p:cNvSpPr>
            <p:nvPr/>
          </p:nvSpPr>
          <p:spPr bwMode="auto">
            <a:xfrm>
              <a:off x="38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30" name="Freeform 36"/>
            <p:cNvSpPr>
              <a:spLocks/>
            </p:cNvSpPr>
            <p:nvPr/>
          </p:nvSpPr>
          <p:spPr bwMode="auto">
            <a:xfrm>
              <a:off x="864" y="2256"/>
              <a:ext cx="248" cy="120"/>
            </a:xfrm>
            <a:custGeom>
              <a:avLst/>
              <a:gdLst>
                <a:gd name="T0" fmla="*/ 2 w 440"/>
                <a:gd name="T1" fmla="*/ 4 h 168"/>
                <a:gd name="T2" fmla="*/ 45 w 440"/>
                <a:gd name="T3" fmla="*/ 6 h 168"/>
                <a:gd name="T4" fmla="*/ 45 w 440"/>
                <a:gd name="T5" fmla="*/ 44 h 168"/>
                <a:gd name="T6" fmla="*/ 1 w 440"/>
                <a:gd name="T7" fmla="*/ 44 h 168"/>
                <a:gd name="T8" fmla="*/ 0 w 440"/>
                <a:gd name="T9" fmla="*/ 0 h 1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0"/>
                <a:gd name="T16" fmla="*/ 0 h 168"/>
                <a:gd name="T17" fmla="*/ 440 w 440"/>
                <a:gd name="T18" fmla="*/ 168 h 1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0" h="168">
                  <a:moveTo>
                    <a:pt x="16" y="16"/>
                  </a:moveTo>
                  <a:lnTo>
                    <a:pt x="440" y="24"/>
                  </a:lnTo>
                  <a:lnTo>
                    <a:pt x="440" y="168"/>
                  </a:lnTo>
                  <a:lnTo>
                    <a:pt x="8" y="168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4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68" name="Freeform 37"/>
          <p:cNvSpPr>
            <a:spLocks/>
          </p:cNvSpPr>
          <p:nvPr/>
        </p:nvSpPr>
        <p:spPr bwMode="auto">
          <a:xfrm>
            <a:off x="-12700" y="36957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69" name="Freeform 38"/>
          <p:cNvSpPr>
            <a:spLocks/>
          </p:cNvSpPr>
          <p:nvPr/>
        </p:nvSpPr>
        <p:spPr bwMode="auto">
          <a:xfrm>
            <a:off x="215900" y="3581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0" name="Freeform 39"/>
          <p:cNvSpPr>
            <a:spLocks/>
          </p:cNvSpPr>
          <p:nvPr/>
        </p:nvSpPr>
        <p:spPr bwMode="auto">
          <a:xfrm>
            <a:off x="3810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1" name="Freeform 40"/>
          <p:cNvSpPr>
            <a:spLocks/>
          </p:cNvSpPr>
          <p:nvPr/>
        </p:nvSpPr>
        <p:spPr bwMode="auto">
          <a:xfrm>
            <a:off x="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2" name="Freeform 41"/>
          <p:cNvSpPr>
            <a:spLocks/>
          </p:cNvSpPr>
          <p:nvPr/>
        </p:nvSpPr>
        <p:spPr bwMode="auto">
          <a:xfrm>
            <a:off x="1530350" y="3443288"/>
            <a:ext cx="234950" cy="160337"/>
          </a:xfrm>
          <a:custGeom>
            <a:avLst/>
            <a:gdLst>
              <a:gd name="T0" fmla="*/ 2147483647 w 148"/>
              <a:gd name="T1" fmla="*/ 0 h 101"/>
              <a:gd name="T2" fmla="*/ 2147483647 w 148"/>
              <a:gd name="T3" fmla="*/ 2147483647 h 101"/>
              <a:gd name="T4" fmla="*/ 2147483647 w 148"/>
              <a:gd name="T5" fmla="*/ 2147483647 h 101"/>
              <a:gd name="T6" fmla="*/ 2147483647 w 148"/>
              <a:gd name="T7" fmla="*/ 2147483647 h 101"/>
              <a:gd name="T8" fmla="*/ 2147483647 w 148"/>
              <a:gd name="T9" fmla="*/ 2147483647 h 101"/>
              <a:gd name="T10" fmla="*/ 2147483647 w 148"/>
              <a:gd name="T11" fmla="*/ 2147483647 h 101"/>
              <a:gd name="T12" fmla="*/ 0 w 148"/>
              <a:gd name="T13" fmla="*/ 2147483647 h 10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8"/>
              <a:gd name="T22" fmla="*/ 0 h 101"/>
              <a:gd name="T23" fmla="*/ 148 w 148"/>
              <a:gd name="T24" fmla="*/ 101 h 10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8" h="101">
                <a:moveTo>
                  <a:pt x="1" y="0"/>
                </a:moveTo>
                <a:lnTo>
                  <a:pt x="140" y="5"/>
                </a:lnTo>
                <a:lnTo>
                  <a:pt x="140" y="97"/>
                </a:lnTo>
                <a:lnTo>
                  <a:pt x="148" y="93"/>
                </a:lnTo>
                <a:lnTo>
                  <a:pt x="140" y="101"/>
                </a:lnTo>
                <a:lnTo>
                  <a:pt x="4" y="97"/>
                </a:lnTo>
                <a:lnTo>
                  <a:pt x="0" y="5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3" name="Freeform 42"/>
          <p:cNvSpPr>
            <a:spLocks/>
          </p:cNvSpPr>
          <p:nvPr/>
        </p:nvSpPr>
        <p:spPr bwMode="auto">
          <a:xfrm>
            <a:off x="1536700" y="3775075"/>
            <a:ext cx="247650" cy="187325"/>
          </a:xfrm>
          <a:custGeom>
            <a:avLst/>
            <a:gdLst>
              <a:gd name="T0" fmla="*/ 0 w 156"/>
              <a:gd name="T1" fmla="*/ 0 h 118"/>
              <a:gd name="T2" fmla="*/ 2147483647 w 156"/>
              <a:gd name="T3" fmla="*/ 0 h 118"/>
              <a:gd name="T4" fmla="*/ 2147483647 w 156"/>
              <a:gd name="T5" fmla="*/ 2147483647 h 118"/>
              <a:gd name="T6" fmla="*/ 2147483647 w 156"/>
              <a:gd name="T7" fmla="*/ 2147483647 h 118"/>
              <a:gd name="T8" fmla="*/ 2147483647 w 156"/>
              <a:gd name="T9" fmla="*/ 2147483647 h 118"/>
              <a:gd name="T10" fmla="*/ 2147483647 w 156"/>
              <a:gd name="T11" fmla="*/ 2147483647 h 118"/>
              <a:gd name="T12" fmla="*/ 2147483647 w 156"/>
              <a:gd name="T13" fmla="*/ 2147483647 h 118"/>
              <a:gd name="T14" fmla="*/ 2147483647 w 156"/>
              <a:gd name="T15" fmla="*/ 2147483647 h 118"/>
              <a:gd name="T16" fmla="*/ 0 w 156"/>
              <a:gd name="T17" fmla="*/ 2147483647 h 11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6"/>
              <a:gd name="T28" fmla="*/ 0 h 118"/>
              <a:gd name="T29" fmla="*/ 156 w 156"/>
              <a:gd name="T30" fmla="*/ 118 h 11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6" h="118">
                <a:moveTo>
                  <a:pt x="0" y="0"/>
                </a:moveTo>
                <a:lnTo>
                  <a:pt x="152" y="0"/>
                </a:lnTo>
                <a:lnTo>
                  <a:pt x="152" y="104"/>
                </a:lnTo>
                <a:lnTo>
                  <a:pt x="140" y="110"/>
                </a:lnTo>
                <a:lnTo>
                  <a:pt x="132" y="118"/>
                </a:lnTo>
                <a:lnTo>
                  <a:pt x="156" y="104"/>
                </a:lnTo>
                <a:lnTo>
                  <a:pt x="8" y="100"/>
                </a:lnTo>
                <a:lnTo>
                  <a:pt x="4" y="92"/>
                </a:lnTo>
                <a:lnTo>
                  <a:pt x="0" y="8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4" name="Freeform 44"/>
          <p:cNvSpPr>
            <a:spLocks/>
          </p:cNvSpPr>
          <p:nvPr/>
        </p:nvSpPr>
        <p:spPr bwMode="auto">
          <a:xfrm>
            <a:off x="8153400" y="2971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5" name="Freeform 45"/>
          <p:cNvSpPr>
            <a:spLocks/>
          </p:cNvSpPr>
          <p:nvPr/>
        </p:nvSpPr>
        <p:spPr bwMode="auto">
          <a:xfrm>
            <a:off x="7772400" y="2819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6" name="Freeform 46"/>
          <p:cNvSpPr>
            <a:spLocks/>
          </p:cNvSpPr>
          <p:nvPr/>
        </p:nvSpPr>
        <p:spPr bwMode="auto">
          <a:xfrm>
            <a:off x="7772400" y="2971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7" name="Freeform 47"/>
          <p:cNvSpPr>
            <a:spLocks/>
          </p:cNvSpPr>
          <p:nvPr/>
        </p:nvSpPr>
        <p:spPr bwMode="auto">
          <a:xfrm>
            <a:off x="1295400" y="3886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8" name="Freeform 48"/>
          <p:cNvSpPr>
            <a:spLocks/>
          </p:cNvSpPr>
          <p:nvPr/>
        </p:nvSpPr>
        <p:spPr bwMode="auto">
          <a:xfrm>
            <a:off x="1447800" y="4038600"/>
            <a:ext cx="349250" cy="193675"/>
          </a:xfrm>
          <a:custGeom>
            <a:avLst/>
            <a:gdLst>
              <a:gd name="T0" fmla="*/ 2147483647 w 220"/>
              <a:gd name="T1" fmla="*/ 2147483647 h 122"/>
              <a:gd name="T2" fmla="*/ 2147483647 w 220"/>
              <a:gd name="T3" fmla="*/ 2147483647 h 122"/>
              <a:gd name="T4" fmla="*/ 2147483647 w 220"/>
              <a:gd name="T5" fmla="*/ 2147483647 h 122"/>
              <a:gd name="T6" fmla="*/ 2147483647 w 220"/>
              <a:gd name="T7" fmla="*/ 2147483647 h 122"/>
              <a:gd name="T8" fmla="*/ 0 w 220"/>
              <a:gd name="T9" fmla="*/ 0 h 1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0"/>
              <a:gd name="T16" fmla="*/ 0 h 122"/>
              <a:gd name="T17" fmla="*/ 220 w 220"/>
              <a:gd name="T18" fmla="*/ 122 h 1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0" h="122">
                <a:moveTo>
                  <a:pt x="9" y="11"/>
                </a:moveTo>
                <a:lnTo>
                  <a:pt x="212" y="18"/>
                </a:lnTo>
                <a:lnTo>
                  <a:pt x="220" y="122"/>
                </a:lnTo>
                <a:lnTo>
                  <a:pt x="4" y="120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79" name="Freeform 49"/>
          <p:cNvSpPr>
            <a:spLocks/>
          </p:cNvSpPr>
          <p:nvPr/>
        </p:nvSpPr>
        <p:spPr bwMode="auto">
          <a:xfrm>
            <a:off x="1581150" y="3898900"/>
            <a:ext cx="222250" cy="174625"/>
          </a:xfrm>
          <a:custGeom>
            <a:avLst/>
            <a:gdLst>
              <a:gd name="T0" fmla="*/ 0 w 140"/>
              <a:gd name="T1" fmla="*/ 2147483647 h 110"/>
              <a:gd name="T2" fmla="*/ 2147483647 w 140"/>
              <a:gd name="T3" fmla="*/ 2147483647 h 110"/>
              <a:gd name="T4" fmla="*/ 2147483647 w 140"/>
              <a:gd name="T5" fmla="*/ 2147483647 h 110"/>
              <a:gd name="T6" fmla="*/ 2147483647 w 140"/>
              <a:gd name="T7" fmla="*/ 2147483647 h 110"/>
              <a:gd name="T8" fmla="*/ 2147483647 w 140"/>
              <a:gd name="T9" fmla="*/ 2147483647 h 110"/>
              <a:gd name="T10" fmla="*/ 2147483647 w 140"/>
              <a:gd name="T11" fmla="*/ 2147483647 h 110"/>
              <a:gd name="T12" fmla="*/ 2147483647 w 140"/>
              <a:gd name="T13" fmla="*/ 2147483647 h 110"/>
              <a:gd name="T14" fmla="*/ 2147483647 w 140"/>
              <a:gd name="T15" fmla="*/ 2147483647 h 110"/>
              <a:gd name="T16" fmla="*/ 2147483647 w 140"/>
              <a:gd name="T17" fmla="*/ 2147483647 h 110"/>
              <a:gd name="T18" fmla="*/ 2147483647 w 140"/>
              <a:gd name="T19" fmla="*/ 2147483647 h 110"/>
              <a:gd name="T20" fmla="*/ 0 w 140"/>
              <a:gd name="T21" fmla="*/ 0 h 11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0"/>
              <a:gd name="T34" fmla="*/ 0 h 110"/>
              <a:gd name="T35" fmla="*/ 140 w 140"/>
              <a:gd name="T36" fmla="*/ 110 h 11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0" h="110">
                <a:moveTo>
                  <a:pt x="0" y="10"/>
                </a:moveTo>
                <a:lnTo>
                  <a:pt x="128" y="2"/>
                </a:lnTo>
                <a:lnTo>
                  <a:pt x="132" y="98"/>
                </a:lnTo>
                <a:lnTo>
                  <a:pt x="140" y="102"/>
                </a:lnTo>
                <a:lnTo>
                  <a:pt x="132" y="110"/>
                </a:lnTo>
                <a:lnTo>
                  <a:pt x="132" y="102"/>
                </a:lnTo>
                <a:lnTo>
                  <a:pt x="136" y="102"/>
                </a:lnTo>
                <a:lnTo>
                  <a:pt x="12" y="98"/>
                </a:lnTo>
                <a:lnTo>
                  <a:pt x="8" y="92"/>
                </a:lnTo>
                <a:lnTo>
                  <a:pt x="4" y="84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0" name="Freeform 50"/>
          <p:cNvSpPr>
            <a:spLocks/>
          </p:cNvSpPr>
          <p:nvPr/>
        </p:nvSpPr>
        <p:spPr bwMode="auto">
          <a:xfrm>
            <a:off x="1606550" y="4225925"/>
            <a:ext cx="222250" cy="193675"/>
          </a:xfrm>
          <a:custGeom>
            <a:avLst/>
            <a:gdLst>
              <a:gd name="T0" fmla="*/ 0 w 140"/>
              <a:gd name="T1" fmla="*/ 2147483647 h 122"/>
              <a:gd name="T2" fmla="*/ 2147483647 w 140"/>
              <a:gd name="T3" fmla="*/ 0 h 122"/>
              <a:gd name="T4" fmla="*/ 2147483647 w 140"/>
              <a:gd name="T5" fmla="*/ 0 h 122"/>
              <a:gd name="T6" fmla="*/ 2147483647 w 140"/>
              <a:gd name="T7" fmla="*/ 2147483647 h 122"/>
              <a:gd name="T8" fmla="*/ 2147483647 w 140"/>
              <a:gd name="T9" fmla="*/ 2147483647 h 122"/>
              <a:gd name="T10" fmla="*/ 2147483647 w 140"/>
              <a:gd name="T11" fmla="*/ 2147483647 h 122"/>
              <a:gd name="T12" fmla="*/ 2147483647 w 140"/>
              <a:gd name="T13" fmla="*/ 2147483647 h 122"/>
              <a:gd name="T14" fmla="*/ 2147483647 w 140"/>
              <a:gd name="T15" fmla="*/ 2147483647 h 122"/>
              <a:gd name="T16" fmla="*/ 2147483647 w 140"/>
              <a:gd name="T17" fmla="*/ 2147483647 h 122"/>
              <a:gd name="T18" fmla="*/ 2147483647 w 140"/>
              <a:gd name="T19" fmla="*/ 2147483647 h 122"/>
              <a:gd name="T20" fmla="*/ 2147483647 w 140"/>
              <a:gd name="T21" fmla="*/ 2147483647 h 122"/>
              <a:gd name="T22" fmla="*/ 0 w 140"/>
              <a:gd name="T23" fmla="*/ 2147483647 h 1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0"/>
              <a:gd name="T37" fmla="*/ 0 h 122"/>
              <a:gd name="T38" fmla="*/ 140 w 140"/>
              <a:gd name="T39" fmla="*/ 122 h 1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0" h="122">
                <a:moveTo>
                  <a:pt x="0" y="22"/>
                </a:moveTo>
                <a:lnTo>
                  <a:pt x="44" y="0"/>
                </a:lnTo>
                <a:lnTo>
                  <a:pt x="124" y="0"/>
                </a:lnTo>
                <a:lnTo>
                  <a:pt x="132" y="110"/>
                </a:lnTo>
                <a:lnTo>
                  <a:pt x="140" y="114"/>
                </a:lnTo>
                <a:lnTo>
                  <a:pt x="132" y="122"/>
                </a:lnTo>
                <a:lnTo>
                  <a:pt x="132" y="114"/>
                </a:lnTo>
                <a:lnTo>
                  <a:pt x="136" y="114"/>
                </a:lnTo>
                <a:lnTo>
                  <a:pt x="12" y="110"/>
                </a:lnTo>
                <a:lnTo>
                  <a:pt x="8" y="104"/>
                </a:lnTo>
                <a:lnTo>
                  <a:pt x="4" y="96"/>
                </a:lnTo>
                <a:lnTo>
                  <a:pt x="0" y="12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1" name="Freeform 51"/>
          <p:cNvSpPr>
            <a:spLocks/>
          </p:cNvSpPr>
          <p:nvPr/>
        </p:nvSpPr>
        <p:spPr bwMode="auto">
          <a:xfrm>
            <a:off x="7924800" y="3124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2" name="Freeform 52"/>
          <p:cNvSpPr>
            <a:spLocks/>
          </p:cNvSpPr>
          <p:nvPr/>
        </p:nvSpPr>
        <p:spPr bwMode="auto">
          <a:xfrm>
            <a:off x="8229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3" name="Freeform 53"/>
          <p:cNvSpPr>
            <a:spLocks/>
          </p:cNvSpPr>
          <p:nvPr/>
        </p:nvSpPr>
        <p:spPr bwMode="auto">
          <a:xfrm>
            <a:off x="7848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4" name="Freeform 54"/>
          <p:cNvSpPr>
            <a:spLocks/>
          </p:cNvSpPr>
          <p:nvPr/>
        </p:nvSpPr>
        <p:spPr bwMode="auto">
          <a:xfrm>
            <a:off x="80772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5" name="Freeform 55"/>
          <p:cNvSpPr>
            <a:spLocks/>
          </p:cNvSpPr>
          <p:nvPr/>
        </p:nvSpPr>
        <p:spPr bwMode="auto">
          <a:xfrm>
            <a:off x="7848600" y="3581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6" name="Freeform 56"/>
          <p:cNvSpPr>
            <a:spLocks/>
          </p:cNvSpPr>
          <p:nvPr/>
        </p:nvSpPr>
        <p:spPr bwMode="auto">
          <a:xfrm>
            <a:off x="8153400" y="3810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7" name="Freeform 57"/>
          <p:cNvSpPr>
            <a:spLocks/>
          </p:cNvSpPr>
          <p:nvPr/>
        </p:nvSpPr>
        <p:spPr bwMode="auto">
          <a:xfrm>
            <a:off x="8229600" y="4038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8" name="Freeform 58"/>
          <p:cNvSpPr>
            <a:spLocks/>
          </p:cNvSpPr>
          <p:nvPr/>
        </p:nvSpPr>
        <p:spPr bwMode="auto">
          <a:xfrm>
            <a:off x="8610600" y="2819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89" name="Freeform 59"/>
          <p:cNvSpPr>
            <a:spLocks/>
          </p:cNvSpPr>
          <p:nvPr/>
        </p:nvSpPr>
        <p:spPr bwMode="auto">
          <a:xfrm>
            <a:off x="-76200" y="2552700"/>
            <a:ext cx="9588500" cy="876300"/>
          </a:xfrm>
          <a:custGeom>
            <a:avLst/>
            <a:gdLst>
              <a:gd name="T0" fmla="*/ 2147483647 w 6040"/>
              <a:gd name="T1" fmla="*/ 2147483647 h 552"/>
              <a:gd name="T2" fmla="*/ 2147483647 w 6040"/>
              <a:gd name="T3" fmla="*/ 2147483647 h 552"/>
              <a:gd name="T4" fmla="*/ 2147483647 w 6040"/>
              <a:gd name="T5" fmla="*/ 2147483647 h 552"/>
              <a:gd name="T6" fmla="*/ 2147483647 w 6040"/>
              <a:gd name="T7" fmla="*/ 2147483647 h 552"/>
              <a:gd name="T8" fmla="*/ 2147483647 w 6040"/>
              <a:gd name="T9" fmla="*/ 2147483647 h 552"/>
              <a:gd name="T10" fmla="*/ 2147483647 w 6040"/>
              <a:gd name="T11" fmla="*/ 2147483647 h 552"/>
              <a:gd name="T12" fmla="*/ 2147483647 w 6040"/>
              <a:gd name="T13" fmla="*/ 2147483647 h 552"/>
              <a:gd name="T14" fmla="*/ 2147483647 w 6040"/>
              <a:gd name="T15" fmla="*/ 2147483647 h 552"/>
              <a:gd name="T16" fmla="*/ 2147483647 w 6040"/>
              <a:gd name="T17" fmla="*/ 2147483647 h 552"/>
              <a:gd name="T18" fmla="*/ 2147483647 w 6040"/>
              <a:gd name="T19" fmla="*/ 2147483647 h 552"/>
              <a:gd name="T20" fmla="*/ 0 w 6040"/>
              <a:gd name="T21" fmla="*/ 2147483647 h 5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040"/>
              <a:gd name="T34" fmla="*/ 0 h 552"/>
              <a:gd name="T35" fmla="*/ 6040 w 6040"/>
              <a:gd name="T36" fmla="*/ 552 h 5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040" h="552">
                <a:moveTo>
                  <a:pt x="48" y="408"/>
                </a:moveTo>
                <a:cubicBezTo>
                  <a:pt x="880" y="316"/>
                  <a:pt x="1712" y="224"/>
                  <a:pt x="2448" y="168"/>
                </a:cubicBezTo>
                <a:cubicBezTo>
                  <a:pt x="3184" y="112"/>
                  <a:pt x="3904" y="96"/>
                  <a:pt x="4464" y="72"/>
                </a:cubicBezTo>
                <a:cubicBezTo>
                  <a:pt x="5024" y="48"/>
                  <a:pt x="5576" y="0"/>
                  <a:pt x="5808" y="24"/>
                </a:cubicBezTo>
                <a:cubicBezTo>
                  <a:pt x="6040" y="48"/>
                  <a:pt x="5928" y="192"/>
                  <a:pt x="5856" y="216"/>
                </a:cubicBezTo>
                <a:cubicBezTo>
                  <a:pt x="5784" y="240"/>
                  <a:pt x="5656" y="168"/>
                  <a:pt x="5376" y="168"/>
                </a:cubicBezTo>
                <a:cubicBezTo>
                  <a:pt x="5096" y="168"/>
                  <a:pt x="4576" y="200"/>
                  <a:pt x="4176" y="216"/>
                </a:cubicBezTo>
                <a:cubicBezTo>
                  <a:pt x="3776" y="232"/>
                  <a:pt x="3424" y="232"/>
                  <a:pt x="2976" y="264"/>
                </a:cubicBezTo>
                <a:cubicBezTo>
                  <a:pt x="2528" y="296"/>
                  <a:pt x="1904" y="368"/>
                  <a:pt x="1488" y="408"/>
                </a:cubicBezTo>
                <a:cubicBezTo>
                  <a:pt x="1072" y="448"/>
                  <a:pt x="728" y="480"/>
                  <a:pt x="480" y="504"/>
                </a:cubicBezTo>
                <a:cubicBezTo>
                  <a:pt x="232" y="528"/>
                  <a:pt x="116" y="540"/>
                  <a:pt x="0" y="5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628" name="Text Box 60"/>
          <p:cNvSpPr txBox="1">
            <a:spLocks noChangeArrowheads="1"/>
          </p:cNvSpPr>
          <p:nvPr/>
        </p:nvSpPr>
        <p:spPr bwMode="auto">
          <a:xfrm rot="-248367">
            <a:off x="0" y="2438400"/>
            <a:ext cx="9650413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IIIIIIIIIIIIIIIIIIIIIIIIIIIIIIIIIIIIIIIIIIIIIIIIIIIIIIIIIIIIIIIIIIi</a:t>
            </a: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91" name="Freeform 61"/>
          <p:cNvSpPr>
            <a:spLocks/>
          </p:cNvSpPr>
          <p:nvPr/>
        </p:nvSpPr>
        <p:spPr bwMode="auto">
          <a:xfrm>
            <a:off x="0" y="2286000"/>
            <a:ext cx="9372600" cy="685800"/>
          </a:xfrm>
          <a:custGeom>
            <a:avLst/>
            <a:gdLst>
              <a:gd name="T0" fmla="*/ 0 w 5904"/>
              <a:gd name="T1" fmla="*/ 2147483647 h 432"/>
              <a:gd name="T2" fmla="*/ 2147483647 w 5904"/>
              <a:gd name="T3" fmla="*/ 2147483647 h 432"/>
              <a:gd name="T4" fmla="*/ 2147483647 w 5904"/>
              <a:gd name="T5" fmla="*/ 2147483647 h 432"/>
              <a:gd name="T6" fmla="*/ 2147483647 w 5904"/>
              <a:gd name="T7" fmla="*/ 2147483647 h 432"/>
              <a:gd name="T8" fmla="*/ 2147483647 w 5904"/>
              <a:gd name="T9" fmla="*/ 0 h 4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04"/>
              <a:gd name="T16" fmla="*/ 0 h 432"/>
              <a:gd name="T17" fmla="*/ 5904 w 5904"/>
              <a:gd name="T18" fmla="*/ 432 h 4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04" h="432">
                <a:moveTo>
                  <a:pt x="0" y="432"/>
                </a:moveTo>
                <a:lnTo>
                  <a:pt x="1392" y="336"/>
                </a:lnTo>
                <a:lnTo>
                  <a:pt x="3072" y="192"/>
                </a:lnTo>
                <a:lnTo>
                  <a:pt x="4752" y="96"/>
                </a:lnTo>
                <a:lnTo>
                  <a:pt x="590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2" name="Freeform 63"/>
          <p:cNvSpPr>
            <a:spLocks/>
          </p:cNvSpPr>
          <p:nvPr/>
        </p:nvSpPr>
        <p:spPr bwMode="auto">
          <a:xfrm>
            <a:off x="4572000" y="3657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3" name="Freeform 64"/>
          <p:cNvSpPr>
            <a:spLocks/>
          </p:cNvSpPr>
          <p:nvPr/>
        </p:nvSpPr>
        <p:spPr bwMode="auto">
          <a:xfrm>
            <a:off x="4864100" y="3810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4" name="Freeform 65"/>
          <p:cNvSpPr>
            <a:spLocks/>
          </p:cNvSpPr>
          <p:nvPr/>
        </p:nvSpPr>
        <p:spPr bwMode="auto">
          <a:xfrm>
            <a:off x="4648200" y="3962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5" name="Freeform 66"/>
          <p:cNvSpPr>
            <a:spLocks/>
          </p:cNvSpPr>
          <p:nvPr/>
        </p:nvSpPr>
        <p:spPr bwMode="auto">
          <a:xfrm>
            <a:off x="4876800" y="4114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6" name="Freeform 67"/>
          <p:cNvSpPr>
            <a:spLocks/>
          </p:cNvSpPr>
          <p:nvPr/>
        </p:nvSpPr>
        <p:spPr bwMode="auto">
          <a:xfrm>
            <a:off x="45720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7" name="Freeform 68"/>
          <p:cNvSpPr>
            <a:spLocks/>
          </p:cNvSpPr>
          <p:nvPr/>
        </p:nvSpPr>
        <p:spPr bwMode="auto">
          <a:xfrm>
            <a:off x="4572000" y="2971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8" name="Freeform 69"/>
          <p:cNvSpPr>
            <a:spLocks/>
          </p:cNvSpPr>
          <p:nvPr/>
        </p:nvSpPr>
        <p:spPr bwMode="auto">
          <a:xfrm>
            <a:off x="4800600" y="3200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99" name="Freeform 70"/>
          <p:cNvSpPr>
            <a:spLocks/>
          </p:cNvSpPr>
          <p:nvPr/>
        </p:nvSpPr>
        <p:spPr bwMode="auto">
          <a:xfrm>
            <a:off x="4648200" y="4267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639" name="Freeform 71"/>
          <p:cNvSpPr>
            <a:spLocks/>
          </p:cNvSpPr>
          <p:nvPr/>
        </p:nvSpPr>
        <p:spPr bwMode="auto">
          <a:xfrm>
            <a:off x="-107950" y="4014788"/>
            <a:ext cx="4827588" cy="2990850"/>
          </a:xfrm>
          <a:custGeom>
            <a:avLst/>
            <a:gdLst>
              <a:gd name="T0" fmla="*/ 68 w 3041"/>
              <a:gd name="T1" fmla="*/ 15 h 1884"/>
              <a:gd name="T2" fmla="*/ 380 w 3041"/>
              <a:gd name="T3" fmla="*/ 215 h 1884"/>
              <a:gd name="T4" fmla="*/ 1068 w 3041"/>
              <a:gd name="T5" fmla="*/ 279 h 1884"/>
              <a:gd name="T6" fmla="*/ 1076 w 3041"/>
              <a:gd name="T7" fmla="*/ 351 h 1884"/>
              <a:gd name="T8" fmla="*/ 1492 w 3041"/>
              <a:gd name="T9" fmla="*/ 487 h 1884"/>
              <a:gd name="T10" fmla="*/ 1716 w 3041"/>
              <a:gd name="T11" fmla="*/ 647 h 1884"/>
              <a:gd name="T12" fmla="*/ 2004 w 3041"/>
              <a:gd name="T13" fmla="*/ 807 h 1884"/>
              <a:gd name="T14" fmla="*/ 2372 w 3041"/>
              <a:gd name="T15" fmla="*/ 1175 h 1884"/>
              <a:gd name="T16" fmla="*/ 3028 w 3041"/>
              <a:gd name="T17" fmla="*/ 1783 h 1884"/>
              <a:gd name="T18" fmla="*/ 2292 w 3041"/>
              <a:gd name="T19" fmla="*/ 1783 h 1884"/>
              <a:gd name="T20" fmla="*/ 1964 w 3041"/>
              <a:gd name="T21" fmla="*/ 1767 h 1884"/>
              <a:gd name="T22" fmla="*/ 1116 w 3041"/>
              <a:gd name="T23" fmla="*/ 1687 h 1884"/>
              <a:gd name="T24" fmla="*/ 284 w 3041"/>
              <a:gd name="T25" fmla="*/ 1543 h 1884"/>
              <a:gd name="T26" fmla="*/ 76 w 3041"/>
              <a:gd name="T27" fmla="*/ 1111 h 1884"/>
              <a:gd name="T28" fmla="*/ 60 w 3041"/>
              <a:gd name="T29" fmla="*/ 679 h 1884"/>
              <a:gd name="T30" fmla="*/ 68 w 3041"/>
              <a:gd name="T31" fmla="*/ 303 h 1884"/>
              <a:gd name="T32" fmla="*/ 68 w 3041"/>
              <a:gd name="T33" fmla="*/ 15 h 1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41" h="1884">
                <a:moveTo>
                  <a:pt x="68" y="15"/>
                </a:moveTo>
                <a:cubicBezTo>
                  <a:pt x="120" y="0"/>
                  <a:pt x="213" y="171"/>
                  <a:pt x="380" y="215"/>
                </a:cubicBezTo>
                <a:cubicBezTo>
                  <a:pt x="547" y="259"/>
                  <a:pt x="952" y="256"/>
                  <a:pt x="1068" y="279"/>
                </a:cubicBezTo>
                <a:cubicBezTo>
                  <a:pt x="1184" y="302"/>
                  <a:pt x="1005" y="316"/>
                  <a:pt x="1076" y="351"/>
                </a:cubicBezTo>
                <a:cubicBezTo>
                  <a:pt x="1147" y="386"/>
                  <a:pt x="1385" y="438"/>
                  <a:pt x="1492" y="487"/>
                </a:cubicBezTo>
                <a:cubicBezTo>
                  <a:pt x="1599" y="536"/>
                  <a:pt x="1631" y="594"/>
                  <a:pt x="1716" y="647"/>
                </a:cubicBezTo>
                <a:cubicBezTo>
                  <a:pt x="1801" y="700"/>
                  <a:pt x="1895" y="719"/>
                  <a:pt x="2004" y="807"/>
                </a:cubicBezTo>
                <a:cubicBezTo>
                  <a:pt x="2113" y="895"/>
                  <a:pt x="2201" y="1012"/>
                  <a:pt x="2372" y="1175"/>
                </a:cubicBezTo>
                <a:cubicBezTo>
                  <a:pt x="2543" y="1338"/>
                  <a:pt x="3041" y="1682"/>
                  <a:pt x="3028" y="1783"/>
                </a:cubicBezTo>
                <a:cubicBezTo>
                  <a:pt x="3015" y="1884"/>
                  <a:pt x="2469" y="1786"/>
                  <a:pt x="2292" y="1783"/>
                </a:cubicBezTo>
                <a:cubicBezTo>
                  <a:pt x="2115" y="1780"/>
                  <a:pt x="2160" y="1783"/>
                  <a:pt x="1964" y="1767"/>
                </a:cubicBezTo>
                <a:cubicBezTo>
                  <a:pt x="1768" y="1751"/>
                  <a:pt x="1396" y="1724"/>
                  <a:pt x="1116" y="1687"/>
                </a:cubicBezTo>
                <a:cubicBezTo>
                  <a:pt x="836" y="1650"/>
                  <a:pt x="457" y="1639"/>
                  <a:pt x="284" y="1543"/>
                </a:cubicBezTo>
                <a:cubicBezTo>
                  <a:pt x="111" y="1447"/>
                  <a:pt x="113" y="1255"/>
                  <a:pt x="76" y="1111"/>
                </a:cubicBezTo>
                <a:cubicBezTo>
                  <a:pt x="39" y="967"/>
                  <a:pt x="61" y="814"/>
                  <a:pt x="60" y="679"/>
                </a:cubicBezTo>
                <a:cubicBezTo>
                  <a:pt x="59" y="544"/>
                  <a:pt x="67" y="414"/>
                  <a:pt x="68" y="303"/>
                </a:cubicBezTo>
                <a:cubicBezTo>
                  <a:pt x="69" y="192"/>
                  <a:pt x="0" y="49"/>
                  <a:pt x="68" y="15"/>
                </a:cubicBezTo>
                <a:close/>
              </a:path>
            </a:pathLst>
          </a:custGeom>
          <a:ln>
            <a:headEnd/>
            <a:tailEnd/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201" name="Freeform 73"/>
          <p:cNvSpPr>
            <a:spLocks/>
          </p:cNvSpPr>
          <p:nvPr/>
        </p:nvSpPr>
        <p:spPr bwMode="auto">
          <a:xfrm>
            <a:off x="8763000" y="2971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2" name="Freeform 74"/>
          <p:cNvSpPr>
            <a:spLocks/>
          </p:cNvSpPr>
          <p:nvPr/>
        </p:nvSpPr>
        <p:spPr bwMode="auto">
          <a:xfrm>
            <a:off x="8534400" y="3124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3" name="Freeform 75"/>
          <p:cNvSpPr>
            <a:spLocks/>
          </p:cNvSpPr>
          <p:nvPr/>
        </p:nvSpPr>
        <p:spPr bwMode="auto">
          <a:xfrm>
            <a:off x="8610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4" name="Freeform 76"/>
          <p:cNvSpPr>
            <a:spLocks/>
          </p:cNvSpPr>
          <p:nvPr/>
        </p:nvSpPr>
        <p:spPr bwMode="auto">
          <a:xfrm>
            <a:off x="8610600" y="3429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5" name="Freeform 77"/>
          <p:cNvSpPr>
            <a:spLocks/>
          </p:cNvSpPr>
          <p:nvPr/>
        </p:nvSpPr>
        <p:spPr bwMode="auto">
          <a:xfrm>
            <a:off x="8610600" y="3581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6" name="Freeform 78"/>
          <p:cNvSpPr>
            <a:spLocks/>
          </p:cNvSpPr>
          <p:nvPr/>
        </p:nvSpPr>
        <p:spPr bwMode="auto">
          <a:xfrm>
            <a:off x="8610600" y="3810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7" name="Freeform 79"/>
          <p:cNvSpPr>
            <a:spLocks/>
          </p:cNvSpPr>
          <p:nvPr/>
        </p:nvSpPr>
        <p:spPr bwMode="auto">
          <a:xfrm>
            <a:off x="8610600" y="3962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8" name="Freeform 80"/>
          <p:cNvSpPr>
            <a:spLocks/>
          </p:cNvSpPr>
          <p:nvPr/>
        </p:nvSpPr>
        <p:spPr bwMode="auto">
          <a:xfrm>
            <a:off x="8610600" y="41148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09" name="Freeform 81"/>
          <p:cNvSpPr>
            <a:spLocks/>
          </p:cNvSpPr>
          <p:nvPr/>
        </p:nvSpPr>
        <p:spPr bwMode="auto">
          <a:xfrm>
            <a:off x="8610600" y="4267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0" name="Freeform 82"/>
          <p:cNvSpPr>
            <a:spLocks/>
          </p:cNvSpPr>
          <p:nvPr/>
        </p:nvSpPr>
        <p:spPr bwMode="auto">
          <a:xfrm>
            <a:off x="8229600" y="3581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1" name="Freeform 83"/>
          <p:cNvSpPr>
            <a:spLocks/>
          </p:cNvSpPr>
          <p:nvPr/>
        </p:nvSpPr>
        <p:spPr bwMode="auto">
          <a:xfrm>
            <a:off x="8001000" y="2819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7652" name="Freeform 84"/>
          <p:cNvSpPr>
            <a:spLocks/>
          </p:cNvSpPr>
          <p:nvPr/>
        </p:nvSpPr>
        <p:spPr bwMode="auto">
          <a:xfrm>
            <a:off x="5270500" y="4697413"/>
            <a:ext cx="3765550" cy="2320925"/>
          </a:xfrm>
          <a:custGeom>
            <a:avLst/>
            <a:gdLst>
              <a:gd name="T0" fmla="*/ 136 w 2372"/>
              <a:gd name="T1" fmla="*/ 17 h 1462"/>
              <a:gd name="T2" fmla="*/ 808 w 2372"/>
              <a:gd name="T3" fmla="*/ 401 h 1462"/>
              <a:gd name="T4" fmla="*/ 1368 w 2372"/>
              <a:gd name="T5" fmla="*/ 713 h 1462"/>
              <a:gd name="T6" fmla="*/ 1800 w 2372"/>
              <a:gd name="T7" fmla="*/ 1017 h 1462"/>
              <a:gd name="T8" fmla="*/ 2328 w 2372"/>
              <a:gd name="T9" fmla="*/ 1401 h 1462"/>
              <a:gd name="T10" fmla="*/ 1536 w 2372"/>
              <a:gd name="T11" fmla="*/ 1369 h 1462"/>
              <a:gd name="T12" fmla="*/ 1752 w 2372"/>
              <a:gd name="T13" fmla="*/ 1417 h 1462"/>
              <a:gd name="T14" fmla="*/ 1352 w 2372"/>
              <a:gd name="T15" fmla="*/ 1097 h 1462"/>
              <a:gd name="T16" fmla="*/ 808 w 2372"/>
              <a:gd name="T17" fmla="*/ 633 h 1462"/>
              <a:gd name="T18" fmla="*/ 376 w 2372"/>
              <a:gd name="T19" fmla="*/ 353 h 1462"/>
              <a:gd name="T20" fmla="*/ 40 w 2372"/>
              <a:gd name="T21" fmla="*/ 113 h 1462"/>
              <a:gd name="T22" fmla="*/ 136 w 2372"/>
              <a:gd name="T23" fmla="*/ 113 h 1462"/>
              <a:gd name="T24" fmla="*/ 184 w 2372"/>
              <a:gd name="T25" fmla="*/ 65 h 1462"/>
              <a:gd name="T26" fmla="*/ 192 w 2372"/>
              <a:gd name="T27" fmla="*/ 41 h 1462"/>
              <a:gd name="T28" fmla="*/ 672 w 2372"/>
              <a:gd name="T29" fmla="*/ 313 h 1462"/>
              <a:gd name="T30" fmla="*/ 768 w 2372"/>
              <a:gd name="T31" fmla="*/ 377 h 1462"/>
              <a:gd name="T32" fmla="*/ 208 w 2372"/>
              <a:gd name="T33" fmla="*/ 57 h 1462"/>
              <a:gd name="T34" fmla="*/ 176 w 2372"/>
              <a:gd name="T35" fmla="*/ 73 h 1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72" h="1462">
                <a:moveTo>
                  <a:pt x="136" y="17"/>
                </a:moveTo>
                <a:cubicBezTo>
                  <a:pt x="364" y="117"/>
                  <a:pt x="603" y="285"/>
                  <a:pt x="808" y="401"/>
                </a:cubicBezTo>
                <a:cubicBezTo>
                  <a:pt x="1013" y="517"/>
                  <a:pt x="1203" y="610"/>
                  <a:pt x="1368" y="713"/>
                </a:cubicBezTo>
                <a:cubicBezTo>
                  <a:pt x="1533" y="816"/>
                  <a:pt x="1640" y="902"/>
                  <a:pt x="1800" y="1017"/>
                </a:cubicBezTo>
                <a:cubicBezTo>
                  <a:pt x="1960" y="1132"/>
                  <a:pt x="2372" y="1342"/>
                  <a:pt x="2328" y="1401"/>
                </a:cubicBezTo>
                <a:cubicBezTo>
                  <a:pt x="2284" y="1460"/>
                  <a:pt x="1632" y="1366"/>
                  <a:pt x="1536" y="1369"/>
                </a:cubicBezTo>
                <a:cubicBezTo>
                  <a:pt x="1440" y="1372"/>
                  <a:pt x="1783" y="1462"/>
                  <a:pt x="1752" y="1417"/>
                </a:cubicBezTo>
                <a:cubicBezTo>
                  <a:pt x="1721" y="1372"/>
                  <a:pt x="1509" y="1228"/>
                  <a:pt x="1352" y="1097"/>
                </a:cubicBezTo>
                <a:cubicBezTo>
                  <a:pt x="1195" y="966"/>
                  <a:pt x="971" y="757"/>
                  <a:pt x="808" y="633"/>
                </a:cubicBezTo>
                <a:cubicBezTo>
                  <a:pt x="645" y="509"/>
                  <a:pt x="504" y="440"/>
                  <a:pt x="376" y="353"/>
                </a:cubicBezTo>
                <a:cubicBezTo>
                  <a:pt x="248" y="266"/>
                  <a:pt x="80" y="153"/>
                  <a:pt x="40" y="113"/>
                </a:cubicBezTo>
                <a:cubicBezTo>
                  <a:pt x="0" y="73"/>
                  <a:pt x="112" y="121"/>
                  <a:pt x="136" y="113"/>
                </a:cubicBezTo>
                <a:cubicBezTo>
                  <a:pt x="160" y="105"/>
                  <a:pt x="175" y="77"/>
                  <a:pt x="184" y="65"/>
                </a:cubicBezTo>
                <a:cubicBezTo>
                  <a:pt x="193" y="53"/>
                  <a:pt x="111" y="0"/>
                  <a:pt x="192" y="41"/>
                </a:cubicBezTo>
                <a:cubicBezTo>
                  <a:pt x="273" y="82"/>
                  <a:pt x="576" y="257"/>
                  <a:pt x="672" y="313"/>
                </a:cubicBezTo>
                <a:cubicBezTo>
                  <a:pt x="768" y="369"/>
                  <a:pt x="845" y="420"/>
                  <a:pt x="768" y="377"/>
                </a:cubicBezTo>
                <a:cubicBezTo>
                  <a:pt x="691" y="334"/>
                  <a:pt x="307" y="108"/>
                  <a:pt x="208" y="57"/>
                </a:cubicBezTo>
                <a:cubicBezTo>
                  <a:pt x="109" y="6"/>
                  <a:pt x="183" y="70"/>
                  <a:pt x="176" y="73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33CC33"/>
              </a:gs>
              <a:gs pos="100000">
                <a:schemeClr val="bg1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213" name="Freeform 85"/>
          <p:cNvSpPr>
            <a:spLocks/>
          </p:cNvSpPr>
          <p:nvPr/>
        </p:nvSpPr>
        <p:spPr bwMode="auto">
          <a:xfrm>
            <a:off x="4953000" y="4419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4" name="Freeform 86"/>
          <p:cNvSpPr>
            <a:spLocks/>
          </p:cNvSpPr>
          <p:nvPr/>
        </p:nvSpPr>
        <p:spPr bwMode="auto">
          <a:xfrm>
            <a:off x="4876800" y="35052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5" name="Freeform 87"/>
          <p:cNvSpPr>
            <a:spLocks/>
          </p:cNvSpPr>
          <p:nvPr/>
        </p:nvSpPr>
        <p:spPr bwMode="auto">
          <a:xfrm>
            <a:off x="45720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6" name="Freeform 88"/>
          <p:cNvSpPr>
            <a:spLocks/>
          </p:cNvSpPr>
          <p:nvPr/>
        </p:nvSpPr>
        <p:spPr bwMode="auto">
          <a:xfrm>
            <a:off x="4876800" y="3048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19" name="Freeform 136"/>
          <p:cNvSpPr>
            <a:spLocks/>
          </p:cNvSpPr>
          <p:nvPr/>
        </p:nvSpPr>
        <p:spPr bwMode="auto">
          <a:xfrm>
            <a:off x="4800600" y="2895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0" name="Freeform 142" descr="Каштан"/>
          <p:cNvSpPr>
            <a:spLocks/>
          </p:cNvSpPr>
          <p:nvPr/>
        </p:nvSpPr>
        <p:spPr bwMode="auto">
          <a:xfrm>
            <a:off x="-76200" y="2705100"/>
            <a:ext cx="9258300" cy="723900"/>
          </a:xfrm>
          <a:custGeom>
            <a:avLst/>
            <a:gdLst>
              <a:gd name="T0" fmla="*/ 2147483647 w 5832"/>
              <a:gd name="T1" fmla="*/ 2147483647 h 456"/>
              <a:gd name="T2" fmla="*/ 2147483647 w 5832"/>
              <a:gd name="T3" fmla="*/ 2147483647 h 456"/>
              <a:gd name="T4" fmla="*/ 2147483647 w 5832"/>
              <a:gd name="T5" fmla="*/ 2147483647 h 456"/>
              <a:gd name="T6" fmla="*/ 2147483647 w 5832"/>
              <a:gd name="T7" fmla="*/ 2147483647 h 456"/>
              <a:gd name="T8" fmla="*/ 2147483647 w 5832"/>
              <a:gd name="T9" fmla="*/ 2147483647 h 456"/>
              <a:gd name="T10" fmla="*/ 2147483647 w 5832"/>
              <a:gd name="T11" fmla="*/ 2147483647 h 456"/>
              <a:gd name="T12" fmla="*/ 2147483647 w 5832"/>
              <a:gd name="T13" fmla="*/ 2147483647 h 456"/>
              <a:gd name="T14" fmla="*/ 2147483647 w 5832"/>
              <a:gd name="T15" fmla="*/ 0 h 456"/>
              <a:gd name="T16" fmla="*/ 2147483647 w 5832"/>
              <a:gd name="T17" fmla="*/ 2147483647 h 456"/>
              <a:gd name="T18" fmla="*/ 2147483647 w 5832"/>
              <a:gd name="T19" fmla="*/ 2147483647 h 456"/>
              <a:gd name="T20" fmla="*/ 2147483647 w 5832"/>
              <a:gd name="T21" fmla="*/ 2147483647 h 456"/>
              <a:gd name="T22" fmla="*/ 2147483647 w 5832"/>
              <a:gd name="T23" fmla="*/ 2147483647 h 456"/>
              <a:gd name="T24" fmla="*/ 0 w 5832"/>
              <a:gd name="T25" fmla="*/ 2147483647 h 456"/>
              <a:gd name="T26" fmla="*/ 2147483647 w 5832"/>
              <a:gd name="T27" fmla="*/ 2147483647 h 4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32"/>
              <a:gd name="T43" fmla="*/ 0 h 456"/>
              <a:gd name="T44" fmla="*/ 5832 w 5832"/>
              <a:gd name="T45" fmla="*/ 456 h 4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32" h="456">
                <a:moveTo>
                  <a:pt x="48" y="456"/>
                </a:moveTo>
                <a:lnTo>
                  <a:pt x="1000" y="384"/>
                </a:lnTo>
                <a:lnTo>
                  <a:pt x="2376" y="256"/>
                </a:lnTo>
                <a:lnTo>
                  <a:pt x="2928" y="216"/>
                </a:lnTo>
                <a:lnTo>
                  <a:pt x="4032" y="168"/>
                </a:lnTo>
                <a:lnTo>
                  <a:pt x="5280" y="72"/>
                </a:lnTo>
                <a:lnTo>
                  <a:pt x="5808" y="72"/>
                </a:lnTo>
                <a:lnTo>
                  <a:pt x="5832" y="0"/>
                </a:lnTo>
                <a:lnTo>
                  <a:pt x="4856" y="48"/>
                </a:lnTo>
                <a:lnTo>
                  <a:pt x="3880" y="112"/>
                </a:lnTo>
                <a:lnTo>
                  <a:pt x="2640" y="168"/>
                </a:lnTo>
                <a:lnTo>
                  <a:pt x="1560" y="272"/>
                </a:lnTo>
                <a:lnTo>
                  <a:pt x="0" y="408"/>
                </a:lnTo>
                <a:lnTo>
                  <a:pt x="48" y="456"/>
                </a:lnTo>
                <a:close/>
              </a:path>
            </a:pathLst>
          </a:cu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1" name="Freeform 143"/>
          <p:cNvSpPr>
            <a:spLocks/>
          </p:cNvSpPr>
          <p:nvPr/>
        </p:nvSpPr>
        <p:spPr bwMode="auto">
          <a:xfrm>
            <a:off x="990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2" name="Freeform 144"/>
          <p:cNvSpPr>
            <a:spLocks/>
          </p:cNvSpPr>
          <p:nvPr/>
        </p:nvSpPr>
        <p:spPr bwMode="auto">
          <a:xfrm>
            <a:off x="609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3" name="Freeform 145"/>
          <p:cNvSpPr>
            <a:spLocks/>
          </p:cNvSpPr>
          <p:nvPr/>
        </p:nvSpPr>
        <p:spPr bwMode="auto">
          <a:xfrm>
            <a:off x="2286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4" name="Freeform 146"/>
          <p:cNvSpPr>
            <a:spLocks/>
          </p:cNvSpPr>
          <p:nvPr/>
        </p:nvSpPr>
        <p:spPr bwMode="auto">
          <a:xfrm>
            <a:off x="-152400" y="3276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5" name="Freeform 148"/>
          <p:cNvSpPr>
            <a:spLocks/>
          </p:cNvSpPr>
          <p:nvPr/>
        </p:nvSpPr>
        <p:spPr bwMode="auto">
          <a:xfrm>
            <a:off x="8839200" y="32004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6" name="Freeform 149"/>
          <p:cNvSpPr>
            <a:spLocks/>
          </p:cNvSpPr>
          <p:nvPr/>
        </p:nvSpPr>
        <p:spPr bwMode="auto">
          <a:xfrm>
            <a:off x="8763000" y="36576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27" name="Freeform 150"/>
          <p:cNvSpPr>
            <a:spLocks/>
          </p:cNvSpPr>
          <p:nvPr/>
        </p:nvSpPr>
        <p:spPr bwMode="auto">
          <a:xfrm>
            <a:off x="7772400" y="3810000"/>
            <a:ext cx="393700" cy="190500"/>
          </a:xfrm>
          <a:custGeom>
            <a:avLst/>
            <a:gdLst>
              <a:gd name="T0" fmla="*/ 2147483647 w 440"/>
              <a:gd name="T1" fmla="*/ 2147483647 h 168"/>
              <a:gd name="T2" fmla="*/ 2147483647 w 440"/>
              <a:gd name="T3" fmla="*/ 2147483647 h 168"/>
              <a:gd name="T4" fmla="*/ 2147483647 w 440"/>
              <a:gd name="T5" fmla="*/ 2147483647 h 168"/>
              <a:gd name="T6" fmla="*/ 2147483647 w 440"/>
              <a:gd name="T7" fmla="*/ 2147483647 h 168"/>
              <a:gd name="T8" fmla="*/ 0 w 440"/>
              <a:gd name="T9" fmla="*/ 0 h 1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0"/>
              <a:gd name="T16" fmla="*/ 0 h 168"/>
              <a:gd name="T17" fmla="*/ 440 w 440"/>
              <a:gd name="T18" fmla="*/ 168 h 1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0" h="168">
                <a:moveTo>
                  <a:pt x="16" y="16"/>
                </a:moveTo>
                <a:lnTo>
                  <a:pt x="440" y="24"/>
                </a:lnTo>
                <a:lnTo>
                  <a:pt x="440" y="168"/>
                </a:lnTo>
                <a:lnTo>
                  <a:pt x="8" y="168"/>
                </a:lnTo>
                <a:lnTo>
                  <a:pt x="0" y="0"/>
                </a:lnTo>
              </a:path>
            </a:pathLst>
          </a:custGeom>
          <a:gradFill rotWithShape="1">
            <a:gsLst>
              <a:gs pos="0">
                <a:srgbClr val="CC6600"/>
              </a:gs>
              <a:gs pos="100000">
                <a:srgbClr val="C4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1270" name="Picture 6" descr="http://kira-scrap.ru/KATALOG/NADPISI/1/0_8ae79_234d1b61_L.png"/>
          <p:cNvPicPr>
            <a:picLocks noChangeAspect="1" noChangeArrowheads="1"/>
          </p:cNvPicPr>
          <p:nvPr/>
        </p:nvPicPr>
        <p:blipFill>
          <a:blip r:embed="rId5" cstate="print"/>
          <a:srcRect b="19081"/>
          <a:stretch>
            <a:fillRect/>
          </a:stretch>
        </p:blipFill>
        <p:spPr bwMode="auto">
          <a:xfrm>
            <a:off x="0" y="3212976"/>
            <a:ext cx="2770262" cy="29968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7.40741E-7 L 1.11024 -0.10949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00" y="-5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C 0.05312 0.00857 0.10642 0.01736 0.14722 0.02963 C 0.18802 0.0419 0.20902 0.05301 0.24444 0.07408 C 0.27968 0.09514 0.31753 0.12292 0.35833 0.15556 C 0.39913 0.1882 0.45729 0.24144 0.48871 0.27037 C 0.52013 0.29931 0.53368 0.31436 0.54704 0.32963 " pathEditMode="relative" ptsTypes="aaaaaA">
                                      <p:cBhvr>
                                        <p:cTn id="8" dur="5000" fill="hold"/>
                                        <p:tgtEl>
                                          <p:spTgt spid="237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59259E-6 L 0.58524 -0.05717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0" y="-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2.jpg"/>
          <p:cNvPicPr>
            <a:picLocks noChangeAspect="1"/>
          </p:cNvPicPr>
          <p:nvPr/>
        </p:nvPicPr>
        <p:blipFill>
          <a:blip r:embed="rId2" cstate="print"/>
          <a:srcRect t="10101" r="10253"/>
          <a:stretch>
            <a:fillRect/>
          </a:stretch>
        </p:blipFill>
        <p:spPr>
          <a:xfrm flipH="1">
            <a:off x="395536" y="620688"/>
            <a:ext cx="8352928" cy="55853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8597" name="Freeform 5"/>
          <p:cNvSpPr>
            <a:spLocks/>
          </p:cNvSpPr>
          <p:nvPr/>
        </p:nvSpPr>
        <p:spPr bwMode="auto">
          <a:xfrm>
            <a:off x="395536" y="1700808"/>
            <a:ext cx="8208912" cy="576064"/>
          </a:xfrm>
          <a:custGeom>
            <a:avLst/>
            <a:gdLst>
              <a:gd name="T0" fmla="*/ 0 w 4848"/>
              <a:gd name="T1" fmla="*/ 0 h 1296"/>
              <a:gd name="T2" fmla="*/ 2147483647 w 4848"/>
              <a:gd name="T3" fmla="*/ 2147483647 h 1296"/>
              <a:gd name="T4" fmla="*/ 0 60000 65536"/>
              <a:gd name="T5" fmla="*/ 0 60000 65536"/>
              <a:gd name="T6" fmla="*/ 0 w 4848"/>
              <a:gd name="T7" fmla="*/ 0 h 1296"/>
              <a:gd name="T8" fmla="*/ 4848 w 4848"/>
              <a:gd name="T9" fmla="*/ 1296 h 129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48" h="1296">
                <a:moveTo>
                  <a:pt x="0" y="0"/>
                </a:moveTo>
                <a:lnTo>
                  <a:pt x="4848" y="1296"/>
                </a:ln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8598" name="Freeform 6"/>
          <p:cNvSpPr>
            <a:spLocks/>
          </p:cNvSpPr>
          <p:nvPr/>
        </p:nvSpPr>
        <p:spPr bwMode="auto">
          <a:xfrm rot="21414376" flipV="1">
            <a:off x="1544973" y="3238364"/>
            <a:ext cx="6990157" cy="2757537"/>
          </a:xfrm>
          <a:custGeom>
            <a:avLst/>
            <a:gdLst>
              <a:gd name="T0" fmla="*/ 0 w 5824"/>
              <a:gd name="T1" fmla="*/ 2147483647 h 16"/>
              <a:gd name="T2" fmla="*/ 2147483647 w 5824"/>
              <a:gd name="T3" fmla="*/ 0 h 16"/>
              <a:gd name="T4" fmla="*/ 0 60000 65536"/>
              <a:gd name="T5" fmla="*/ 0 60000 65536"/>
              <a:gd name="T6" fmla="*/ 0 w 5824"/>
              <a:gd name="T7" fmla="*/ 0 h 16"/>
              <a:gd name="T8" fmla="*/ 5824 w 5824"/>
              <a:gd name="T9" fmla="*/ 16 h 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24" h="16">
                <a:moveTo>
                  <a:pt x="0" y="16"/>
                </a:moveTo>
                <a:lnTo>
                  <a:pt x="5824" y="0"/>
                </a:ln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38599" name="Picture 7" descr="j023628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284984"/>
            <a:ext cx="9906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9508" name="Text Box 916"/>
          <p:cNvSpPr txBox="1">
            <a:spLocks noChangeArrowheads="1"/>
          </p:cNvSpPr>
          <p:nvPr/>
        </p:nvSpPr>
        <p:spPr bwMode="auto">
          <a:xfrm>
            <a:off x="1331640" y="1700808"/>
            <a:ext cx="477838" cy="762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9509" name="Text Box 917"/>
          <p:cNvSpPr txBox="1">
            <a:spLocks noChangeArrowheads="1"/>
          </p:cNvSpPr>
          <p:nvPr/>
        </p:nvSpPr>
        <p:spPr bwMode="auto">
          <a:xfrm>
            <a:off x="4427984" y="4581128"/>
            <a:ext cx="477838" cy="762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endParaRPr lang="ru-RU" sz="4400" b="1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" name="Group 918"/>
          <p:cNvGrpSpPr>
            <a:grpSpLocks/>
          </p:cNvGrpSpPr>
          <p:nvPr/>
        </p:nvGrpSpPr>
        <p:grpSpPr bwMode="auto">
          <a:xfrm>
            <a:off x="7164288" y="1412776"/>
            <a:ext cx="1295400" cy="762000"/>
            <a:chOff x="4032" y="1056"/>
            <a:chExt cx="816" cy="480"/>
          </a:xfrm>
        </p:grpSpPr>
        <p:grpSp>
          <p:nvGrpSpPr>
            <p:cNvPr id="3" name="Group 919"/>
            <p:cNvGrpSpPr>
              <a:grpSpLocks/>
            </p:cNvGrpSpPr>
            <p:nvPr/>
          </p:nvGrpSpPr>
          <p:grpSpPr bwMode="auto">
            <a:xfrm>
              <a:off x="4320" y="1296"/>
              <a:ext cx="136" cy="97"/>
              <a:chOff x="3744" y="1584"/>
              <a:chExt cx="136" cy="97"/>
            </a:xfrm>
          </p:grpSpPr>
          <p:sp>
            <p:nvSpPr>
              <p:cNvPr id="7182" name="Freeform 920"/>
              <p:cNvSpPr>
                <a:spLocks/>
              </p:cNvSpPr>
              <p:nvPr/>
            </p:nvSpPr>
            <p:spPr bwMode="auto">
              <a:xfrm>
                <a:off x="3744" y="1680"/>
                <a:ext cx="136" cy="1"/>
              </a:xfrm>
              <a:custGeom>
                <a:avLst/>
                <a:gdLst>
                  <a:gd name="T0" fmla="*/ 0 w 136"/>
                  <a:gd name="T1" fmla="*/ 0 h 1"/>
                  <a:gd name="T2" fmla="*/ 136 w 136"/>
                  <a:gd name="T3" fmla="*/ 0 h 1"/>
                  <a:gd name="T4" fmla="*/ 0 60000 65536"/>
                  <a:gd name="T5" fmla="*/ 0 60000 65536"/>
                  <a:gd name="T6" fmla="*/ 0 w 136"/>
                  <a:gd name="T7" fmla="*/ 0 h 1"/>
                  <a:gd name="T8" fmla="*/ 136 w 13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6" h="1">
                    <a:moveTo>
                      <a:pt x="0" y="0"/>
                    </a:moveTo>
                    <a:lnTo>
                      <a:pt x="136" y="0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3" name="Oval 921"/>
              <p:cNvSpPr>
                <a:spLocks noChangeArrowheads="1"/>
              </p:cNvSpPr>
              <p:nvPr/>
            </p:nvSpPr>
            <p:spPr bwMode="auto">
              <a:xfrm>
                <a:off x="3792" y="158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39514" name="Text Box 922"/>
            <p:cNvSpPr txBox="1">
              <a:spLocks noChangeArrowheads="1"/>
            </p:cNvSpPr>
            <p:nvPr/>
          </p:nvSpPr>
          <p:spPr bwMode="auto">
            <a:xfrm>
              <a:off x="4032" y="1056"/>
              <a:ext cx="816" cy="48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a</a:t>
              </a:r>
              <a:r>
                <a:rPr lang="ru-RU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   </a:t>
              </a:r>
              <a:r>
                <a:rPr lang="en-US" sz="4400" b="1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b</a:t>
              </a:r>
              <a:endParaRPr lang="ru-RU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959 -0.04394 L 0.85937 0.3126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0" y="178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23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23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7" grpId="0" animBg="1"/>
      <p:bldP spid="238598" grpId="0" animBg="1"/>
      <p:bldP spid="239508" grpId="0"/>
      <p:bldP spid="2395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48680"/>
            <a:ext cx="8064896" cy="57246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9" name="Прямая соединительная линия 28"/>
          <p:cNvCxnSpPr/>
          <p:nvPr/>
        </p:nvCxnSpPr>
        <p:spPr>
          <a:xfrm flipV="1">
            <a:off x="2627784" y="1988840"/>
            <a:ext cx="0" cy="648072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411760" y="2132856"/>
            <a:ext cx="3024336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SMARTInkShape-74"/>
          <p:cNvSpPr/>
          <p:nvPr>
            <p:custDataLst>
              <p:tags r:id="rId1"/>
            </p:custDataLst>
          </p:nvPr>
        </p:nvSpPr>
        <p:spPr>
          <a:xfrm>
            <a:off x="3348633" y="4947047"/>
            <a:ext cx="1794868" cy="1616263"/>
          </a:xfrm>
          <a:custGeom>
            <a:avLst/>
            <a:gdLst/>
            <a:ahLst/>
            <a:cxnLst/>
            <a:rect l="0" t="0" r="0" b="0"/>
            <a:pathLst>
              <a:path w="1794868" h="1616263">
                <a:moveTo>
                  <a:pt x="0" y="0"/>
                </a:moveTo>
                <a:lnTo>
                  <a:pt x="0" y="0"/>
                </a:lnTo>
                <a:lnTo>
                  <a:pt x="0" y="4740"/>
                </a:lnTo>
                <a:lnTo>
                  <a:pt x="992" y="6137"/>
                </a:lnTo>
                <a:lnTo>
                  <a:pt x="2646" y="7068"/>
                </a:lnTo>
                <a:lnTo>
                  <a:pt x="7688" y="8561"/>
                </a:lnTo>
                <a:lnTo>
                  <a:pt x="24722" y="23744"/>
                </a:lnTo>
                <a:lnTo>
                  <a:pt x="33011" y="25887"/>
                </a:lnTo>
                <a:lnTo>
                  <a:pt x="38815" y="26388"/>
                </a:lnTo>
                <a:lnTo>
                  <a:pt x="40759" y="27514"/>
                </a:lnTo>
                <a:lnTo>
                  <a:pt x="42056" y="29257"/>
                </a:lnTo>
                <a:lnTo>
                  <a:pt x="42920" y="31411"/>
                </a:lnTo>
                <a:lnTo>
                  <a:pt x="44488" y="32847"/>
                </a:lnTo>
                <a:lnTo>
                  <a:pt x="54134" y="37797"/>
                </a:lnTo>
                <a:lnTo>
                  <a:pt x="68534" y="49883"/>
                </a:lnTo>
                <a:lnTo>
                  <a:pt x="80382" y="55494"/>
                </a:lnTo>
                <a:lnTo>
                  <a:pt x="95252" y="67721"/>
                </a:lnTo>
                <a:lnTo>
                  <a:pt x="107156" y="73349"/>
                </a:lnTo>
                <a:lnTo>
                  <a:pt x="127992" y="92385"/>
                </a:lnTo>
                <a:lnTo>
                  <a:pt x="149820" y="121218"/>
                </a:lnTo>
                <a:lnTo>
                  <a:pt x="190006" y="154436"/>
                </a:lnTo>
                <a:lnTo>
                  <a:pt x="234098" y="194428"/>
                </a:lnTo>
                <a:lnTo>
                  <a:pt x="273956" y="224859"/>
                </a:lnTo>
                <a:lnTo>
                  <a:pt x="313095" y="268070"/>
                </a:lnTo>
                <a:lnTo>
                  <a:pt x="354243" y="309573"/>
                </a:lnTo>
                <a:lnTo>
                  <a:pt x="395885" y="351235"/>
                </a:lnTo>
                <a:lnTo>
                  <a:pt x="437739" y="386953"/>
                </a:lnTo>
                <a:lnTo>
                  <a:pt x="482142" y="422673"/>
                </a:lnTo>
                <a:lnTo>
                  <a:pt x="521624" y="458391"/>
                </a:lnTo>
                <a:lnTo>
                  <a:pt x="565688" y="494108"/>
                </a:lnTo>
                <a:lnTo>
                  <a:pt x="607629" y="528615"/>
                </a:lnTo>
                <a:lnTo>
                  <a:pt x="651921" y="564664"/>
                </a:lnTo>
                <a:lnTo>
                  <a:pt x="696522" y="606502"/>
                </a:lnTo>
                <a:lnTo>
                  <a:pt x="741165" y="644215"/>
                </a:lnTo>
                <a:lnTo>
                  <a:pt x="785812" y="687754"/>
                </a:lnTo>
                <a:lnTo>
                  <a:pt x="830461" y="726120"/>
                </a:lnTo>
                <a:lnTo>
                  <a:pt x="868825" y="759579"/>
                </a:lnTo>
                <a:lnTo>
                  <a:pt x="909587" y="794852"/>
                </a:lnTo>
                <a:lnTo>
                  <a:pt x="946301" y="830483"/>
                </a:lnTo>
                <a:lnTo>
                  <a:pt x="984863" y="866183"/>
                </a:lnTo>
                <a:lnTo>
                  <a:pt x="1018754" y="890324"/>
                </a:lnTo>
                <a:lnTo>
                  <a:pt x="1061020" y="920999"/>
                </a:lnTo>
                <a:lnTo>
                  <a:pt x="1104170" y="955722"/>
                </a:lnTo>
                <a:lnTo>
                  <a:pt x="1145031" y="991243"/>
                </a:lnTo>
                <a:lnTo>
                  <a:pt x="1179320" y="1020645"/>
                </a:lnTo>
                <a:lnTo>
                  <a:pt x="1214616" y="1051846"/>
                </a:lnTo>
                <a:lnTo>
                  <a:pt x="1257357" y="1089055"/>
                </a:lnTo>
                <a:lnTo>
                  <a:pt x="1301592" y="1125068"/>
                </a:lnTo>
                <a:lnTo>
                  <a:pt x="1336724" y="1152900"/>
                </a:lnTo>
                <a:lnTo>
                  <a:pt x="1371276" y="1184849"/>
                </a:lnTo>
                <a:lnTo>
                  <a:pt x="1412767" y="1222814"/>
                </a:lnTo>
                <a:lnTo>
                  <a:pt x="1454146" y="1258977"/>
                </a:lnTo>
                <a:lnTo>
                  <a:pt x="1497119" y="1294783"/>
                </a:lnTo>
                <a:lnTo>
                  <a:pt x="1535300" y="1330519"/>
                </a:lnTo>
                <a:lnTo>
                  <a:pt x="1571505" y="1361500"/>
                </a:lnTo>
                <a:lnTo>
                  <a:pt x="1607320" y="1393858"/>
                </a:lnTo>
                <a:lnTo>
                  <a:pt x="1647249" y="1433048"/>
                </a:lnTo>
                <a:lnTo>
                  <a:pt x="1690584" y="1477270"/>
                </a:lnTo>
                <a:lnTo>
                  <a:pt x="1714480" y="1504590"/>
                </a:lnTo>
                <a:lnTo>
                  <a:pt x="1743271" y="1530533"/>
                </a:lnTo>
                <a:lnTo>
                  <a:pt x="1772937" y="1574451"/>
                </a:lnTo>
                <a:lnTo>
                  <a:pt x="1776793" y="1585581"/>
                </a:lnTo>
                <a:lnTo>
                  <a:pt x="1781212" y="1592048"/>
                </a:lnTo>
                <a:lnTo>
                  <a:pt x="1786483" y="1595585"/>
                </a:lnTo>
                <a:lnTo>
                  <a:pt x="1789278" y="1596528"/>
                </a:lnTo>
                <a:lnTo>
                  <a:pt x="1791140" y="1598149"/>
                </a:lnTo>
                <a:lnTo>
                  <a:pt x="1794376" y="1605937"/>
                </a:lnTo>
                <a:lnTo>
                  <a:pt x="1794866" y="1616262"/>
                </a:lnTo>
                <a:lnTo>
                  <a:pt x="1794867" y="1607344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15475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8208912" cy="58326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539552" y="476672"/>
            <a:ext cx="8064896" cy="971128"/>
            <a:chOff x="0" y="192"/>
            <a:chExt cx="5856" cy="720"/>
          </a:xfrm>
        </p:grpSpPr>
        <p:sp>
          <p:nvSpPr>
            <p:cNvPr id="20" name="Line 6"/>
            <p:cNvSpPr>
              <a:spLocks noChangeShapeType="1"/>
            </p:cNvSpPr>
            <p:nvPr/>
          </p:nvSpPr>
          <p:spPr bwMode="auto">
            <a:xfrm flipV="1">
              <a:off x="0" y="240"/>
              <a:ext cx="5856" cy="67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7"/>
            <p:cNvSpPr>
              <a:spLocks noChangeShapeType="1"/>
            </p:cNvSpPr>
            <p:nvPr/>
          </p:nvSpPr>
          <p:spPr bwMode="auto">
            <a:xfrm flipV="1">
              <a:off x="0" y="192"/>
              <a:ext cx="5856" cy="67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2" name="Picture 5" descr="8t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1143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5 0.0213 L 0.81163 -0.09421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00" y="-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Герб-4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20688"/>
            <a:ext cx="1728192" cy="1623222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0" y="537321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Курск</a:t>
            </a:r>
            <a:endParaRPr lang="en-US" sz="4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0" y="0"/>
            <a:ext cx="4599130" cy="3284984"/>
            <a:chOff x="0" y="0"/>
            <a:chExt cx="9252520" cy="6858000"/>
          </a:xfrm>
        </p:grpSpPr>
        <p:pic>
          <p:nvPicPr>
            <p:cNvPr id="2" name="Рисунок 1" descr="http://x.vukajlija.com/var/uploads/avatars/201009/29624/medium_russia-stamp1274tiger-snow.jpg"/>
            <p:cNvPicPr/>
            <p:nvPr/>
          </p:nvPicPr>
          <p:blipFill>
            <a:blip r:embed="rId3" cstate="print"/>
            <a:srcRect t="2751"/>
            <a:stretch>
              <a:fillRect/>
            </a:stretch>
          </p:blipFill>
          <p:spPr bwMode="auto">
            <a:xfrm>
              <a:off x="0" y="0"/>
              <a:ext cx="925252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Рисунок 6" descr="1627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318" y="532478"/>
              <a:ext cx="8136904" cy="57606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Рисунок 7" descr="cover_mosk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1325944">
              <a:off x="251520" y="4293096"/>
              <a:ext cx="2448273" cy="2365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9" name="Прямоугольник 8"/>
            <p:cNvSpPr/>
            <p:nvPr/>
          </p:nvSpPr>
          <p:spPr>
            <a:xfrm>
              <a:off x="3368229" y="679583"/>
              <a:ext cx="3070564" cy="1068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ПОЧТА РОССИИ</a:t>
              </a:r>
              <a:endPara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7" name="Рисунок 16" descr="http://x.vukajlija.com/var/uploads/avatars/201009/29624/medium_russia-stamp1274tiger-snow.jpg"/>
          <p:cNvPicPr/>
          <p:nvPr/>
        </p:nvPicPr>
        <p:blipFill>
          <a:blip r:embed="rId3" cstate="print"/>
          <a:srcRect t="2751"/>
          <a:stretch>
            <a:fillRect/>
          </a:stretch>
        </p:blipFill>
        <p:spPr bwMode="auto">
          <a:xfrm>
            <a:off x="4572000" y="3236308"/>
            <a:ext cx="4572000" cy="362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284_most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77780" y="3573015"/>
            <a:ext cx="3960440" cy="29005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1" name="Рисунок 20" descr="http://x.vukajlija.com/var/uploads/avatars/201009/29624/medium_russia-stamp1274tiger-snow.jpg"/>
          <p:cNvPicPr/>
          <p:nvPr/>
        </p:nvPicPr>
        <p:blipFill>
          <a:blip r:embed="rId3" cstate="print"/>
          <a:srcRect t="2751"/>
          <a:stretch>
            <a:fillRect/>
          </a:stretch>
        </p:blipFill>
        <p:spPr bwMode="auto">
          <a:xfrm>
            <a:off x="0" y="3284984"/>
            <a:ext cx="4572000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images (2).jpg"/>
          <p:cNvPicPr>
            <a:picLocks noChangeAspect="1"/>
          </p:cNvPicPr>
          <p:nvPr/>
        </p:nvPicPr>
        <p:blipFill>
          <a:blip r:embed="rId8" cstate="print"/>
          <a:srcRect t="9146" r="11111"/>
          <a:stretch>
            <a:fillRect/>
          </a:stretch>
        </p:blipFill>
        <p:spPr>
          <a:xfrm>
            <a:off x="323528" y="3573016"/>
            <a:ext cx="3960440" cy="28083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30" name="Группа 29"/>
          <p:cNvGrpSpPr/>
          <p:nvPr/>
        </p:nvGrpSpPr>
        <p:grpSpPr>
          <a:xfrm>
            <a:off x="4599130" y="0"/>
            <a:ext cx="4544870" cy="3284984"/>
            <a:chOff x="4788024" y="0"/>
            <a:chExt cx="4355976" cy="3284984"/>
          </a:xfrm>
        </p:grpSpPr>
        <p:pic>
          <p:nvPicPr>
            <p:cNvPr id="25" name="Рисунок 24" descr="http://x.vukajlija.com/var/uploads/avatars/201009/29624/medium_russia-stamp1274tiger-snow.jpg"/>
            <p:cNvPicPr/>
            <p:nvPr/>
          </p:nvPicPr>
          <p:blipFill>
            <a:blip r:embed="rId3" cstate="print"/>
            <a:srcRect t="2751"/>
            <a:stretch>
              <a:fillRect/>
            </a:stretch>
          </p:blipFill>
          <p:spPr bwMode="auto">
            <a:xfrm>
              <a:off x="4788024" y="0"/>
              <a:ext cx="4355976" cy="3284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Рисунок 27" descr="images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0800000">
              <a:off x="5076056" y="332656"/>
              <a:ext cx="3830378" cy="25202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9" name="Прямоугольник 28"/>
            <p:cNvSpPr/>
            <p:nvPr/>
          </p:nvSpPr>
          <p:spPr>
            <a:xfrm>
              <a:off x="7453614" y="2132856"/>
              <a:ext cx="120470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ПОЧТА</a:t>
              </a:r>
            </a:p>
            <a:p>
              <a:pPr algn="ctr"/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РОССИИ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5004048" y="3717032"/>
            <a:ext cx="2089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ПОЧТА РОССИИ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7544" y="3717032"/>
            <a:ext cx="2089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ПОЧТА РОССИИ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вгения\Desktop\урок по коучу\figure_running_letter_500_wht_569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762500" cy="4762500"/>
          </a:xfrm>
          <a:prstGeom prst="rect">
            <a:avLst/>
          </a:prstGeom>
          <a:noFill/>
        </p:spPr>
      </p:pic>
      <p:pic>
        <p:nvPicPr>
          <p:cNvPr id="2" name="Рисунок 1" descr="mai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64349"/>
            <a:ext cx="2793651" cy="2793651"/>
          </a:xfrm>
          <a:prstGeom prst="rect">
            <a:avLst/>
          </a:prstGeom>
        </p:spPr>
      </p:pic>
      <p:pic>
        <p:nvPicPr>
          <p:cNvPr id="3" name="Рисунок 2" descr="mai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4064349"/>
            <a:ext cx="2793651" cy="2793651"/>
          </a:xfrm>
          <a:prstGeom prst="rect">
            <a:avLst/>
          </a:prstGeom>
        </p:spPr>
      </p:pic>
      <p:pic>
        <p:nvPicPr>
          <p:cNvPr id="5" name="Рисунок 4" descr="mai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064349"/>
            <a:ext cx="2793651" cy="2793651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88032" y="279656"/>
            <a:ext cx="2699792" cy="1656184"/>
            <a:chOff x="0" y="0"/>
            <a:chExt cx="9144000" cy="6858000"/>
          </a:xfrm>
        </p:grpSpPr>
        <p:pic>
          <p:nvPicPr>
            <p:cNvPr id="7" name="Рисунок 6" descr="http://x.vukajlija.com/var/uploads/avatars/201009/29624/medium_russia-stamp1274tiger-snow.jpg"/>
            <p:cNvPicPr/>
            <p:nvPr/>
          </p:nvPicPr>
          <p:blipFill>
            <a:blip r:embed="rId4" cstate="print"/>
            <a:srcRect t="2751"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Рисунок 7" descr="1627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318" y="532478"/>
              <a:ext cx="8136904" cy="57606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Рисунок 8" descr="cover_mosk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1325944">
              <a:off x="251520" y="4293096"/>
              <a:ext cx="2448273" cy="236528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Прямоугольник 9"/>
            <p:cNvSpPr/>
            <p:nvPr/>
          </p:nvSpPr>
          <p:spPr>
            <a:xfrm>
              <a:off x="3368228" y="679583"/>
              <a:ext cx="3070565" cy="1656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tx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ПОЧТА РОССИИ</a:t>
              </a:r>
              <a:endParaRPr lang="ru-RU" sz="1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Равно 11"/>
          <p:cNvSpPr/>
          <p:nvPr/>
        </p:nvSpPr>
        <p:spPr>
          <a:xfrm rot="16200000">
            <a:off x="971600" y="558924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Минус 12"/>
          <p:cNvSpPr/>
          <p:nvPr/>
        </p:nvSpPr>
        <p:spPr>
          <a:xfrm>
            <a:off x="3851920" y="5949280"/>
            <a:ext cx="1368152" cy="50405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355976" y="5733256"/>
            <a:ext cx="288032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7092280" y="5589240"/>
            <a:ext cx="1224136" cy="1008112"/>
          </a:xfrm>
          <a:prstGeom prst="arc">
            <a:avLst>
              <a:gd name="adj1" fmla="val 10337874"/>
              <a:gd name="adj2" fmla="val 442499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3258986" y="239739"/>
            <a:ext cx="2664296" cy="1728192"/>
            <a:chOff x="4788024" y="0"/>
            <a:chExt cx="4355976" cy="3284984"/>
          </a:xfrm>
        </p:grpSpPr>
        <p:pic>
          <p:nvPicPr>
            <p:cNvPr id="18" name="Рисунок 17" descr="http://x.vukajlija.com/var/uploads/avatars/201009/29624/medium_russia-stamp1274tiger-snow.jpg"/>
            <p:cNvPicPr/>
            <p:nvPr/>
          </p:nvPicPr>
          <p:blipFill>
            <a:blip r:embed="rId4" cstate="print"/>
            <a:srcRect t="2751"/>
            <a:stretch>
              <a:fillRect/>
            </a:stretch>
          </p:blipFill>
          <p:spPr bwMode="auto">
            <a:xfrm>
              <a:off x="4788024" y="0"/>
              <a:ext cx="4355976" cy="3284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Рисунок 18" descr="image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0800000">
              <a:off x="5076057" y="332656"/>
              <a:ext cx="3830379" cy="25202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Прямоугольник 19"/>
            <p:cNvSpPr/>
            <p:nvPr/>
          </p:nvSpPr>
          <p:spPr>
            <a:xfrm>
              <a:off x="7350788" y="2012164"/>
              <a:ext cx="1542751" cy="758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ПОЧТА РОССИИ</a:t>
              </a:r>
              <a:endPara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213523" y="279656"/>
            <a:ext cx="2664296" cy="1728192"/>
            <a:chOff x="6213523" y="279656"/>
            <a:chExt cx="2664296" cy="1728192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6213523" y="279656"/>
              <a:ext cx="2664296" cy="1728192"/>
              <a:chOff x="6084168" y="260648"/>
              <a:chExt cx="2664296" cy="1728192"/>
            </a:xfrm>
          </p:grpSpPr>
          <p:pic>
            <p:nvPicPr>
              <p:cNvPr id="21" name="Рисунок 20" descr="http://x.vukajlija.com/var/uploads/avatars/201009/29624/medium_russia-stamp1274tiger-snow.jpg"/>
              <p:cNvPicPr/>
              <p:nvPr/>
            </p:nvPicPr>
            <p:blipFill>
              <a:blip r:embed="rId4" cstate="print"/>
              <a:srcRect t="2751"/>
              <a:stretch>
                <a:fillRect/>
              </a:stretch>
            </p:blipFill>
            <p:spPr bwMode="auto">
              <a:xfrm>
                <a:off x="6084168" y="260648"/>
                <a:ext cx="2664296" cy="1728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Рисунок 21" descr="284_most.jp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6300192" y="476672"/>
                <a:ext cx="2232248" cy="1296144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p:grpSp>
        <p:sp>
          <p:nvSpPr>
            <p:cNvPr id="27" name="Прямоугольник 26"/>
            <p:cNvSpPr/>
            <p:nvPr/>
          </p:nvSpPr>
          <p:spPr>
            <a:xfrm>
              <a:off x="6588224" y="548680"/>
              <a:ext cx="135806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latin typeface="Times New Roman" pitchFamily="18" charset="0"/>
                  <a:cs typeface="Times New Roman" pitchFamily="18" charset="0"/>
                </a:rPr>
                <a:t>ПОЧТА РОССИИ</a:t>
              </a:r>
              <a:endParaRPr lang="ru-RU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3311860" y="2132856"/>
            <a:ext cx="2664296" cy="1584176"/>
            <a:chOff x="3311860" y="2132856"/>
            <a:chExt cx="2664296" cy="1584176"/>
          </a:xfrm>
        </p:grpSpPr>
        <p:grpSp>
          <p:nvGrpSpPr>
            <p:cNvPr id="26" name="Группа 25"/>
            <p:cNvGrpSpPr/>
            <p:nvPr/>
          </p:nvGrpSpPr>
          <p:grpSpPr>
            <a:xfrm>
              <a:off x="3311860" y="2132856"/>
              <a:ext cx="2664296" cy="1584176"/>
              <a:chOff x="3059832" y="2132856"/>
              <a:chExt cx="2664296" cy="1584176"/>
            </a:xfrm>
          </p:grpSpPr>
          <p:pic>
            <p:nvPicPr>
              <p:cNvPr id="24" name="Рисунок 23" descr="http://x.vukajlija.com/var/uploads/avatars/201009/29624/medium_russia-stamp1274tiger-snow.jpg"/>
              <p:cNvPicPr/>
              <p:nvPr/>
            </p:nvPicPr>
            <p:blipFill>
              <a:blip r:embed="rId4" cstate="print"/>
              <a:srcRect t="2751"/>
              <a:stretch>
                <a:fillRect/>
              </a:stretch>
            </p:blipFill>
            <p:spPr bwMode="auto">
              <a:xfrm>
                <a:off x="3059832" y="2132856"/>
                <a:ext cx="2664296" cy="15841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Рисунок 24" descr="images (2).jpg"/>
              <p:cNvPicPr>
                <a:picLocks noChangeAspect="1"/>
              </p:cNvPicPr>
              <p:nvPr/>
            </p:nvPicPr>
            <p:blipFill>
              <a:blip r:embed="rId9" cstate="print"/>
              <a:srcRect t="9146" r="11111"/>
              <a:stretch>
                <a:fillRect/>
              </a:stretch>
            </p:blipFill>
            <p:spPr>
              <a:xfrm>
                <a:off x="3275856" y="2348880"/>
                <a:ext cx="2232248" cy="1152128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p:grpSp>
        <p:sp>
          <p:nvSpPr>
            <p:cNvPr id="28" name="Прямоугольник 27"/>
            <p:cNvSpPr/>
            <p:nvPr/>
          </p:nvSpPr>
          <p:spPr>
            <a:xfrm>
              <a:off x="3563888" y="2420888"/>
              <a:ext cx="1440160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ПОЧТА РОССИИ</a:t>
              </a:r>
              <a:endParaRPr lang="ru-RU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96296E-6 C 0.25087 0.16227 0.50173 0.32454 0.59392 0.40811 C 0.68611 0.49167 0.56007 0.48542 0.55295 0.50093 " pathEditMode="relative" ptsTypes="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3.7037E-6 L -0.25208 0.57754 " pathEditMode="relative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48148E-6 L -0.32274 0.57754 " pathEditMode="relative" ptsTypes="AA"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C -0.14879 0.14537 -0.29757 0.29097 -0.35764 0.34954 " pathEditMode="relative" ptsTypes="aA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228600" y="1600200"/>
            <a:ext cx="87630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Взаимное расположение</a:t>
            </a:r>
          </a:p>
          <a:p>
            <a:pPr algn="ctr"/>
            <a:r>
              <a:rPr lang="ru-RU" sz="32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плоскостей</a:t>
            </a:r>
          </a:p>
        </p:txBody>
      </p:sp>
    </p:spTree>
    <p:extLst>
      <p:ext uri="{BB962C8B-B14F-4D97-AF65-F5344CB8AC3E}">
        <p14:creationId xmlns:p14="http://schemas.microsoft.com/office/powerpoint/2010/main" val="2702322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>
                <a:effectLst/>
              </a:rPr>
              <a:t>Взаимное расположение Плоскостей в пространстве</a:t>
            </a:r>
            <a:r>
              <a:rPr lang="ru-RU" sz="4000" smtClean="0"/>
              <a:t> </a:t>
            </a:r>
          </a:p>
        </p:txBody>
      </p:sp>
      <p:sp>
        <p:nvSpPr>
          <p:cNvPr id="75796" name="Rectangle 2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1) Параллельные плоскости</a:t>
            </a:r>
          </a:p>
          <a:p>
            <a:pPr eaLnBrk="1" hangingPunct="1">
              <a:defRPr/>
            </a:pPr>
            <a:r>
              <a:rPr lang="ru-RU" smtClean="0"/>
              <a:t>2) Пересекающиеся плоскости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624981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9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1. Параллельные плоскости</a:t>
            </a:r>
          </a:p>
        </p:txBody>
      </p:sp>
      <p:sp>
        <p:nvSpPr>
          <p:cNvPr id="9012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257800" y="1371600"/>
            <a:ext cx="4038600" cy="1905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Плоскости, не имеющие общих точек, называются Параллельными</a:t>
            </a:r>
          </a:p>
        </p:txBody>
      </p:sp>
      <p:pic>
        <p:nvPicPr>
          <p:cNvPr id="9220" name="Picture 15" descr="3432_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981200"/>
            <a:ext cx="4648200" cy="3486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17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3097213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733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2. Пересекающиеся плоскости</a:t>
            </a:r>
          </a:p>
        </p:txBody>
      </p:sp>
      <p:sp>
        <p:nvSpPr>
          <p:cNvPr id="10855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648200" y="1447800"/>
            <a:ext cx="4038600" cy="25146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Плоскости называются пересекающимися, если они имеют общие точки</a:t>
            </a:r>
          </a:p>
        </p:txBody>
      </p:sp>
      <p:pic>
        <p:nvPicPr>
          <p:cNvPr id="10244" name="Picture 11" descr="ris3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371600"/>
            <a:ext cx="3429000" cy="2789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12" descr="two_intersecting_plane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4165600"/>
            <a:ext cx="4038600" cy="269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MARTInkShape-75"/>
          <p:cNvSpPr/>
          <p:nvPr>
            <p:custDataLst>
              <p:tags r:id="rId1"/>
            </p:custDataLst>
          </p:nvPr>
        </p:nvSpPr>
        <p:spPr>
          <a:xfrm>
            <a:off x="2071688" y="2312790"/>
            <a:ext cx="517922" cy="1044763"/>
          </a:xfrm>
          <a:custGeom>
            <a:avLst/>
            <a:gdLst/>
            <a:ahLst/>
            <a:cxnLst/>
            <a:rect l="0" t="0" r="0" b="0"/>
            <a:pathLst>
              <a:path w="517922" h="1044763">
                <a:moveTo>
                  <a:pt x="473273" y="26788"/>
                </a:moveTo>
                <a:lnTo>
                  <a:pt x="473273" y="26788"/>
                </a:lnTo>
                <a:lnTo>
                  <a:pt x="473273" y="31529"/>
                </a:lnTo>
                <a:lnTo>
                  <a:pt x="472281" y="32925"/>
                </a:lnTo>
                <a:lnTo>
                  <a:pt x="470627" y="33856"/>
                </a:lnTo>
                <a:lnTo>
                  <a:pt x="468533" y="34477"/>
                </a:lnTo>
                <a:lnTo>
                  <a:pt x="467136" y="35883"/>
                </a:lnTo>
                <a:lnTo>
                  <a:pt x="465584" y="40090"/>
                </a:lnTo>
                <a:lnTo>
                  <a:pt x="464375" y="57831"/>
                </a:lnTo>
                <a:lnTo>
                  <a:pt x="463373" y="59390"/>
                </a:lnTo>
                <a:lnTo>
                  <a:pt x="461712" y="60429"/>
                </a:lnTo>
                <a:lnTo>
                  <a:pt x="459613" y="61121"/>
                </a:lnTo>
                <a:lnTo>
                  <a:pt x="458213" y="62575"/>
                </a:lnTo>
                <a:lnTo>
                  <a:pt x="456658" y="66837"/>
                </a:lnTo>
                <a:lnTo>
                  <a:pt x="454494" y="86399"/>
                </a:lnTo>
                <a:lnTo>
                  <a:pt x="447735" y="96472"/>
                </a:lnTo>
                <a:lnTo>
                  <a:pt x="445739" y="105008"/>
                </a:lnTo>
                <a:lnTo>
                  <a:pt x="440420" y="113354"/>
                </a:lnTo>
                <a:lnTo>
                  <a:pt x="438404" y="123103"/>
                </a:lnTo>
                <a:lnTo>
                  <a:pt x="436814" y="137126"/>
                </a:lnTo>
                <a:lnTo>
                  <a:pt x="421725" y="176683"/>
                </a:lnTo>
                <a:lnTo>
                  <a:pt x="419605" y="183697"/>
                </a:lnTo>
                <a:lnTo>
                  <a:pt x="413825" y="194216"/>
                </a:lnTo>
                <a:lnTo>
                  <a:pt x="410680" y="208468"/>
                </a:lnTo>
                <a:lnTo>
                  <a:pt x="404897" y="220407"/>
                </a:lnTo>
                <a:lnTo>
                  <a:pt x="397498" y="247465"/>
                </a:lnTo>
                <a:lnTo>
                  <a:pt x="387676" y="264810"/>
                </a:lnTo>
                <a:lnTo>
                  <a:pt x="382061" y="283671"/>
                </a:lnTo>
                <a:lnTo>
                  <a:pt x="371692" y="301985"/>
                </a:lnTo>
                <a:lnTo>
                  <a:pt x="364205" y="327930"/>
                </a:lnTo>
                <a:lnTo>
                  <a:pt x="351974" y="351092"/>
                </a:lnTo>
                <a:lnTo>
                  <a:pt x="335974" y="390330"/>
                </a:lnTo>
                <a:lnTo>
                  <a:pt x="328486" y="417101"/>
                </a:lnTo>
                <a:lnTo>
                  <a:pt x="316256" y="441365"/>
                </a:lnTo>
                <a:lnTo>
                  <a:pt x="312648" y="457645"/>
                </a:lnTo>
                <a:lnTo>
                  <a:pt x="291591" y="497462"/>
                </a:lnTo>
                <a:lnTo>
                  <a:pt x="278962" y="537787"/>
                </a:lnTo>
                <a:lnTo>
                  <a:pt x="271612" y="550486"/>
                </a:lnTo>
                <a:lnTo>
                  <a:pt x="258394" y="589522"/>
                </a:lnTo>
                <a:lnTo>
                  <a:pt x="243697" y="618024"/>
                </a:lnTo>
                <a:lnTo>
                  <a:pt x="239225" y="634563"/>
                </a:lnTo>
                <a:lnTo>
                  <a:pt x="225723" y="669774"/>
                </a:lnTo>
                <a:lnTo>
                  <a:pt x="223352" y="680661"/>
                </a:lnTo>
                <a:lnTo>
                  <a:pt x="205492" y="720389"/>
                </a:lnTo>
                <a:lnTo>
                  <a:pt x="187632" y="764871"/>
                </a:lnTo>
                <a:lnTo>
                  <a:pt x="172730" y="806557"/>
                </a:lnTo>
                <a:lnTo>
                  <a:pt x="169580" y="817645"/>
                </a:lnTo>
                <a:lnTo>
                  <a:pt x="162775" y="830280"/>
                </a:lnTo>
                <a:lnTo>
                  <a:pt x="162095" y="833317"/>
                </a:lnTo>
                <a:lnTo>
                  <a:pt x="154866" y="846311"/>
                </a:lnTo>
                <a:lnTo>
                  <a:pt x="151719" y="860402"/>
                </a:lnTo>
                <a:lnTo>
                  <a:pt x="144235" y="872976"/>
                </a:lnTo>
                <a:lnTo>
                  <a:pt x="137007" y="881816"/>
                </a:lnTo>
                <a:lnTo>
                  <a:pt x="134348" y="891303"/>
                </a:lnTo>
                <a:lnTo>
                  <a:pt x="125127" y="901776"/>
                </a:lnTo>
                <a:lnTo>
                  <a:pt x="125016" y="910717"/>
                </a:lnTo>
                <a:lnTo>
                  <a:pt x="117327" y="903129"/>
                </a:lnTo>
                <a:lnTo>
                  <a:pt x="116453" y="897522"/>
                </a:lnTo>
                <a:lnTo>
                  <a:pt x="118895" y="892346"/>
                </a:lnTo>
                <a:lnTo>
                  <a:pt x="122295" y="886738"/>
                </a:lnTo>
                <a:lnTo>
                  <a:pt x="124209" y="877011"/>
                </a:lnTo>
                <a:lnTo>
                  <a:pt x="125937" y="851124"/>
                </a:lnTo>
                <a:lnTo>
                  <a:pt x="139835" y="808714"/>
                </a:lnTo>
                <a:lnTo>
                  <a:pt x="149764" y="767899"/>
                </a:lnTo>
                <a:lnTo>
                  <a:pt x="153846" y="750077"/>
                </a:lnTo>
                <a:lnTo>
                  <a:pt x="167197" y="711727"/>
                </a:lnTo>
                <a:lnTo>
                  <a:pt x="171578" y="689447"/>
                </a:lnTo>
                <a:lnTo>
                  <a:pt x="187691" y="649384"/>
                </a:lnTo>
                <a:lnTo>
                  <a:pt x="205397" y="605138"/>
                </a:lnTo>
                <a:lnTo>
                  <a:pt x="219275" y="562295"/>
                </a:lnTo>
                <a:lnTo>
                  <a:pt x="224051" y="536691"/>
                </a:lnTo>
                <a:lnTo>
                  <a:pt x="243204" y="498809"/>
                </a:lnTo>
                <a:lnTo>
                  <a:pt x="258846" y="455248"/>
                </a:lnTo>
                <a:lnTo>
                  <a:pt x="273828" y="416880"/>
                </a:lnTo>
                <a:lnTo>
                  <a:pt x="288724" y="379416"/>
                </a:lnTo>
                <a:lnTo>
                  <a:pt x="303609" y="338727"/>
                </a:lnTo>
                <a:lnTo>
                  <a:pt x="324629" y="295592"/>
                </a:lnTo>
                <a:lnTo>
                  <a:pt x="341936" y="257708"/>
                </a:lnTo>
                <a:lnTo>
                  <a:pt x="360131" y="217701"/>
                </a:lnTo>
                <a:lnTo>
                  <a:pt x="385709" y="176865"/>
                </a:lnTo>
                <a:lnTo>
                  <a:pt x="404703" y="137292"/>
                </a:lnTo>
                <a:lnTo>
                  <a:pt x="425642" y="96263"/>
                </a:lnTo>
                <a:lnTo>
                  <a:pt x="452437" y="56493"/>
                </a:lnTo>
                <a:lnTo>
                  <a:pt x="461697" y="37764"/>
                </a:lnTo>
                <a:lnTo>
                  <a:pt x="464160" y="30674"/>
                </a:lnTo>
                <a:lnTo>
                  <a:pt x="479720" y="8982"/>
                </a:lnTo>
                <a:lnTo>
                  <a:pt x="480548" y="5988"/>
                </a:lnTo>
                <a:lnTo>
                  <a:pt x="482092" y="3991"/>
                </a:lnTo>
                <a:lnTo>
                  <a:pt x="491122" y="3"/>
                </a:lnTo>
                <a:lnTo>
                  <a:pt x="486389" y="0"/>
                </a:lnTo>
                <a:lnTo>
                  <a:pt x="484994" y="992"/>
                </a:lnTo>
                <a:lnTo>
                  <a:pt x="484063" y="2645"/>
                </a:lnTo>
                <a:lnTo>
                  <a:pt x="481456" y="15230"/>
                </a:lnTo>
                <a:lnTo>
                  <a:pt x="455349" y="55677"/>
                </a:lnTo>
                <a:lnTo>
                  <a:pt x="434574" y="95372"/>
                </a:lnTo>
                <a:lnTo>
                  <a:pt x="404647" y="137920"/>
                </a:lnTo>
                <a:lnTo>
                  <a:pt x="377931" y="181735"/>
                </a:lnTo>
                <a:lnTo>
                  <a:pt x="351148" y="226310"/>
                </a:lnTo>
                <a:lnTo>
                  <a:pt x="328782" y="268294"/>
                </a:lnTo>
                <a:lnTo>
                  <a:pt x="305650" y="305523"/>
                </a:lnTo>
                <a:lnTo>
                  <a:pt x="282858" y="348509"/>
                </a:lnTo>
                <a:lnTo>
                  <a:pt x="260576" y="392938"/>
                </a:lnTo>
                <a:lnTo>
                  <a:pt x="239060" y="430490"/>
                </a:lnTo>
                <a:lnTo>
                  <a:pt x="212059" y="473518"/>
                </a:lnTo>
                <a:lnTo>
                  <a:pt x="189223" y="517953"/>
                </a:lnTo>
                <a:lnTo>
                  <a:pt x="167634" y="562573"/>
                </a:lnTo>
                <a:lnTo>
                  <a:pt x="146760" y="601081"/>
                </a:lnTo>
                <a:lnTo>
                  <a:pt x="126347" y="643304"/>
                </a:lnTo>
                <a:lnTo>
                  <a:pt x="107723" y="684987"/>
                </a:lnTo>
                <a:lnTo>
                  <a:pt x="86700" y="725721"/>
                </a:lnTo>
                <a:lnTo>
                  <a:pt x="63063" y="767381"/>
                </a:lnTo>
                <a:lnTo>
                  <a:pt x="41704" y="809591"/>
                </a:lnTo>
                <a:lnTo>
                  <a:pt x="28940" y="850302"/>
                </a:lnTo>
                <a:lnTo>
                  <a:pt x="20342" y="865394"/>
                </a:lnTo>
                <a:lnTo>
                  <a:pt x="9340" y="899752"/>
                </a:lnTo>
                <a:lnTo>
                  <a:pt x="8211" y="900467"/>
                </a:lnTo>
                <a:lnTo>
                  <a:pt x="378" y="901842"/>
                </a:lnTo>
                <a:lnTo>
                  <a:pt x="3" y="910718"/>
                </a:lnTo>
                <a:lnTo>
                  <a:pt x="0" y="906054"/>
                </a:lnTo>
                <a:lnTo>
                  <a:pt x="992" y="904669"/>
                </a:lnTo>
                <a:lnTo>
                  <a:pt x="4740" y="903129"/>
                </a:lnTo>
                <a:lnTo>
                  <a:pt x="6137" y="901726"/>
                </a:lnTo>
                <a:lnTo>
                  <a:pt x="11023" y="892346"/>
                </a:lnTo>
                <a:lnTo>
                  <a:pt x="14821" y="886738"/>
                </a:lnTo>
                <a:lnTo>
                  <a:pt x="17951" y="878003"/>
                </a:lnTo>
                <a:lnTo>
                  <a:pt x="23729" y="869131"/>
                </a:lnTo>
                <a:lnTo>
                  <a:pt x="41940" y="828126"/>
                </a:lnTo>
                <a:lnTo>
                  <a:pt x="65495" y="788406"/>
                </a:lnTo>
                <a:lnTo>
                  <a:pt x="83344" y="748295"/>
                </a:lnTo>
                <a:lnTo>
                  <a:pt x="101203" y="704045"/>
                </a:lnTo>
                <a:lnTo>
                  <a:pt x="114101" y="676578"/>
                </a:lnTo>
                <a:lnTo>
                  <a:pt x="135680" y="641291"/>
                </a:lnTo>
                <a:lnTo>
                  <a:pt x="151641" y="600717"/>
                </a:lnTo>
                <a:lnTo>
                  <a:pt x="172803" y="561713"/>
                </a:lnTo>
                <a:lnTo>
                  <a:pt x="194869" y="517808"/>
                </a:lnTo>
                <a:lnTo>
                  <a:pt x="216358" y="473258"/>
                </a:lnTo>
                <a:lnTo>
                  <a:pt x="238210" y="428622"/>
                </a:lnTo>
                <a:lnTo>
                  <a:pt x="260576" y="383975"/>
                </a:lnTo>
                <a:lnTo>
                  <a:pt x="283709" y="339327"/>
                </a:lnTo>
                <a:lnTo>
                  <a:pt x="307493" y="295671"/>
                </a:lnTo>
                <a:lnTo>
                  <a:pt x="327931" y="266028"/>
                </a:lnTo>
                <a:lnTo>
                  <a:pt x="351093" y="223988"/>
                </a:lnTo>
                <a:lnTo>
                  <a:pt x="368683" y="186249"/>
                </a:lnTo>
                <a:lnTo>
                  <a:pt x="394605" y="146261"/>
                </a:lnTo>
                <a:lnTo>
                  <a:pt x="416643" y="105195"/>
                </a:lnTo>
                <a:lnTo>
                  <a:pt x="433579" y="77556"/>
                </a:lnTo>
                <a:lnTo>
                  <a:pt x="437369" y="66415"/>
                </a:lnTo>
                <a:lnTo>
                  <a:pt x="452931" y="44702"/>
                </a:lnTo>
                <a:lnTo>
                  <a:pt x="455268" y="36244"/>
                </a:lnTo>
                <a:lnTo>
                  <a:pt x="463972" y="27169"/>
                </a:lnTo>
                <a:lnTo>
                  <a:pt x="464233" y="31642"/>
                </a:lnTo>
                <a:lnTo>
                  <a:pt x="463278" y="33000"/>
                </a:lnTo>
                <a:lnTo>
                  <a:pt x="461648" y="33906"/>
                </a:lnTo>
                <a:lnTo>
                  <a:pt x="459570" y="34510"/>
                </a:lnTo>
                <a:lnTo>
                  <a:pt x="458185" y="35905"/>
                </a:lnTo>
                <a:lnTo>
                  <a:pt x="456645" y="40100"/>
                </a:lnTo>
                <a:lnTo>
                  <a:pt x="454665" y="50878"/>
                </a:lnTo>
                <a:lnTo>
                  <a:pt x="449349" y="59612"/>
                </a:lnTo>
                <a:lnTo>
                  <a:pt x="439606" y="83534"/>
                </a:lnTo>
                <a:lnTo>
                  <a:pt x="419641" y="123774"/>
                </a:lnTo>
                <a:lnTo>
                  <a:pt x="399185" y="160625"/>
                </a:lnTo>
                <a:lnTo>
                  <a:pt x="389744" y="173583"/>
                </a:lnTo>
                <a:lnTo>
                  <a:pt x="372438" y="214828"/>
                </a:lnTo>
                <a:lnTo>
                  <a:pt x="350168" y="251960"/>
                </a:lnTo>
                <a:lnTo>
                  <a:pt x="326497" y="295925"/>
                </a:lnTo>
                <a:lnTo>
                  <a:pt x="306072" y="337515"/>
                </a:lnTo>
                <a:lnTo>
                  <a:pt x="287449" y="374688"/>
                </a:lnTo>
                <a:lnTo>
                  <a:pt x="270798" y="411686"/>
                </a:lnTo>
                <a:lnTo>
                  <a:pt x="252075" y="453537"/>
                </a:lnTo>
                <a:lnTo>
                  <a:pt x="233788" y="495502"/>
                </a:lnTo>
                <a:lnTo>
                  <a:pt x="217204" y="534880"/>
                </a:lnTo>
                <a:lnTo>
                  <a:pt x="198494" y="573967"/>
                </a:lnTo>
                <a:lnTo>
                  <a:pt x="180209" y="614871"/>
                </a:lnTo>
                <a:lnTo>
                  <a:pt x="163625" y="652606"/>
                </a:lnTo>
                <a:lnTo>
                  <a:pt x="144916" y="694603"/>
                </a:lnTo>
                <a:lnTo>
                  <a:pt x="131372" y="731856"/>
                </a:lnTo>
                <a:lnTo>
                  <a:pt x="113005" y="767877"/>
                </a:lnTo>
                <a:lnTo>
                  <a:pt x="98793" y="803656"/>
                </a:lnTo>
                <a:lnTo>
                  <a:pt x="83418" y="847325"/>
                </a:lnTo>
                <a:lnTo>
                  <a:pt x="65490" y="887658"/>
                </a:lnTo>
                <a:lnTo>
                  <a:pt x="51716" y="929976"/>
                </a:lnTo>
                <a:lnTo>
                  <a:pt x="36627" y="972235"/>
                </a:lnTo>
                <a:lnTo>
                  <a:pt x="36122" y="977146"/>
                </a:lnTo>
                <a:lnTo>
                  <a:pt x="34995" y="978852"/>
                </a:lnTo>
                <a:lnTo>
                  <a:pt x="33252" y="979990"/>
                </a:lnTo>
                <a:lnTo>
                  <a:pt x="26822" y="982253"/>
                </a:lnTo>
                <a:lnTo>
                  <a:pt x="31539" y="982261"/>
                </a:lnTo>
                <a:lnTo>
                  <a:pt x="32932" y="981270"/>
                </a:lnTo>
                <a:lnTo>
                  <a:pt x="33861" y="979617"/>
                </a:lnTo>
                <a:lnTo>
                  <a:pt x="44740" y="950246"/>
                </a:lnTo>
                <a:lnTo>
                  <a:pt x="50518" y="939815"/>
                </a:lnTo>
                <a:lnTo>
                  <a:pt x="63112" y="901678"/>
                </a:lnTo>
                <a:lnTo>
                  <a:pt x="83379" y="860212"/>
                </a:lnTo>
                <a:lnTo>
                  <a:pt x="101206" y="816817"/>
                </a:lnTo>
                <a:lnTo>
                  <a:pt x="118732" y="776261"/>
                </a:lnTo>
                <a:lnTo>
                  <a:pt x="139070" y="738288"/>
                </a:lnTo>
                <a:lnTo>
                  <a:pt x="154672" y="696136"/>
                </a:lnTo>
                <a:lnTo>
                  <a:pt x="176717" y="651816"/>
                </a:lnTo>
                <a:lnTo>
                  <a:pt x="199366" y="607211"/>
                </a:lnTo>
                <a:lnTo>
                  <a:pt x="216358" y="568852"/>
                </a:lnTo>
                <a:lnTo>
                  <a:pt x="238529" y="528092"/>
                </a:lnTo>
                <a:lnTo>
                  <a:pt x="255880" y="490385"/>
                </a:lnTo>
                <a:lnTo>
                  <a:pt x="274741" y="448393"/>
                </a:lnTo>
                <a:lnTo>
                  <a:pt x="293056" y="411142"/>
                </a:lnTo>
                <a:lnTo>
                  <a:pt x="315783" y="368984"/>
                </a:lnTo>
                <a:lnTo>
                  <a:pt x="336735" y="330964"/>
                </a:lnTo>
                <a:lnTo>
                  <a:pt x="355462" y="294791"/>
                </a:lnTo>
                <a:lnTo>
                  <a:pt x="377073" y="252691"/>
                </a:lnTo>
                <a:lnTo>
                  <a:pt x="390861" y="230313"/>
                </a:lnTo>
                <a:lnTo>
                  <a:pt x="413656" y="188270"/>
                </a:lnTo>
                <a:lnTo>
                  <a:pt x="434309" y="149154"/>
                </a:lnTo>
                <a:lnTo>
                  <a:pt x="458380" y="105955"/>
                </a:lnTo>
                <a:lnTo>
                  <a:pt x="469302" y="86486"/>
                </a:lnTo>
                <a:lnTo>
                  <a:pt x="473089" y="75344"/>
                </a:lnTo>
                <a:lnTo>
                  <a:pt x="479061" y="65759"/>
                </a:lnTo>
                <a:lnTo>
                  <a:pt x="482080" y="54110"/>
                </a:lnTo>
                <a:lnTo>
                  <a:pt x="491022" y="44760"/>
                </a:lnTo>
                <a:lnTo>
                  <a:pt x="486359" y="44681"/>
                </a:lnTo>
                <a:lnTo>
                  <a:pt x="484974" y="45662"/>
                </a:lnTo>
                <a:lnTo>
                  <a:pt x="484050" y="47308"/>
                </a:lnTo>
                <a:lnTo>
                  <a:pt x="483434" y="49398"/>
                </a:lnTo>
                <a:lnTo>
                  <a:pt x="475297" y="62740"/>
                </a:lnTo>
                <a:lnTo>
                  <a:pt x="474622" y="65639"/>
                </a:lnTo>
                <a:lnTo>
                  <a:pt x="446431" y="109251"/>
                </a:lnTo>
                <a:lnTo>
                  <a:pt x="421552" y="150126"/>
                </a:lnTo>
                <a:lnTo>
                  <a:pt x="399353" y="190021"/>
                </a:lnTo>
                <a:lnTo>
                  <a:pt x="377880" y="231508"/>
                </a:lnTo>
                <a:lnTo>
                  <a:pt x="355563" y="269174"/>
                </a:lnTo>
                <a:lnTo>
                  <a:pt x="335443" y="309999"/>
                </a:lnTo>
                <a:lnTo>
                  <a:pt x="315005" y="347755"/>
                </a:lnTo>
                <a:lnTo>
                  <a:pt x="296379" y="383876"/>
                </a:lnTo>
                <a:lnTo>
                  <a:pt x="273591" y="425812"/>
                </a:lnTo>
                <a:lnTo>
                  <a:pt x="252627" y="466433"/>
                </a:lnTo>
                <a:lnTo>
                  <a:pt x="233897" y="507640"/>
                </a:lnTo>
                <a:lnTo>
                  <a:pt x="211088" y="545435"/>
                </a:lnTo>
                <a:lnTo>
                  <a:pt x="190120" y="587444"/>
                </a:lnTo>
                <a:lnTo>
                  <a:pt x="171389" y="629439"/>
                </a:lnTo>
                <a:lnTo>
                  <a:pt x="154718" y="668823"/>
                </a:lnTo>
                <a:lnTo>
                  <a:pt x="135990" y="707912"/>
                </a:lnTo>
                <a:lnTo>
                  <a:pt x="117702" y="748817"/>
                </a:lnTo>
                <a:lnTo>
                  <a:pt x="102110" y="785559"/>
                </a:lnTo>
                <a:lnTo>
                  <a:pt x="86439" y="825686"/>
                </a:lnTo>
                <a:lnTo>
                  <a:pt x="71453" y="864080"/>
                </a:lnTo>
                <a:lnTo>
                  <a:pt x="50602" y="907728"/>
                </a:lnTo>
                <a:lnTo>
                  <a:pt x="38364" y="934954"/>
                </a:lnTo>
                <a:lnTo>
                  <a:pt x="35902" y="942387"/>
                </a:lnTo>
                <a:lnTo>
                  <a:pt x="28883" y="955242"/>
                </a:lnTo>
                <a:lnTo>
                  <a:pt x="26790" y="973299"/>
                </a:lnTo>
                <a:lnTo>
                  <a:pt x="31529" y="968584"/>
                </a:lnTo>
                <a:lnTo>
                  <a:pt x="33857" y="963616"/>
                </a:lnTo>
                <a:lnTo>
                  <a:pt x="34477" y="960903"/>
                </a:lnTo>
                <a:lnTo>
                  <a:pt x="42623" y="946477"/>
                </a:lnTo>
                <a:lnTo>
                  <a:pt x="54184" y="918967"/>
                </a:lnTo>
                <a:lnTo>
                  <a:pt x="74449" y="878039"/>
                </a:lnTo>
                <a:lnTo>
                  <a:pt x="92276" y="834674"/>
                </a:lnTo>
                <a:lnTo>
                  <a:pt x="114224" y="794120"/>
                </a:lnTo>
                <a:lnTo>
                  <a:pt x="131715" y="750011"/>
                </a:lnTo>
                <a:lnTo>
                  <a:pt x="153507" y="705433"/>
                </a:lnTo>
                <a:lnTo>
                  <a:pt x="176564" y="660794"/>
                </a:lnTo>
                <a:lnTo>
                  <a:pt x="199346" y="616147"/>
                </a:lnTo>
                <a:lnTo>
                  <a:pt x="221626" y="571499"/>
                </a:lnTo>
                <a:lnTo>
                  <a:pt x="243354" y="529643"/>
                </a:lnTo>
                <a:lnTo>
                  <a:pt x="260875" y="491683"/>
                </a:lnTo>
                <a:lnTo>
                  <a:pt x="283151" y="455522"/>
                </a:lnTo>
                <a:lnTo>
                  <a:pt x="300523" y="414571"/>
                </a:lnTo>
                <a:lnTo>
                  <a:pt x="327799" y="374175"/>
                </a:lnTo>
                <a:lnTo>
                  <a:pt x="350169" y="330283"/>
                </a:lnTo>
                <a:lnTo>
                  <a:pt x="372138" y="286726"/>
                </a:lnTo>
                <a:lnTo>
                  <a:pt x="394519" y="248787"/>
                </a:lnTo>
                <a:lnTo>
                  <a:pt x="413232" y="214932"/>
                </a:lnTo>
                <a:lnTo>
                  <a:pt x="426710" y="193990"/>
                </a:lnTo>
                <a:lnTo>
                  <a:pt x="449348" y="153918"/>
                </a:lnTo>
                <a:lnTo>
                  <a:pt x="470290" y="120187"/>
                </a:lnTo>
                <a:lnTo>
                  <a:pt x="487163" y="101301"/>
                </a:lnTo>
                <a:lnTo>
                  <a:pt x="491776" y="89488"/>
                </a:lnTo>
                <a:lnTo>
                  <a:pt x="500052" y="80377"/>
                </a:lnTo>
                <a:lnTo>
                  <a:pt x="500059" y="85110"/>
                </a:lnTo>
                <a:lnTo>
                  <a:pt x="497415" y="90081"/>
                </a:lnTo>
                <a:lnTo>
                  <a:pt x="493925" y="95598"/>
                </a:lnTo>
                <a:lnTo>
                  <a:pt x="491684" y="107224"/>
                </a:lnTo>
                <a:lnTo>
                  <a:pt x="491500" y="110178"/>
                </a:lnTo>
                <a:lnTo>
                  <a:pt x="488650" y="116105"/>
                </a:lnTo>
                <a:lnTo>
                  <a:pt x="467223" y="155130"/>
                </a:lnTo>
                <a:lnTo>
                  <a:pt x="446478" y="196473"/>
                </a:lnTo>
                <a:lnTo>
                  <a:pt x="428624" y="234818"/>
                </a:lnTo>
                <a:lnTo>
                  <a:pt x="407605" y="276176"/>
                </a:lnTo>
                <a:lnTo>
                  <a:pt x="390297" y="313825"/>
                </a:lnTo>
                <a:lnTo>
                  <a:pt x="368027" y="357356"/>
                </a:lnTo>
                <a:lnTo>
                  <a:pt x="349847" y="397679"/>
                </a:lnTo>
                <a:lnTo>
                  <a:pt x="333284" y="436733"/>
                </a:lnTo>
                <a:lnTo>
                  <a:pt x="314579" y="473110"/>
                </a:lnTo>
                <a:lnTo>
                  <a:pt x="296295" y="508959"/>
                </a:lnTo>
                <a:lnTo>
                  <a:pt x="279711" y="545696"/>
                </a:lnTo>
                <a:lnTo>
                  <a:pt x="261002" y="587495"/>
                </a:lnTo>
                <a:lnTo>
                  <a:pt x="242717" y="624709"/>
                </a:lnTo>
                <a:lnTo>
                  <a:pt x="226133" y="666860"/>
                </a:lnTo>
                <a:lnTo>
                  <a:pt x="207423" y="704878"/>
                </a:lnTo>
                <a:lnTo>
                  <a:pt x="189139" y="745792"/>
                </a:lnTo>
                <a:lnTo>
                  <a:pt x="173547" y="784962"/>
                </a:lnTo>
                <a:lnTo>
                  <a:pt x="158267" y="821362"/>
                </a:lnTo>
                <a:lnTo>
                  <a:pt x="141175" y="857216"/>
                </a:lnTo>
                <a:lnTo>
                  <a:pt x="127252" y="892961"/>
                </a:lnTo>
                <a:lnTo>
                  <a:pt x="105454" y="932875"/>
                </a:lnTo>
                <a:lnTo>
                  <a:pt x="89464" y="971241"/>
                </a:lnTo>
                <a:lnTo>
                  <a:pt x="70890" y="1015835"/>
                </a:lnTo>
                <a:lnTo>
                  <a:pt x="66233" y="1022982"/>
                </a:lnTo>
                <a:lnTo>
                  <a:pt x="62998" y="1033953"/>
                </a:lnTo>
                <a:lnTo>
                  <a:pt x="53588" y="1044762"/>
                </a:lnTo>
                <a:lnTo>
                  <a:pt x="58321" y="1040029"/>
                </a:lnTo>
                <a:lnTo>
                  <a:pt x="60647" y="1035058"/>
                </a:lnTo>
                <a:lnTo>
                  <a:pt x="70163" y="993635"/>
                </a:lnTo>
                <a:lnTo>
                  <a:pt x="86594" y="952468"/>
                </a:lnTo>
                <a:lnTo>
                  <a:pt x="104203" y="909649"/>
                </a:lnTo>
                <a:lnTo>
                  <a:pt x="119065" y="866024"/>
                </a:lnTo>
                <a:lnTo>
                  <a:pt x="133945" y="828578"/>
                </a:lnTo>
                <a:lnTo>
                  <a:pt x="148828" y="785564"/>
                </a:lnTo>
                <a:lnTo>
                  <a:pt x="163380" y="747398"/>
                </a:lnTo>
                <a:lnTo>
                  <a:pt x="180329" y="706676"/>
                </a:lnTo>
                <a:lnTo>
                  <a:pt x="194223" y="668976"/>
                </a:lnTo>
                <a:lnTo>
                  <a:pt x="212402" y="626987"/>
                </a:lnTo>
                <a:lnTo>
                  <a:pt x="230581" y="589736"/>
                </a:lnTo>
                <a:lnTo>
                  <a:pt x="247144" y="547577"/>
                </a:lnTo>
                <a:lnTo>
                  <a:pt x="265850" y="506912"/>
                </a:lnTo>
                <a:lnTo>
                  <a:pt x="284134" y="465696"/>
                </a:lnTo>
                <a:lnTo>
                  <a:pt x="300718" y="427899"/>
                </a:lnTo>
                <a:lnTo>
                  <a:pt x="322073" y="385890"/>
                </a:lnTo>
                <a:lnTo>
                  <a:pt x="340660" y="348635"/>
                </a:lnTo>
                <a:lnTo>
                  <a:pt x="360022" y="312613"/>
                </a:lnTo>
                <a:lnTo>
                  <a:pt x="377076" y="276834"/>
                </a:lnTo>
                <a:lnTo>
                  <a:pt x="394519" y="241104"/>
                </a:lnTo>
                <a:lnTo>
                  <a:pt x="417654" y="199098"/>
                </a:lnTo>
                <a:lnTo>
                  <a:pt x="440446" y="160898"/>
                </a:lnTo>
                <a:lnTo>
                  <a:pt x="464164" y="116269"/>
                </a:lnTo>
                <a:lnTo>
                  <a:pt x="488149" y="74604"/>
                </a:lnTo>
                <a:lnTo>
                  <a:pt x="506346" y="45268"/>
                </a:lnTo>
                <a:lnTo>
                  <a:pt x="508469" y="32864"/>
                </a:lnTo>
                <a:lnTo>
                  <a:pt x="509635" y="30838"/>
                </a:lnTo>
                <a:lnTo>
                  <a:pt x="511405" y="29489"/>
                </a:lnTo>
                <a:lnTo>
                  <a:pt x="517921" y="26789"/>
                </a:lnTo>
                <a:lnTo>
                  <a:pt x="499830" y="47525"/>
                </a:lnTo>
                <a:lnTo>
                  <a:pt x="479213" y="86488"/>
                </a:lnTo>
                <a:lnTo>
                  <a:pt x="457397" y="128993"/>
                </a:lnTo>
                <a:lnTo>
                  <a:pt x="426292" y="172805"/>
                </a:lnTo>
                <a:lnTo>
                  <a:pt x="403525" y="214725"/>
                </a:lnTo>
                <a:lnTo>
                  <a:pt x="377523" y="259014"/>
                </a:lnTo>
                <a:lnTo>
                  <a:pt x="353361" y="303616"/>
                </a:lnTo>
                <a:lnTo>
                  <a:pt x="332876" y="341974"/>
                </a:lnTo>
                <a:lnTo>
                  <a:pt x="314241" y="382735"/>
                </a:lnTo>
                <a:lnTo>
                  <a:pt x="292443" y="420441"/>
                </a:lnTo>
                <a:lnTo>
                  <a:pt x="274908" y="462432"/>
                </a:lnTo>
                <a:lnTo>
                  <a:pt x="252630" y="499684"/>
                </a:lnTo>
                <a:lnTo>
                  <a:pt x="235257" y="541842"/>
                </a:lnTo>
                <a:lnTo>
                  <a:pt x="216391" y="579862"/>
                </a:lnTo>
                <a:lnTo>
                  <a:pt x="198076" y="616035"/>
                </a:lnTo>
                <a:lnTo>
                  <a:pt x="181486" y="651844"/>
                </a:lnTo>
                <a:lnTo>
                  <a:pt x="162775" y="687581"/>
                </a:lnTo>
                <a:lnTo>
                  <a:pt x="149231" y="723303"/>
                </a:lnTo>
                <a:lnTo>
                  <a:pt x="133998" y="765306"/>
                </a:lnTo>
                <a:lnTo>
                  <a:pt x="119069" y="803506"/>
                </a:lnTo>
                <a:lnTo>
                  <a:pt x="104180" y="840740"/>
                </a:lnTo>
                <a:lnTo>
                  <a:pt x="86320" y="880658"/>
                </a:lnTo>
                <a:lnTo>
                  <a:pt x="70885" y="917647"/>
                </a:lnTo>
                <a:lnTo>
                  <a:pt x="68093" y="921327"/>
                </a:lnTo>
                <a:lnTo>
                  <a:pt x="64990" y="930707"/>
                </a:lnTo>
                <a:lnTo>
                  <a:pt x="64162" y="935987"/>
                </a:lnTo>
                <a:lnTo>
                  <a:pt x="62619" y="939506"/>
                </a:lnTo>
                <a:lnTo>
                  <a:pt x="60597" y="941853"/>
                </a:lnTo>
                <a:lnTo>
                  <a:pt x="58257" y="943417"/>
                </a:lnTo>
                <a:lnTo>
                  <a:pt x="56698" y="945452"/>
                </a:lnTo>
                <a:lnTo>
                  <a:pt x="53988" y="953960"/>
                </a:lnTo>
                <a:lnTo>
                  <a:pt x="53578" y="964395"/>
                </a:lnTo>
                <a:lnTo>
                  <a:pt x="54570" y="933360"/>
                </a:lnTo>
                <a:lnTo>
                  <a:pt x="69024" y="892893"/>
                </a:lnTo>
                <a:lnTo>
                  <a:pt x="78248" y="857055"/>
                </a:lnTo>
                <a:lnTo>
                  <a:pt x="92386" y="820133"/>
                </a:lnTo>
                <a:lnTo>
                  <a:pt x="107170" y="776698"/>
                </a:lnTo>
                <a:lnTo>
                  <a:pt x="128177" y="732209"/>
                </a:lnTo>
                <a:lnTo>
                  <a:pt x="145484" y="687582"/>
                </a:lnTo>
                <a:lnTo>
                  <a:pt x="158677" y="645729"/>
                </a:lnTo>
                <a:lnTo>
                  <a:pt x="176717" y="607769"/>
                </a:lnTo>
                <a:lnTo>
                  <a:pt x="190129" y="566867"/>
                </a:lnTo>
                <a:lnTo>
                  <a:pt x="208470" y="527699"/>
                </a:lnTo>
                <a:lnTo>
                  <a:pt x="225321" y="488654"/>
                </a:lnTo>
                <a:lnTo>
                  <a:pt x="242725" y="447758"/>
                </a:lnTo>
                <a:lnTo>
                  <a:pt x="262846" y="404880"/>
                </a:lnTo>
                <a:lnTo>
                  <a:pt x="283283" y="364072"/>
                </a:lnTo>
                <a:lnTo>
                  <a:pt x="301909" y="322828"/>
                </a:lnTo>
                <a:lnTo>
                  <a:pt x="323705" y="286018"/>
                </a:lnTo>
                <a:lnTo>
                  <a:pt x="341240" y="250083"/>
                </a:lnTo>
                <a:lnTo>
                  <a:pt x="362216" y="211526"/>
                </a:lnTo>
                <a:lnTo>
                  <a:pt x="382642" y="169296"/>
                </a:lnTo>
                <a:lnTo>
                  <a:pt x="404434" y="128482"/>
                </a:lnTo>
                <a:lnTo>
                  <a:pt x="430327" y="84627"/>
                </a:lnTo>
                <a:lnTo>
                  <a:pt x="458357" y="43100"/>
                </a:lnTo>
                <a:lnTo>
                  <a:pt x="469298" y="23910"/>
                </a:lnTo>
                <a:lnTo>
                  <a:pt x="471506" y="16248"/>
                </a:lnTo>
                <a:lnTo>
                  <a:pt x="473087" y="13808"/>
                </a:lnTo>
                <a:lnTo>
                  <a:pt x="475134" y="12182"/>
                </a:lnTo>
                <a:lnTo>
                  <a:pt x="477490" y="11098"/>
                </a:lnTo>
                <a:lnTo>
                  <a:pt x="479061" y="9382"/>
                </a:lnTo>
                <a:lnTo>
                  <a:pt x="482202" y="0"/>
                </a:lnTo>
                <a:lnTo>
                  <a:pt x="482203" y="12428"/>
                </a:lnTo>
                <a:lnTo>
                  <a:pt x="477462" y="25730"/>
                </a:lnTo>
                <a:lnTo>
                  <a:pt x="467964" y="41866"/>
                </a:lnTo>
                <a:lnTo>
                  <a:pt x="452056" y="86443"/>
                </a:lnTo>
                <a:lnTo>
                  <a:pt x="430587" y="127999"/>
                </a:lnTo>
                <a:lnTo>
                  <a:pt x="412623" y="154451"/>
                </a:lnTo>
                <a:lnTo>
                  <a:pt x="393069" y="198547"/>
                </a:lnTo>
                <a:lnTo>
                  <a:pt x="371908" y="241377"/>
                </a:lnTo>
                <a:lnTo>
                  <a:pt x="354581" y="285785"/>
                </a:lnTo>
                <a:lnTo>
                  <a:pt x="332309" y="330402"/>
                </a:lnTo>
                <a:lnTo>
                  <a:pt x="314129" y="366117"/>
                </a:lnTo>
                <a:lnTo>
                  <a:pt x="297566" y="407972"/>
                </a:lnTo>
                <a:lnTo>
                  <a:pt x="278860" y="448577"/>
                </a:lnTo>
                <a:lnTo>
                  <a:pt x="260576" y="489782"/>
                </a:lnTo>
                <a:lnTo>
                  <a:pt x="243993" y="532721"/>
                </a:lnTo>
                <a:lnTo>
                  <a:pt x="225283" y="573540"/>
                </a:lnTo>
                <a:lnTo>
                  <a:pt x="206998" y="614787"/>
                </a:lnTo>
                <a:lnTo>
                  <a:pt x="191407" y="652590"/>
                </a:lnTo>
                <a:lnTo>
                  <a:pt x="176127" y="694600"/>
                </a:lnTo>
                <a:lnTo>
                  <a:pt x="159034" y="731855"/>
                </a:lnTo>
                <a:lnTo>
                  <a:pt x="145111" y="774014"/>
                </a:lnTo>
                <a:lnTo>
                  <a:pt x="126927" y="812034"/>
                </a:lnTo>
                <a:lnTo>
                  <a:pt x="113486" y="848207"/>
                </a:lnTo>
                <a:lnTo>
                  <a:pt x="98276" y="890307"/>
                </a:lnTo>
                <a:lnTo>
                  <a:pt x="84342" y="929512"/>
                </a:lnTo>
                <a:lnTo>
                  <a:pt x="80367" y="964405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6646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8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5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692696"/>
            <a:ext cx="8352928" cy="170080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b="1" dirty="0"/>
              <a:t>Теорема</a:t>
            </a:r>
            <a:r>
              <a:rPr lang="ru-RU" altLang="ru-RU" sz="2800" dirty="0"/>
              <a:t> </a:t>
            </a:r>
          </a:p>
          <a:p>
            <a:pPr>
              <a:lnSpc>
                <a:spcPct val="80000"/>
              </a:lnSpc>
            </a:pPr>
            <a:r>
              <a:rPr lang="ru-RU" altLang="ru-RU" sz="2800" i="1" dirty="0"/>
              <a:t>Если две пересекающиеся прямые одной плоскости соответственно параллельны двум прямым другой плоскости, то эти плоскости параллельны</a:t>
            </a:r>
            <a:r>
              <a:rPr lang="ru-RU" altLang="ru-RU" sz="2800" i="1" dirty="0" smtClean="0"/>
              <a:t>.</a:t>
            </a:r>
            <a:endParaRPr lang="ru-RU" altLang="ru-RU" sz="2800" i="1" dirty="0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75817"/>
            <a:ext cx="2819400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169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260648"/>
            <a:ext cx="9144000" cy="1628800"/>
          </a:xfrm>
        </p:spPr>
        <p:txBody>
          <a:bodyPr/>
          <a:lstStyle/>
          <a:p>
            <a:pPr algn="ctr"/>
            <a:r>
              <a:rPr lang="ru-RU" altLang="ru-RU" dirty="0">
                <a:solidFill>
                  <a:schemeClr val="folHlink"/>
                </a:solidFill>
              </a:rPr>
              <a:t>Свойства параллельных плоскостей</a:t>
            </a:r>
          </a:p>
          <a:p>
            <a:r>
              <a:rPr lang="ru-RU" altLang="ru-RU" sz="2800" dirty="0">
                <a:effectLst/>
              </a:rPr>
              <a:t>1. Если две параллельные плоскости пересечены третьей, то линии пересечения параллельны.</a:t>
            </a:r>
          </a:p>
          <a:p>
            <a:endParaRPr lang="ru-RU" altLang="ru-RU" sz="2800" dirty="0">
              <a:solidFill>
                <a:srgbClr val="669900"/>
              </a:solidFill>
              <a:effectLst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752600"/>
            <a:ext cx="37020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5133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260648"/>
            <a:ext cx="9144000" cy="1296144"/>
          </a:xfrm>
        </p:spPr>
        <p:txBody>
          <a:bodyPr/>
          <a:lstStyle/>
          <a:p>
            <a:r>
              <a:rPr lang="ru-RU" altLang="ru-RU" sz="2800" dirty="0"/>
              <a:t>2. Отрезки параллельных прямых, заключенные между параллельными плоскостями, равны</a:t>
            </a: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724025"/>
            <a:ext cx="3470275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MARTInkShape-76"/>
          <p:cNvSpPr/>
          <p:nvPr>
            <p:custDataLst>
              <p:tags r:id="rId1"/>
            </p:custDataLst>
          </p:nvPr>
        </p:nvSpPr>
        <p:spPr>
          <a:xfrm>
            <a:off x="4098727" y="3634383"/>
            <a:ext cx="53579" cy="1848446"/>
          </a:xfrm>
          <a:custGeom>
            <a:avLst/>
            <a:gdLst/>
            <a:ahLst/>
            <a:cxnLst/>
            <a:rect l="0" t="0" r="0" b="0"/>
            <a:pathLst>
              <a:path w="53579" h="1848446">
                <a:moveTo>
                  <a:pt x="26789" y="26789"/>
                </a:moveTo>
                <a:lnTo>
                  <a:pt x="26789" y="26789"/>
                </a:lnTo>
                <a:lnTo>
                  <a:pt x="19100" y="26789"/>
                </a:lnTo>
                <a:lnTo>
                  <a:pt x="18686" y="27781"/>
                </a:lnTo>
                <a:lnTo>
                  <a:pt x="17859" y="71578"/>
                </a:lnTo>
                <a:lnTo>
                  <a:pt x="17859" y="93918"/>
                </a:lnTo>
                <a:lnTo>
                  <a:pt x="18851" y="95354"/>
                </a:lnTo>
                <a:lnTo>
                  <a:pt x="20505" y="96311"/>
                </a:lnTo>
                <a:lnTo>
                  <a:pt x="22599" y="96950"/>
                </a:lnTo>
                <a:lnTo>
                  <a:pt x="23996" y="98367"/>
                </a:lnTo>
                <a:lnTo>
                  <a:pt x="26420" y="105803"/>
                </a:lnTo>
                <a:lnTo>
                  <a:pt x="26789" y="149893"/>
                </a:lnTo>
                <a:lnTo>
                  <a:pt x="26789" y="193638"/>
                </a:lnTo>
                <a:lnTo>
                  <a:pt x="26789" y="196420"/>
                </a:lnTo>
                <a:lnTo>
                  <a:pt x="35350" y="205014"/>
                </a:lnTo>
                <a:lnTo>
                  <a:pt x="35709" y="218676"/>
                </a:lnTo>
                <a:lnTo>
                  <a:pt x="34720" y="220197"/>
                </a:lnTo>
                <a:lnTo>
                  <a:pt x="33068" y="221212"/>
                </a:lnTo>
                <a:lnTo>
                  <a:pt x="27156" y="223123"/>
                </a:lnTo>
                <a:lnTo>
                  <a:pt x="26789" y="266539"/>
                </a:lnTo>
                <a:lnTo>
                  <a:pt x="26789" y="310627"/>
                </a:lnTo>
                <a:lnTo>
                  <a:pt x="26789" y="354321"/>
                </a:lnTo>
                <a:lnTo>
                  <a:pt x="26789" y="364866"/>
                </a:lnTo>
                <a:lnTo>
                  <a:pt x="27781" y="365283"/>
                </a:lnTo>
                <a:lnTo>
                  <a:pt x="34477" y="366007"/>
                </a:lnTo>
                <a:lnTo>
                  <a:pt x="35166" y="368714"/>
                </a:lnTo>
                <a:lnTo>
                  <a:pt x="35718" y="413362"/>
                </a:lnTo>
                <a:lnTo>
                  <a:pt x="35718" y="457892"/>
                </a:lnTo>
                <a:lnTo>
                  <a:pt x="35718" y="502540"/>
                </a:lnTo>
                <a:lnTo>
                  <a:pt x="35718" y="547188"/>
                </a:lnTo>
                <a:lnTo>
                  <a:pt x="35718" y="591404"/>
                </a:lnTo>
                <a:lnTo>
                  <a:pt x="35718" y="634748"/>
                </a:lnTo>
                <a:lnTo>
                  <a:pt x="35718" y="678285"/>
                </a:lnTo>
                <a:lnTo>
                  <a:pt x="35718" y="721812"/>
                </a:lnTo>
                <a:lnTo>
                  <a:pt x="35718" y="766077"/>
                </a:lnTo>
                <a:lnTo>
                  <a:pt x="35718" y="766702"/>
                </a:lnTo>
                <a:lnTo>
                  <a:pt x="36711" y="767119"/>
                </a:lnTo>
                <a:lnTo>
                  <a:pt x="40459" y="767582"/>
                </a:lnTo>
                <a:lnTo>
                  <a:pt x="41855" y="768698"/>
                </a:lnTo>
                <a:lnTo>
                  <a:pt x="44280" y="775609"/>
                </a:lnTo>
                <a:lnTo>
                  <a:pt x="44648" y="819655"/>
                </a:lnTo>
                <a:lnTo>
                  <a:pt x="44648" y="861872"/>
                </a:lnTo>
                <a:lnTo>
                  <a:pt x="45640" y="863308"/>
                </a:lnTo>
                <a:lnTo>
                  <a:pt x="47294" y="864265"/>
                </a:lnTo>
                <a:lnTo>
                  <a:pt x="49388" y="864903"/>
                </a:lnTo>
                <a:lnTo>
                  <a:pt x="50785" y="866321"/>
                </a:lnTo>
                <a:lnTo>
                  <a:pt x="52337" y="870541"/>
                </a:lnTo>
                <a:lnTo>
                  <a:pt x="51758" y="872064"/>
                </a:lnTo>
                <a:lnTo>
                  <a:pt x="50380" y="873079"/>
                </a:lnTo>
                <a:lnTo>
                  <a:pt x="45780" y="874708"/>
                </a:lnTo>
                <a:lnTo>
                  <a:pt x="47797" y="877577"/>
                </a:lnTo>
                <a:lnTo>
                  <a:pt x="53240" y="883661"/>
                </a:lnTo>
                <a:lnTo>
                  <a:pt x="53578" y="927326"/>
                </a:lnTo>
                <a:lnTo>
                  <a:pt x="53578" y="971975"/>
                </a:lnTo>
                <a:lnTo>
                  <a:pt x="53578" y="1015944"/>
                </a:lnTo>
                <a:lnTo>
                  <a:pt x="53578" y="1060592"/>
                </a:lnTo>
                <a:lnTo>
                  <a:pt x="53578" y="1105240"/>
                </a:lnTo>
                <a:lnTo>
                  <a:pt x="53578" y="1147628"/>
                </a:lnTo>
                <a:lnTo>
                  <a:pt x="53578" y="1191979"/>
                </a:lnTo>
                <a:lnTo>
                  <a:pt x="53578" y="1234375"/>
                </a:lnTo>
                <a:lnTo>
                  <a:pt x="53578" y="1279023"/>
                </a:lnTo>
                <a:lnTo>
                  <a:pt x="53578" y="1322506"/>
                </a:lnTo>
                <a:lnTo>
                  <a:pt x="53578" y="1366154"/>
                </a:lnTo>
                <a:lnTo>
                  <a:pt x="53578" y="1410490"/>
                </a:lnTo>
                <a:lnTo>
                  <a:pt x="53578" y="1424182"/>
                </a:lnTo>
                <a:lnTo>
                  <a:pt x="52586" y="1425705"/>
                </a:lnTo>
                <a:lnTo>
                  <a:pt x="50932" y="1426720"/>
                </a:lnTo>
                <a:lnTo>
                  <a:pt x="48837" y="1427396"/>
                </a:lnTo>
                <a:lnTo>
                  <a:pt x="47441" y="1428840"/>
                </a:lnTo>
                <a:lnTo>
                  <a:pt x="45016" y="1436319"/>
                </a:lnTo>
                <a:lnTo>
                  <a:pt x="44648" y="1480298"/>
                </a:lnTo>
                <a:lnTo>
                  <a:pt x="44648" y="1524548"/>
                </a:lnTo>
                <a:lnTo>
                  <a:pt x="44648" y="1568565"/>
                </a:lnTo>
                <a:lnTo>
                  <a:pt x="44648" y="1613211"/>
                </a:lnTo>
                <a:lnTo>
                  <a:pt x="44648" y="1642659"/>
                </a:lnTo>
                <a:lnTo>
                  <a:pt x="52337" y="1650715"/>
                </a:lnTo>
                <a:lnTo>
                  <a:pt x="51758" y="1652133"/>
                </a:lnTo>
                <a:lnTo>
                  <a:pt x="45780" y="1659568"/>
                </a:lnTo>
                <a:lnTo>
                  <a:pt x="47797" y="1662966"/>
                </a:lnTo>
                <a:lnTo>
                  <a:pt x="53240" y="1669448"/>
                </a:lnTo>
                <a:lnTo>
                  <a:pt x="53578" y="1713943"/>
                </a:lnTo>
                <a:lnTo>
                  <a:pt x="53578" y="1758319"/>
                </a:lnTo>
                <a:lnTo>
                  <a:pt x="53578" y="1794834"/>
                </a:lnTo>
                <a:lnTo>
                  <a:pt x="45889" y="1794864"/>
                </a:lnTo>
                <a:lnTo>
                  <a:pt x="45475" y="1795857"/>
                </a:lnTo>
                <a:lnTo>
                  <a:pt x="44648" y="1803797"/>
                </a:lnTo>
                <a:lnTo>
                  <a:pt x="44648" y="1760422"/>
                </a:lnTo>
                <a:lnTo>
                  <a:pt x="44648" y="1715776"/>
                </a:lnTo>
                <a:lnTo>
                  <a:pt x="44648" y="1671211"/>
                </a:lnTo>
                <a:lnTo>
                  <a:pt x="44648" y="1670254"/>
                </a:lnTo>
                <a:lnTo>
                  <a:pt x="52337" y="1662198"/>
                </a:lnTo>
                <a:lnTo>
                  <a:pt x="53469" y="1653345"/>
                </a:lnTo>
                <a:lnTo>
                  <a:pt x="53578" y="1609219"/>
                </a:lnTo>
                <a:lnTo>
                  <a:pt x="53578" y="1564724"/>
                </a:lnTo>
                <a:lnTo>
                  <a:pt x="53578" y="1520088"/>
                </a:lnTo>
                <a:lnTo>
                  <a:pt x="53578" y="1475439"/>
                </a:lnTo>
                <a:lnTo>
                  <a:pt x="53578" y="1431637"/>
                </a:lnTo>
                <a:lnTo>
                  <a:pt x="53578" y="1387163"/>
                </a:lnTo>
                <a:lnTo>
                  <a:pt x="53578" y="1358666"/>
                </a:lnTo>
                <a:lnTo>
                  <a:pt x="45889" y="1349742"/>
                </a:lnTo>
                <a:lnTo>
                  <a:pt x="44757" y="1340813"/>
                </a:lnTo>
                <a:lnTo>
                  <a:pt x="44648" y="1296845"/>
                </a:lnTo>
                <a:lnTo>
                  <a:pt x="44648" y="1252197"/>
                </a:lnTo>
                <a:lnTo>
                  <a:pt x="44648" y="1207582"/>
                </a:lnTo>
                <a:lnTo>
                  <a:pt x="44648" y="1163337"/>
                </a:lnTo>
                <a:lnTo>
                  <a:pt x="44648" y="1119927"/>
                </a:lnTo>
                <a:lnTo>
                  <a:pt x="44648" y="1081877"/>
                </a:lnTo>
                <a:lnTo>
                  <a:pt x="38511" y="1073637"/>
                </a:lnTo>
                <a:lnTo>
                  <a:pt x="36087" y="1064278"/>
                </a:lnTo>
                <a:lnTo>
                  <a:pt x="35718" y="1020058"/>
                </a:lnTo>
                <a:lnTo>
                  <a:pt x="35718" y="977928"/>
                </a:lnTo>
                <a:lnTo>
                  <a:pt x="35718" y="935576"/>
                </a:lnTo>
                <a:lnTo>
                  <a:pt x="35718" y="892301"/>
                </a:lnTo>
                <a:lnTo>
                  <a:pt x="35718" y="848235"/>
                </a:lnTo>
                <a:lnTo>
                  <a:pt x="35718" y="803588"/>
                </a:lnTo>
                <a:lnTo>
                  <a:pt x="35718" y="760384"/>
                </a:lnTo>
                <a:lnTo>
                  <a:pt x="35718" y="737784"/>
                </a:lnTo>
                <a:lnTo>
                  <a:pt x="34726" y="735934"/>
                </a:lnTo>
                <a:lnTo>
                  <a:pt x="33073" y="734701"/>
                </a:lnTo>
                <a:lnTo>
                  <a:pt x="30978" y="733879"/>
                </a:lnTo>
                <a:lnTo>
                  <a:pt x="30574" y="733330"/>
                </a:lnTo>
                <a:lnTo>
                  <a:pt x="31296" y="732965"/>
                </a:lnTo>
                <a:lnTo>
                  <a:pt x="32770" y="732721"/>
                </a:lnTo>
                <a:lnTo>
                  <a:pt x="33753" y="731567"/>
                </a:lnTo>
                <a:lnTo>
                  <a:pt x="34845" y="727638"/>
                </a:lnTo>
                <a:lnTo>
                  <a:pt x="35712" y="706829"/>
                </a:lnTo>
                <a:lnTo>
                  <a:pt x="28029" y="697878"/>
                </a:lnTo>
                <a:lnTo>
                  <a:pt x="28608" y="696431"/>
                </a:lnTo>
                <a:lnTo>
                  <a:pt x="33170" y="689655"/>
                </a:lnTo>
                <a:lnTo>
                  <a:pt x="35383" y="680301"/>
                </a:lnTo>
                <a:lnTo>
                  <a:pt x="28001" y="671112"/>
                </a:lnTo>
                <a:lnTo>
                  <a:pt x="26895" y="662159"/>
                </a:lnTo>
                <a:lnTo>
                  <a:pt x="26789" y="618223"/>
                </a:lnTo>
                <a:lnTo>
                  <a:pt x="26789" y="573578"/>
                </a:lnTo>
                <a:lnTo>
                  <a:pt x="26789" y="567170"/>
                </a:lnTo>
                <a:lnTo>
                  <a:pt x="29434" y="561969"/>
                </a:lnTo>
                <a:lnTo>
                  <a:pt x="34477" y="555286"/>
                </a:lnTo>
                <a:lnTo>
                  <a:pt x="35610" y="546096"/>
                </a:lnTo>
                <a:lnTo>
                  <a:pt x="35718" y="501714"/>
                </a:lnTo>
                <a:lnTo>
                  <a:pt x="35718" y="457492"/>
                </a:lnTo>
                <a:lnTo>
                  <a:pt x="35718" y="421080"/>
                </a:lnTo>
                <a:lnTo>
                  <a:pt x="28030" y="412128"/>
                </a:lnTo>
                <a:lnTo>
                  <a:pt x="28608" y="410682"/>
                </a:lnTo>
                <a:lnTo>
                  <a:pt x="31897" y="406429"/>
                </a:lnTo>
                <a:lnTo>
                  <a:pt x="32178" y="404898"/>
                </a:lnTo>
                <a:lnTo>
                  <a:pt x="31374" y="403877"/>
                </a:lnTo>
                <a:lnTo>
                  <a:pt x="29846" y="403197"/>
                </a:lnTo>
                <a:lnTo>
                  <a:pt x="28826" y="401750"/>
                </a:lnTo>
                <a:lnTo>
                  <a:pt x="27057" y="394267"/>
                </a:lnTo>
                <a:lnTo>
                  <a:pt x="26789" y="349643"/>
                </a:lnTo>
                <a:lnTo>
                  <a:pt x="26789" y="304994"/>
                </a:lnTo>
                <a:lnTo>
                  <a:pt x="26789" y="298990"/>
                </a:lnTo>
                <a:lnTo>
                  <a:pt x="24143" y="293950"/>
                </a:lnTo>
                <a:lnTo>
                  <a:pt x="19100" y="287369"/>
                </a:lnTo>
                <a:lnTo>
                  <a:pt x="17967" y="278203"/>
                </a:lnTo>
                <a:lnTo>
                  <a:pt x="17859" y="234226"/>
                </a:lnTo>
                <a:lnTo>
                  <a:pt x="17859" y="189601"/>
                </a:lnTo>
                <a:lnTo>
                  <a:pt x="17859" y="165326"/>
                </a:lnTo>
                <a:lnTo>
                  <a:pt x="16867" y="163796"/>
                </a:lnTo>
                <a:lnTo>
                  <a:pt x="15213" y="162775"/>
                </a:lnTo>
                <a:lnTo>
                  <a:pt x="13119" y="162095"/>
                </a:lnTo>
                <a:lnTo>
                  <a:pt x="11722" y="160649"/>
                </a:lnTo>
                <a:lnTo>
                  <a:pt x="9297" y="153165"/>
                </a:lnTo>
                <a:lnTo>
                  <a:pt x="8939" y="138537"/>
                </a:lnTo>
                <a:lnTo>
                  <a:pt x="11579" y="133340"/>
                </a:lnTo>
                <a:lnTo>
                  <a:pt x="16618" y="126660"/>
                </a:lnTo>
                <a:lnTo>
                  <a:pt x="17827" y="116496"/>
                </a:lnTo>
                <a:lnTo>
                  <a:pt x="17849" y="111467"/>
                </a:lnTo>
                <a:lnTo>
                  <a:pt x="15209" y="106426"/>
                </a:lnTo>
                <a:lnTo>
                  <a:pt x="10170" y="99846"/>
                </a:lnTo>
                <a:lnTo>
                  <a:pt x="8961" y="89707"/>
                </a:lnTo>
                <a:lnTo>
                  <a:pt x="8929" y="45250"/>
                </a:lnTo>
                <a:lnTo>
                  <a:pt x="8929" y="28063"/>
                </a:lnTo>
                <a:lnTo>
                  <a:pt x="9921" y="27638"/>
                </a:lnTo>
                <a:lnTo>
                  <a:pt x="13670" y="27166"/>
                </a:lnTo>
                <a:lnTo>
                  <a:pt x="15066" y="26048"/>
                </a:lnTo>
                <a:lnTo>
                  <a:pt x="17827" y="17971"/>
                </a:lnTo>
                <a:lnTo>
                  <a:pt x="17859" y="0"/>
                </a:lnTo>
                <a:lnTo>
                  <a:pt x="17859" y="42579"/>
                </a:lnTo>
                <a:lnTo>
                  <a:pt x="17859" y="60779"/>
                </a:lnTo>
                <a:lnTo>
                  <a:pt x="11722" y="69295"/>
                </a:lnTo>
                <a:lnTo>
                  <a:pt x="9757" y="77638"/>
                </a:lnTo>
                <a:lnTo>
                  <a:pt x="8930" y="120336"/>
                </a:lnTo>
                <a:lnTo>
                  <a:pt x="8929" y="163820"/>
                </a:lnTo>
                <a:lnTo>
                  <a:pt x="8929" y="208369"/>
                </a:lnTo>
                <a:lnTo>
                  <a:pt x="8929" y="250195"/>
                </a:lnTo>
                <a:lnTo>
                  <a:pt x="8929" y="261969"/>
                </a:lnTo>
                <a:lnTo>
                  <a:pt x="7937" y="263943"/>
                </a:lnTo>
                <a:lnTo>
                  <a:pt x="6284" y="265259"/>
                </a:lnTo>
                <a:lnTo>
                  <a:pt x="4189" y="266136"/>
                </a:lnTo>
                <a:lnTo>
                  <a:pt x="3785" y="267713"/>
                </a:lnTo>
                <a:lnTo>
                  <a:pt x="5981" y="272111"/>
                </a:lnTo>
                <a:lnTo>
                  <a:pt x="5972" y="274673"/>
                </a:lnTo>
                <a:lnTo>
                  <a:pt x="3315" y="280165"/>
                </a:lnTo>
                <a:lnTo>
                  <a:pt x="3202" y="283019"/>
                </a:lnTo>
                <a:lnTo>
                  <a:pt x="7979" y="297688"/>
                </a:lnTo>
                <a:lnTo>
                  <a:pt x="7303" y="299662"/>
                </a:lnTo>
                <a:lnTo>
                  <a:pt x="5861" y="300978"/>
                </a:lnTo>
                <a:lnTo>
                  <a:pt x="3907" y="301855"/>
                </a:lnTo>
                <a:lnTo>
                  <a:pt x="2605" y="303432"/>
                </a:lnTo>
                <a:lnTo>
                  <a:pt x="1157" y="307830"/>
                </a:lnTo>
                <a:lnTo>
                  <a:pt x="1764" y="310392"/>
                </a:lnTo>
                <a:lnTo>
                  <a:pt x="5083" y="315884"/>
                </a:lnTo>
                <a:lnTo>
                  <a:pt x="5373" y="318738"/>
                </a:lnTo>
                <a:lnTo>
                  <a:pt x="401" y="334920"/>
                </a:lnTo>
                <a:lnTo>
                  <a:pt x="0" y="378125"/>
                </a:lnTo>
                <a:lnTo>
                  <a:pt x="0" y="420247"/>
                </a:lnTo>
                <a:lnTo>
                  <a:pt x="0" y="464345"/>
                </a:lnTo>
                <a:lnTo>
                  <a:pt x="0" y="506088"/>
                </a:lnTo>
                <a:lnTo>
                  <a:pt x="0" y="550664"/>
                </a:lnTo>
                <a:lnTo>
                  <a:pt x="0" y="592368"/>
                </a:lnTo>
                <a:lnTo>
                  <a:pt x="0" y="614385"/>
                </a:lnTo>
                <a:lnTo>
                  <a:pt x="6136" y="622929"/>
                </a:lnTo>
                <a:lnTo>
                  <a:pt x="8102" y="631276"/>
                </a:lnTo>
                <a:lnTo>
                  <a:pt x="8928" y="674760"/>
                </a:lnTo>
                <a:lnTo>
                  <a:pt x="8929" y="717361"/>
                </a:lnTo>
                <a:lnTo>
                  <a:pt x="8929" y="757292"/>
                </a:lnTo>
                <a:lnTo>
                  <a:pt x="15066" y="765810"/>
                </a:lnTo>
                <a:lnTo>
                  <a:pt x="17031" y="774153"/>
                </a:lnTo>
                <a:lnTo>
                  <a:pt x="17858" y="818800"/>
                </a:lnTo>
                <a:lnTo>
                  <a:pt x="17859" y="863276"/>
                </a:lnTo>
                <a:lnTo>
                  <a:pt x="17859" y="907924"/>
                </a:lnTo>
                <a:lnTo>
                  <a:pt x="17859" y="951529"/>
                </a:lnTo>
                <a:lnTo>
                  <a:pt x="17859" y="994542"/>
                </a:lnTo>
                <a:lnTo>
                  <a:pt x="17859" y="1003211"/>
                </a:lnTo>
                <a:lnTo>
                  <a:pt x="20505" y="1009103"/>
                </a:lnTo>
                <a:lnTo>
                  <a:pt x="22599" y="1012064"/>
                </a:lnTo>
                <a:lnTo>
                  <a:pt x="23004" y="1014037"/>
                </a:lnTo>
                <a:lnTo>
                  <a:pt x="22281" y="1015353"/>
                </a:lnTo>
                <a:lnTo>
                  <a:pt x="20807" y="1016230"/>
                </a:lnTo>
                <a:lnTo>
                  <a:pt x="19824" y="1017807"/>
                </a:lnTo>
                <a:lnTo>
                  <a:pt x="18441" y="1024767"/>
                </a:lnTo>
                <a:lnTo>
                  <a:pt x="17860" y="1068965"/>
                </a:lnTo>
                <a:lnTo>
                  <a:pt x="17859" y="1111532"/>
                </a:lnTo>
                <a:lnTo>
                  <a:pt x="17859" y="1138400"/>
                </a:lnTo>
                <a:lnTo>
                  <a:pt x="20505" y="1143601"/>
                </a:lnTo>
                <a:lnTo>
                  <a:pt x="25548" y="1150284"/>
                </a:lnTo>
                <a:lnTo>
                  <a:pt x="26543" y="1158733"/>
                </a:lnTo>
                <a:lnTo>
                  <a:pt x="26788" y="1185996"/>
                </a:lnTo>
                <a:lnTo>
                  <a:pt x="20651" y="1194451"/>
                </a:lnTo>
                <a:lnTo>
                  <a:pt x="18227" y="1203855"/>
                </a:lnTo>
                <a:lnTo>
                  <a:pt x="17967" y="1209759"/>
                </a:lnTo>
                <a:lnTo>
                  <a:pt x="18924" y="1211318"/>
                </a:lnTo>
                <a:lnTo>
                  <a:pt x="20553" y="1212358"/>
                </a:lnTo>
                <a:lnTo>
                  <a:pt x="22632" y="1213051"/>
                </a:lnTo>
                <a:lnTo>
                  <a:pt x="24017" y="1214506"/>
                </a:lnTo>
                <a:lnTo>
                  <a:pt x="25557" y="1218767"/>
                </a:lnTo>
                <a:lnTo>
                  <a:pt x="26424" y="1226744"/>
                </a:lnTo>
                <a:lnTo>
                  <a:pt x="25553" y="1228595"/>
                </a:lnTo>
                <a:lnTo>
                  <a:pt x="23981" y="1229829"/>
                </a:lnTo>
                <a:lnTo>
                  <a:pt x="21940" y="1230651"/>
                </a:lnTo>
                <a:lnTo>
                  <a:pt x="21572" y="1232192"/>
                </a:lnTo>
                <a:lnTo>
                  <a:pt x="26200" y="1241295"/>
                </a:lnTo>
                <a:lnTo>
                  <a:pt x="26789" y="1285770"/>
                </a:lnTo>
                <a:lnTo>
                  <a:pt x="26789" y="1329160"/>
                </a:lnTo>
                <a:lnTo>
                  <a:pt x="26789" y="1373526"/>
                </a:lnTo>
                <a:lnTo>
                  <a:pt x="34477" y="1382715"/>
                </a:lnTo>
                <a:lnTo>
                  <a:pt x="35350" y="1388431"/>
                </a:lnTo>
                <a:lnTo>
                  <a:pt x="35718" y="1433080"/>
                </a:lnTo>
                <a:lnTo>
                  <a:pt x="35718" y="1477651"/>
                </a:lnTo>
                <a:lnTo>
                  <a:pt x="35718" y="1520076"/>
                </a:lnTo>
                <a:lnTo>
                  <a:pt x="35718" y="1564607"/>
                </a:lnTo>
                <a:lnTo>
                  <a:pt x="35718" y="1607948"/>
                </a:lnTo>
                <a:lnTo>
                  <a:pt x="35718" y="1652062"/>
                </a:lnTo>
                <a:lnTo>
                  <a:pt x="35718" y="1695280"/>
                </a:lnTo>
                <a:lnTo>
                  <a:pt x="35718" y="1721810"/>
                </a:lnTo>
                <a:lnTo>
                  <a:pt x="36711" y="1722350"/>
                </a:lnTo>
                <a:lnTo>
                  <a:pt x="40459" y="1722949"/>
                </a:lnTo>
                <a:lnTo>
                  <a:pt x="41855" y="1724102"/>
                </a:lnTo>
                <a:lnTo>
                  <a:pt x="43407" y="1728028"/>
                </a:lnTo>
                <a:lnTo>
                  <a:pt x="44648" y="1772417"/>
                </a:lnTo>
                <a:lnTo>
                  <a:pt x="44648" y="1815815"/>
                </a:lnTo>
                <a:lnTo>
                  <a:pt x="44648" y="1833572"/>
                </a:lnTo>
                <a:lnTo>
                  <a:pt x="47294" y="1839519"/>
                </a:lnTo>
                <a:lnTo>
                  <a:pt x="53578" y="1848445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SMARTInkShape-Group47"/>
          <p:cNvGrpSpPr/>
          <p:nvPr/>
        </p:nvGrpSpPr>
        <p:grpSpPr>
          <a:xfrm>
            <a:off x="4554141" y="3214688"/>
            <a:ext cx="98227" cy="1848326"/>
            <a:chOff x="4554141" y="3214688"/>
            <a:chExt cx="98227" cy="1848326"/>
          </a:xfrm>
        </p:grpSpPr>
        <p:sp>
          <p:nvSpPr>
            <p:cNvPr id="3" name="SMARTInkShape-77"/>
            <p:cNvSpPr/>
            <p:nvPr>
              <p:custDataLst>
                <p:tags r:id="rId5"/>
              </p:custDataLst>
            </p:nvPr>
          </p:nvSpPr>
          <p:spPr>
            <a:xfrm>
              <a:off x="4572000" y="3214688"/>
              <a:ext cx="71439" cy="1821657"/>
            </a:xfrm>
            <a:custGeom>
              <a:avLst/>
              <a:gdLst/>
              <a:ahLst/>
              <a:cxnLst/>
              <a:rect l="0" t="0" r="0" b="0"/>
              <a:pathLst>
                <a:path w="71439" h="1821657">
                  <a:moveTo>
                    <a:pt x="53578" y="8929"/>
                  </a:moveTo>
                  <a:lnTo>
                    <a:pt x="53578" y="8929"/>
                  </a:lnTo>
                  <a:lnTo>
                    <a:pt x="53578" y="13670"/>
                  </a:lnTo>
                  <a:lnTo>
                    <a:pt x="52586" y="15066"/>
                  </a:lnTo>
                  <a:lnTo>
                    <a:pt x="50933" y="15997"/>
                  </a:lnTo>
                  <a:lnTo>
                    <a:pt x="44648" y="17859"/>
                  </a:lnTo>
                  <a:lnTo>
                    <a:pt x="26789" y="17859"/>
                  </a:lnTo>
                  <a:lnTo>
                    <a:pt x="35610" y="17859"/>
                  </a:lnTo>
                  <a:lnTo>
                    <a:pt x="35719" y="35350"/>
                  </a:lnTo>
                  <a:lnTo>
                    <a:pt x="43407" y="35686"/>
                  </a:lnTo>
                  <a:lnTo>
                    <a:pt x="43821" y="36689"/>
                  </a:lnTo>
                  <a:lnTo>
                    <a:pt x="44648" y="81091"/>
                  </a:lnTo>
                  <a:lnTo>
                    <a:pt x="44648" y="125107"/>
                  </a:lnTo>
                  <a:lnTo>
                    <a:pt x="44648" y="165362"/>
                  </a:lnTo>
                  <a:lnTo>
                    <a:pt x="43656" y="166796"/>
                  </a:lnTo>
                  <a:lnTo>
                    <a:pt x="42003" y="167752"/>
                  </a:lnTo>
                  <a:lnTo>
                    <a:pt x="36960" y="169286"/>
                  </a:lnTo>
                  <a:lnTo>
                    <a:pt x="36271" y="172142"/>
                  </a:lnTo>
                  <a:lnTo>
                    <a:pt x="35719" y="216390"/>
                  </a:lnTo>
                  <a:lnTo>
                    <a:pt x="35719" y="239824"/>
                  </a:lnTo>
                  <a:lnTo>
                    <a:pt x="27157" y="249630"/>
                  </a:lnTo>
                  <a:lnTo>
                    <a:pt x="26789" y="293326"/>
                  </a:lnTo>
                  <a:lnTo>
                    <a:pt x="26789" y="337968"/>
                  </a:lnTo>
                  <a:lnTo>
                    <a:pt x="26789" y="370456"/>
                  </a:lnTo>
                  <a:lnTo>
                    <a:pt x="27781" y="371986"/>
                  </a:lnTo>
                  <a:lnTo>
                    <a:pt x="29435" y="373006"/>
                  </a:lnTo>
                  <a:lnTo>
                    <a:pt x="31529" y="373686"/>
                  </a:lnTo>
                  <a:lnTo>
                    <a:pt x="32926" y="375132"/>
                  </a:lnTo>
                  <a:lnTo>
                    <a:pt x="35351" y="382615"/>
                  </a:lnTo>
                  <a:lnTo>
                    <a:pt x="35719" y="427239"/>
                  </a:lnTo>
                  <a:lnTo>
                    <a:pt x="35719" y="471621"/>
                  </a:lnTo>
                  <a:lnTo>
                    <a:pt x="35719" y="515847"/>
                  </a:lnTo>
                  <a:lnTo>
                    <a:pt x="35719" y="560442"/>
                  </a:lnTo>
                  <a:lnTo>
                    <a:pt x="35719" y="602626"/>
                  </a:lnTo>
                  <a:lnTo>
                    <a:pt x="35719" y="647267"/>
                  </a:lnTo>
                  <a:lnTo>
                    <a:pt x="35719" y="690681"/>
                  </a:lnTo>
                  <a:lnTo>
                    <a:pt x="35719" y="734148"/>
                  </a:lnTo>
                  <a:lnTo>
                    <a:pt x="35719" y="766590"/>
                  </a:lnTo>
                  <a:lnTo>
                    <a:pt x="44280" y="776479"/>
                  </a:lnTo>
                  <a:lnTo>
                    <a:pt x="44648" y="819461"/>
                  </a:lnTo>
                  <a:lnTo>
                    <a:pt x="44648" y="863117"/>
                  </a:lnTo>
                  <a:lnTo>
                    <a:pt x="44648" y="907766"/>
                  </a:lnTo>
                  <a:lnTo>
                    <a:pt x="44648" y="951832"/>
                  </a:lnTo>
                  <a:lnTo>
                    <a:pt x="44648" y="959737"/>
                  </a:lnTo>
                  <a:lnTo>
                    <a:pt x="45641" y="961293"/>
                  </a:lnTo>
                  <a:lnTo>
                    <a:pt x="47294" y="962331"/>
                  </a:lnTo>
                  <a:lnTo>
                    <a:pt x="49389" y="963023"/>
                  </a:lnTo>
                  <a:lnTo>
                    <a:pt x="49793" y="963483"/>
                  </a:lnTo>
                  <a:lnTo>
                    <a:pt x="49070" y="963791"/>
                  </a:lnTo>
                  <a:lnTo>
                    <a:pt x="47596" y="963996"/>
                  </a:lnTo>
                  <a:lnTo>
                    <a:pt x="46614" y="965125"/>
                  </a:lnTo>
                  <a:lnTo>
                    <a:pt x="44907" y="972058"/>
                  </a:lnTo>
                  <a:lnTo>
                    <a:pt x="50836" y="980212"/>
                  </a:lnTo>
                  <a:lnTo>
                    <a:pt x="53471" y="990708"/>
                  </a:lnTo>
                  <a:lnTo>
                    <a:pt x="53578" y="1034482"/>
                  </a:lnTo>
                  <a:lnTo>
                    <a:pt x="53578" y="1078422"/>
                  </a:lnTo>
                  <a:lnTo>
                    <a:pt x="53578" y="1122673"/>
                  </a:lnTo>
                  <a:lnTo>
                    <a:pt x="53578" y="1141348"/>
                  </a:lnTo>
                  <a:lnTo>
                    <a:pt x="59715" y="1149802"/>
                  </a:lnTo>
                  <a:lnTo>
                    <a:pt x="61680" y="1158134"/>
                  </a:lnTo>
                  <a:lnTo>
                    <a:pt x="62498" y="1182065"/>
                  </a:lnTo>
                  <a:lnTo>
                    <a:pt x="61509" y="1183926"/>
                  </a:lnTo>
                  <a:lnTo>
                    <a:pt x="59858" y="1185167"/>
                  </a:lnTo>
                  <a:lnTo>
                    <a:pt x="57765" y="1185994"/>
                  </a:lnTo>
                  <a:lnTo>
                    <a:pt x="56369" y="1187537"/>
                  </a:lnTo>
                  <a:lnTo>
                    <a:pt x="54819" y="1191898"/>
                  </a:lnTo>
                  <a:lnTo>
                    <a:pt x="53578" y="1234326"/>
                  </a:lnTo>
                  <a:lnTo>
                    <a:pt x="53578" y="1257357"/>
                  </a:lnTo>
                  <a:lnTo>
                    <a:pt x="59715" y="1265873"/>
                  </a:lnTo>
                  <a:lnTo>
                    <a:pt x="61680" y="1274216"/>
                  </a:lnTo>
                  <a:lnTo>
                    <a:pt x="62508" y="1316993"/>
                  </a:lnTo>
                  <a:lnTo>
                    <a:pt x="59862" y="1322194"/>
                  </a:lnTo>
                  <a:lnTo>
                    <a:pt x="56371" y="1327813"/>
                  </a:lnTo>
                  <a:lnTo>
                    <a:pt x="53946" y="1337724"/>
                  </a:lnTo>
                  <a:lnTo>
                    <a:pt x="53579" y="1364596"/>
                  </a:lnTo>
                  <a:lnTo>
                    <a:pt x="59715" y="1373046"/>
                  </a:lnTo>
                  <a:lnTo>
                    <a:pt x="62140" y="1382449"/>
                  </a:lnTo>
                  <a:lnTo>
                    <a:pt x="62508" y="1426708"/>
                  </a:lnTo>
                  <a:lnTo>
                    <a:pt x="62508" y="1470815"/>
                  </a:lnTo>
                  <a:lnTo>
                    <a:pt x="62508" y="1514985"/>
                  </a:lnTo>
                  <a:lnTo>
                    <a:pt x="62508" y="1558386"/>
                  </a:lnTo>
                  <a:lnTo>
                    <a:pt x="62508" y="1571144"/>
                  </a:lnTo>
                  <a:lnTo>
                    <a:pt x="70196" y="1579271"/>
                  </a:lnTo>
                  <a:lnTo>
                    <a:pt x="71329" y="1588130"/>
                  </a:lnTo>
                  <a:lnTo>
                    <a:pt x="71438" y="1632218"/>
                  </a:lnTo>
                  <a:lnTo>
                    <a:pt x="71438" y="1675913"/>
                  </a:lnTo>
                  <a:lnTo>
                    <a:pt x="71438" y="1714098"/>
                  </a:lnTo>
                  <a:lnTo>
                    <a:pt x="62876" y="1723051"/>
                  </a:lnTo>
                  <a:lnTo>
                    <a:pt x="62508" y="1766803"/>
                  </a:lnTo>
                  <a:lnTo>
                    <a:pt x="61516" y="1767228"/>
                  </a:lnTo>
                  <a:lnTo>
                    <a:pt x="57767" y="1767700"/>
                  </a:lnTo>
                  <a:lnTo>
                    <a:pt x="56371" y="1768818"/>
                  </a:lnTo>
                  <a:lnTo>
                    <a:pt x="53610" y="1776896"/>
                  </a:lnTo>
                  <a:lnTo>
                    <a:pt x="53578" y="1790645"/>
                  </a:lnTo>
                  <a:lnTo>
                    <a:pt x="52586" y="1792052"/>
                  </a:lnTo>
                  <a:lnTo>
                    <a:pt x="50933" y="1792990"/>
                  </a:lnTo>
                  <a:lnTo>
                    <a:pt x="45017" y="1794757"/>
                  </a:lnTo>
                  <a:lnTo>
                    <a:pt x="44652" y="1803686"/>
                  </a:lnTo>
                  <a:lnTo>
                    <a:pt x="35720" y="1812725"/>
                  </a:lnTo>
                  <a:lnTo>
                    <a:pt x="35719" y="1817466"/>
                  </a:lnTo>
                  <a:lnTo>
                    <a:pt x="34727" y="1818862"/>
                  </a:lnTo>
                  <a:lnTo>
                    <a:pt x="33073" y="1819793"/>
                  </a:lnTo>
                  <a:lnTo>
                    <a:pt x="26789" y="1821656"/>
                  </a:lnTo>
                  <a:lnTo>
                    <a:pt x="18228" y="1813094"/>
                  </a:lnTo>
                  <a:lnTo>
                    <a:pt x="17860" y="1773918"/>
                  </a:lnTo>
                  <a:lnTo>
                    <a:pt x="18852" y="1771971"/>
                  </a:lnTo>
                  <a:lnTo>
                    <a:pt x="20505" y="1770674"/>
                  </a:lnTo>
                  <a:lnTo>
                    <a:pt x="22600" y="1769808"/>
                  </a:lnTo>
                  <a:lnTo>
                    <a:pt x="23997" y="1768239"/>
                  </a:lnTo>
                  <a:lnTo>
                    <a:pt x="25548" y="1763850"/>
                  </a:lnTo>
                  <a:lnTo>
                    <a:pt x="27775" y="1734501"/>
                  </a:lnTo>
                  <a:lnTo>
                    <a:pt x="32924" y="1726158"/>
                  </a:lnTo>
                  <a:lnTo>
                    <a:pt x="35351" y="1716231"/>
                  </a:lnTo>
                  <a:lnTo>
                    <a:pt x="35609" y="1710272"/>
                  </a:lnTo>
                  <a:lnTo>
                    <a:pt x="38316" y="1705013"/>
                  </a:lnTo>
                  <a:lnTo>
                    <a:pt x="41834" y="1699369"/>
                  </a:lnTo>
                  <a:lnTo>
                    <a:pt x="44278" y="1689442"/>
                  </a:lnTo>
                  <a:lnTo>
                    <a:pt x="44639" y="1666764"/>
                  </a:lnTo>
                  <a:lnTo>
                    <a:pt x="45634" y="1664816"/>
                  </a:lnTo>
                  <a:lnTo>
                    <a:pt x="47290" y="1663518"/>
                  </a:lnTo>
                  <a:lnTo>
                    <a:pt x="49386" y="1662653"/>
                  </a:lnTo>
                  <a:lnTo>
                    <a:pt x="50783" y="1661083"/>
                  </a:lnTo>
                  <a:lnTo>
                    <a:pt x="52336" y="1656694"/>
                  </a:lnTo>
                  <a:lnTo>
                    <a:pt x="53577" y="1613186"/>
                  </a:lnTo>
                  <a:lnTo>
                    <a:pt x="53578" y="1603116"/>
                  </a:lnTo>
                  <a:lnTo>
                    <a:pt x="50933" y="1597857"/>
                  </a:lnTo>
                  <a:lnTo>
                    <a:pt x="47441" y="1592213"/>
                  </a:lnTo>
                  <a:lnTo>
                    <a:pt x="45017" y="1582285"/>
                  </a:lnTo>
                  <a:lnTo>
                    <a:pt x="44648" y="1538630"/>
                  </a:lnTo>
                  <a:lnTo>
                    <a:pt x="44648" y="1495934"/>
                  </a:lnTo>
                  <a:lnTo>
                    <a:pt x="44648" y="1452452"/>
                  </a:lnTo>
                  <a:lnTo>
                    <a:pt x="44648" y="1408978"/>
                  </a:lnTo>
                  <a:lnTo>
                    <a:pt x="44648" y="1364365"/>
                  </a:lnTo>
                  <a:lnTo>
                    <a:pt x="44648" y="1321415"/>
                  </a:lnTo>
                  <a:lnTo>
                    <a:pt x="44648" y="1314392"/>
                  </a:lnTo>
                  <a:lnTo>
                    <a:pt x="50785" y="1305876"/>
                  </a:lnTo>
                  <a:lnTo>
                    <a:pt x="53210" y="1296458"/>
                  </a:lnTo>
                  <a:lnTo>
                    <a:pt x="46462" y="1285308"/>
                  </a:lnTo>
                  <a:lnTo>
                    <a:pt x="44649" y="1241337"/>
                  </a:lnTo>
                  <a:lnTo>
                    <a:pt x="44648" y="1201254"/>
                  </a:lnTo>
                  <a:lnTo>
                    <a:pt x="47294" y="1196010"/>
                  </a:lnTo>
                  <a:lnTo>
                    <a:pt x="52337" y="1189300"/>
                  </a:lnTo>
                  <a:lnTo>
                    <a:pt x="53333" y="1180845"/>
                  </a:lnTo>
                  <a:lnTo>
                    <a:pt x="53568" y="1165537"/>
                  </a:lnTo>
                  <a:lnTo>
                    <a:pt x="50928" y="1160292"/>
                  </a:lnTo>
                  <a:lnTo>
                    <a:pt x="45889" y="1153581"/>
                  </a:lnTo>
                  <a:lnTo>
                    <a:pt x="44893" y="1145127"/>
                  </a:lnTo>
                  <a:lnTo>
                    <a:pt x="44648" y="1101469"/>
                  </a:lnTo>
                  <a:lnTo>
                    <a:pt x="44648" y="1058296"/>
                  </a:lnTo>
                  <a:lnTo>
                    <a:pt x="44648" y="1013730"/>
                  </a:lnTo>
                  <a:lnTo>
                    <a:pt x="44648" y="971305"/>
                  </a:lnTo>
                  <a:lnTo>
                    <a:pt x="44648" y="926775"/>
                  </a:lnTo>
                  <a:lnTo>
                    <a:pt x="44648" y="884143"/>
                  </a:lnTo>
                  <a:lnTo>
                    <a:pt x="44648" y="858895"/>
                  </a:lnTo>
                  <a:lnTo>
                    <a:pt x="36960" y="849705"/>
                  </a:lnTo>
                  <a:lnTo>
                    <a:pt x="36087" y="843990"/>
                  </a:lnTo>
                  <a:lnTo>
                    <a:pt x="35719" y="799342"/>
                  </a:lnTo>
                  <a:lnTo>
                    <a:pt x="35719" y="760677"/>
                  </a:lnTo>
                  <a:lnTo>
                    <a:pt x="29582" y="752220"/>
                  </a:lnTo>
                  <a:lnTo>
                    <a:pt x="27157" y="742815"/>
                  </a:lnTo>
                  <a:lnTo>
                    <a:pt x="26789" y="698246"/>
                  </a:lnTo>
                  <a:lnTo>
                    <a:pt x="26789" y="654596"/>
                  </a:lnTo>
                  <a:lnTo>
                    <a:pt x="26789" y="611114"/>
                  </a:lnTo>
                  <a:lnTo>
                    <a:pt x="26789" y="567279"/>
                  </a:lnTo>
                  <a:lnTo>
                    <a:pt x="26789" y="523506"/>
                  </a:lnTo>
                  <a:lnTo>
                    <a:pt x="26789" y="481646"/>
                  </a:lnTo>
                  <a:lnTo>
                    <a:pt x="26789" y="452066"/>
                  </a:lnTo>
                  <a:lnTo>
                    <a:pt x="25797" y="450205"/>
                  </a:lnTo>
                  <a:lnTo>
                    <a:pt x="24143" y="448965"/>
                  </a:lnTo>
                  <a:lnTo>
                    <a:pt x="22049" y="448138"/>
                  </a:lnTo>
                  <a:lnTo>
                    <a:pt x="20652" y="446594"/>
                  </a:lnTo>
                  <a:lnTo>
                    <a:pt x="19100" y="442233"/>
                  </a:lnTo>
                  <a:lnTo>
                    <a:pt x="17860" y="397608"/>
                  </a:lnTo>
                  <a:lnTo>
                    <a:pt x="17859" y="355275"/>
                  </a:lnTo>
                  <a:lnTo>
                    <a:pt x="17859" y="311937"/>
                  </a:lnTo>
                  <a:lnTo>
                    <a:pt x="17859" y="296408"/>
                  </a:lnTo>
                  <a:lnTo>
                    <a:pt x="10171" y="287142"/>
                  </a:lnTo>
                  <a:lnTo>
                    <a:pt x="9298" y="281421"/>
                  </a:lnTo>
                  <a:lnTo>
                    <a:pt x="8962" y="269535"/>
                  </a:lnTo>
                  <a:lnTo>
                    <a:pt x="16621" y="260346"/>
                  </a:lnTo>
                  <a:lnTo>
                    <a:pt x="17493" y="254630"/>
                  </a:lnTo>
                  <a:lnTo>
                    <a:pt x="15051" y="249429"/>
                  </a:lnTo>
                  <a:lnTo>
                    <a:pt x="13010" y="246653"/>
                  </a:lnTo>
                  <a:lnTo>
                    <a:pt x="12642" y="244802"/>
                  </a:lnTo>
                  <a:lnTo>
                    <a:pt x="13389" y="243569"/>
                  </a:lnTo>
                  <a:lnTo>
                    <a:pt x="14879" y="242746"/>
                  </a:lnTo>
                  <a:lnTo>
                    <a:pt x="15873" y="241205"/>
                  </a:lnTo>
                  <a:lnTo>
                    <a:pt x="17271" y="234297"/>
                  </a:lnTo>
                  <a:lnTo>
                    <a:pt x="17859" y="190641"/>
                  </a:lnTo>
                  <a:lnTo>
                    <a:pt x="17859" y="147468"/>
                  </a:lnTo>
                  <a:lnTo>
                    <a:pt x="17859" y="102825"/>
                  </a:lnTo>
                  <a:lnTo>
                    <a:pt x="17859" y="67075"/>
                  </a:lnTo>
                  <a:lnTo>
                    <a:pt x="18852" y="65552"/>
                  </a:lnTo>
                  <a:lnTo>
                    <a:pt x="20505" y="64537"/>
                  </a:lnTo>
                  <a:lnTo>
                    <a:pt x="22600" y="63860"/>
                  </a:lnTo>
                  <a:lnTo>
                    <a:pt x="23996" y="62417"/>
                  </a:lnTo>
                  <a:lnTo>
                    <a:pt x="26681" y="53981"/>
                  </a:lnTo>
                  <a:lnTo>
                    <a:pt x="26789" y="19133"/>
                  </a:lnTo>
                  <a:lnTo>
                    <a:pt x="25797" y="18708"/>
                  </a:lnTo>
                  <a:lnTo>
                    <a:pt x="22049" y="18236"/>
                  </a:lnTo>
                  <a:lnTo>
                    <a:pt x="20652" y="17118"/>
                  </a:lnTo>
                  <a:lnTo>
                    <a:pt x="17869" y="8962"/>
                  </a:lnTo>
                  <a:lnTo>
                    <a:pt x="17859" y="0"/>
                  </a:lnTo>
                  <a:lnTo>
                    <a:pt x="17859" y="4740"/>
                  </a:lnTo>
                  <a:lnTo>
                    <a:pt x="18852" y="6136"/>
                  </a:lnTo>
                  <a:lnTo>
                    <a:pt x="20505" y="7067"/>
                  </a:lnTo>
                  <a:lnTo>
                    <a:pt x="22600" y="7688"/>
                  </a:lnTo>
                  <a:lnTo>
                    <a:pt x="23996" y="9094"/>
                  </a:lnTo>
                  <a:lnTo>
                    <a:pt x="25548" y="13302"/>
                  </a:lnTo>
                  <a:lnTo>
                    <a:pt x="26788" y="56588"/>
                  </a:lnTo>
                  <a:lnTo>
                    <a:pt x="26789" y="99962"/>
                  </a:lnTo>
                  <a:lnTo>
                    <a:pt x="26789" y="142870"/>
                  </a:lnTo>
                  <a:lnTo>
                    <a:pt x="26789" y="185661"/>
                  </a:lnTo>
                  <a:lnTo>
                    <a:pt x="26789" y="229189"/>
                  </a:lnTo>
                  <a:lnTo>
                    <a:pt x="26789" y="244077"/>
                  </a:lnTo>
                  <a:lnTo>
                    <a:pt x="18023" y="285586"/>
                  </a:lnTo>
                  <a:lnTo>
                    <a:pt x="17861" y="328166"/>
                  </a:lnTo>
                  <a:lnTo>
                    <a:pt x="16868" y="342415"/>
                  </a:lnTo>
                  <a:lnTo>
                    <a:pt x="10171" y="359786"/>
                  </a:lnTo>
                  <a:lnTo>
                    <a:pt x="8934" y="401834"/>
                  </a:lnTo>
                  <a:lnTo>
                    <a:pt x="8933" y="404811"/>
                  </a:lnTo>
                  <a:lnTo>
                    <a:pt x="6285" y="410765"/>
                  </a:lnTo>
                  <a:lnTo>
                    <a:pt x="2794" y="416718"/>
                  </a:lnTo>
                  <a:lnTo>
                    <a:pt x="552" y="428625"/>
                  </a:lnTo>
                  <a:lnTo>
                    <a:pt x="2" y="473273"/>
                  </a:lnTo>
                  <a:lnTo>
                    <a:pt x="0" y="517758"/>
                  </a:lnTo>
                  <a:lnTo>
                    <a:pt x="0" y="559592"/>
                  </a:lnTo>
                  <a:lnTo>
                    <a:pt x="0" y="601265"/>
                  </a:lnTo>
                  <a:lnTo>
                    <a:pt x="0" y="642985"/>
                  </a:lnTo>
                  <a:lnTo>
                    <a:pt x="0" y="682000"/>
                  </a:lnTo>
                  <a:lnTo>
                    <a:pt x="2646" y="687749"/>
                  </a:lnTo>
                  <a:lnTo>
                    <a:pt x="7689" y="694783"/>
                  </a:lnTo>
                  <a:lnTo>
                    <a:pt x="8684" y="703302"/>
                  </a:lnTo>
                  <a:lnTo>
                    <a:pt x="8930" y="747496"/>
                  </a:lnTo>
                  <a:lnTo>
                    <a:pt x="8930" y="762370"/>
                  </a:lnTo>
                  <a:lnTo>
                    <a:pt x="11575" y="768117"/>
                  </a:lnTo>
                  <a:lnTo>
                    <a:pt x="16618" y="775151"/>
                  </a:lnTo>
                  <a:lnTo>
                    <a:pt x="17614" y="783669"/>
                  </a:lnTo>
                  <a:lnTo>
                    <a:pt x="17859" y="827829"/>
                  </a:lnTo>
                  <a:lnTo>
                    <a:pt x="17859" y="870400"/>
                  </a:lnTo>
                  <a:lnTo>
                    <a:pt x="17859" y="914172"/>
                  </a:lnTo>
                  <a:lnTo>
                    <a:pt x="17859" y="957386"/>
                  </a:lnTo>
                  <a:lnTo>
                    <a:pt x="17859" y="1000677"/>
                  </a:lnTo>
                  <a:lnTo>
                    <a:pt x="17859" y="1042646"/>
                  </a:lnTo>
                  <a:lnTo>
                    <a:pt x="17859" y="1087278"/>
                  </a:lnTo>
                  <a:lnTo>
                    <a:pt x="17859" y="1131345"/>
                  </a:lnTo>
                  <a:lnTo>
                    <a:pt x="17859" y="1174829"/>
                  </a:lnTo>
                  <a:lnTo>
                    <a:pt x="17859" y="1217784"/>
                  </a:lnTo>
                  <a:lnTo>
                    <a:pt x="17859" y="1261112"/>
                  </a:lnTo>
                  <a:lnTo>
                    <a:pt x="17859" y="1304334"/>
                  </a:lnTo>
                  <a:lnTo>
                    <a:pt x="17859" y="1324948"/>
                  </a:lnTo>
                  <a:lnTo>
                    <a:pt x="20505" y="1330691"/>
                  </a:lnTo>
                  <a:lnTo>
                    <a:pt x="25548" y="1337722"/>
                  </a:lnTo>
                  <a:lnTo>
                    <a:pt x="26544" y="1346239"/>
                  </a:lnTo>
                  <a:lnTo>
                    <a:pt x="26789" y="1388431"/>
                  </a:lnTo>
                  <a:lnTo>
                    <a:pt x="26789" y="1432129"/>
                  </a:lnTo>
                  <a:lnTo>
                    <a:pt x="26789" y="1475313"/>
                  </a:lnTo>
                  <a:lnTo>
                    <a:pt x="26789" y="1518131"/>
                  </a:lnTo>
                  <a:lnTo>
                    <a:pt x="26789" y="1562317"/>
                  </a:lnTo>
                  <a:lnTo>
                    <a:pt x="26789" y="1571247"/>
                  </a:lnTo>
                  <a:lnTo>
                    <a:pt x="34478" y="1579279"/>
                  </a:lnTo>
                  <a:lnTo>
                    <a:pt x="35687" y="1589083"/>
                  </a:lnTo>
                  <a:lnTo>
                    <a:pt x="35719" y="1633732"/>
                  </a:lnTo>
                  <a:lnTo>
                    <a:pt x="35719" y="1678180"/>
                  </a:lnTo>
                  <a:lnTo>
                    <a:pt x="35719" y="1722153"/>
                  </a:lnTo>
                  <a:lnTo>
                    <a:pt x="35719" y="1766801"/>
                  </a:lnTo>
                  <a:lnTo>
                    <a:pt x="35719" y="180379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SMARTInkShape-78"/>
            <p:cNvSpPr/>
            <p:nvPr>
              <p:custDataLst>
                <p:tags r:id="rId6"/>
              </p:custDataLst>
            </p:nvPr>
          </p:nvSpPr>
          <p:spPr>
            <a:xfrm>
              <a:off x="4554141" y="4920261"/>
              <a:ext cx="98227" cy="142753"/>
            </a:xfrm>
            <a:custGeom>
              <a:avLst/>
              <a:gdLst/>
              <a:ahLst/>
              <a:cxnLst/>
              <a:rect l="0" t="0" r="0" b="0"/>
              <a:pathLst>
                <a:path w="98227" h="142753">
                  <a:moveTo>
                    <a:pt x="98226" y="8927"/>
                  </a:moveTo>
                  <a:lnTo>
                    <a:pt x="98226" y="8927"/>
                  </a:lnTo>
                  <a:lnTo>
                    <a:pt x="89300" y="0"/>
                  </a:lnTo>
                  <a:lnTo>
                    <a:pt x="89297" y="17479"/>
                  </a:lnTo>
                  <a:lnTo>
                    <a:pt x="80735" y="17846"/>
                  </a:lnTo>
                  <a:lnTo>
                    <a:pt x="80367" y="35597"/>
                  </a:lnTo>
                  <a:lnTo>
                    <a:pt x="72678" y="35705"/>
                  </a:lnTo>
                  <a:lnTo>
                    <a:pt x="72265" y="36701"/>
                  </a:lnTo>
                  <a:lnTo>
                    <a:pt x="71437" y="44645"/>
                  </a:lnTo>
                  <a:lnTo>
                    <a:pt x="58135" y="44645"/>
                  </a:lnTo>
                  <a:lnTo>
                    <a:pt x="56616" y="43653"/>
                  </a:lnTo>
                  <a:lnTo>
                    <a:pt x="55603" y="42000"/>
                  </a:lnTo>
                  <a:lnTo>
                    <a:pt x="54928" y="39905"/>
                  </a:lnTo>
                  <a:lnTo>
                    <a:pt x="53486" y="38508"/>
                  </a:lnTo>
                  <a:lnTo>
                    <a:pt x="46008" y="36084"/>
                  </a:lnTo>
                  <a:lnTo>
                    <a:pt x="19133" y="35716"/>
                  </a:lnTo>
                  <a:lnTo>
                    <a:pt x="18709" y="36707"/>
                  </a:lnTo>
                  <a:lnTo>
                    <a:pt x="17859" y="80543"/>
                  </a:lnTo>
                  <a:lnTo>
                    <a:pt x="17859" y="87565"/>
                  </a:lnTo>
                  <a:lnTo>
                    <a:pt x="18851" y="88141"/>
                  </a:lnTo>
                  <a:lnTo>
                    <a:pt x="22599" y="88781"/>
                  </a:lnTo>
                  <a:lnTo>
                    <a:pt x="23996" y="89944"/>
                  </a:lnTo>
                  <a:lnTo>
                    <a:pt x="25548" y="93883"/>
                  </a:lnTo>
                  <a:lnTo>
                    <a:pt x="26953" y="95329"/>
                  </a:lnTo>
                  <a:lnTo>
                    <a:pt x="31161" y="96937"/>
                  </a:lnTo>
                  <a:lnTo>
                    <a:pt x="32681" y="98357"/>
                  </a:lnTo>
                  <a:lnTo>
                    <a:pt x="35318" y="105798"/>
                  </a:lnTo>
                  <a:lnTo>
                    <a:pt x="38186" y="106552"/>
                  </a:lnTo>
                  <a:lnTo>
                    <a:pt x="65865" y="107150"/>
                  </a:lnTo>
                  <a:lnTo>
                    <a:pt x="67722" y="106159"/>
                  </a:lnTo>
                  <a:lnTo>
                    <a:pt x="68961" y="104506"/>
                  </a:lnTo>
                  <a:lnTo>
                    <a:pt x="69786" y="102411"/>
                  </a:lnTo>
                  <a:lnTo>
                    <a:pt x="71329" y="101015"/>
                  </a:lnTo>
                  <a:lnTo>
                    <a:pt x="80435" y="97476"/>
                  </a:lnTo>
                  <a:lnTo>
                    <a:pt x="87933" y="90567"/>
                  </a:lnTo>
                  <a:lnTo>
                    <a:pt x="93633" y="89671"/>
                  </a:lnTo>
                  <a:lnTo>
                    <a:pt x="95164" y="88553"/>
                  </a:lnTo>
                  <a:lnTo>
                    <a:pt x="96185" y="86816"/>
                  </a:lnTo>
                  <a:lnTo>
                    <a:pt x="98107" y="80741"/>
                  </a:lnTo>
                  <a:lnTo>
                    <a:pt x="98225" y="63858"/>
                  </a:lnTo>
                  <a:lnTo>
                    <a:pt x="84924" y="49237"/>
                  </a:lnTo>
                  <a:lnTo>
                    <a:pt x="79746" y="46686"/>
                  </a:lnTo>
                  <a:lnTo>
                    <a:pt x="73078" y="45048"/>
                  </a:lnTo>
                  <a:lnTo>
                    <a:pt x="64632" y="38587"/>
                  </a:lnTo>
                  <a:lnTo>
                    <a:pt x="56302" y="36567"/>
                  </a:lnTo>
                  <a:lnTo>
                    <a:pt x="46379" y="35828"/>
                  </a:lnTo>
                  <a:lnTo>
                    <a:pt x="37112" y="43414"/>
                  </a:lnTo>
                  <a:lnTo>
                    <a:pt x="28865" y="45394"/>
                  </a:lnTo>
                  <a:lnTo>
                    <a:pt x="4599" y="66844"/>
                  </a:lnTo>
                  <a:lnTo>
                    <a:pt x="2044" y="72040"/>
                  </a:lnTo>
                  <a:lnTo>
                    <a:pt x="35" y="87908"/>
                  </a:lnTo>
                  <a:lnTo>
                    <a:pt x="0" y="110533"/>
                  </a:lnTo>
                  <a:lnTo>
                    <a:pt x="992" y="112382"/>
                  </a:lnTo>
                  <a:lnTo>
                    <a:pt x="2646" y="113615"/>
                  </a:lnTo>
                  <a:lnTo>
                    <a:pt x="4740" y="114438"/>
                  </a:lnTo>
                  <a:lnTo>
                    <a:pt x="6137" y="115978"/>
                  </a:lnTo>
                  <a:lnTo>
                    <a:pt x="7688" y="120336"/>
                  </a:lnTo>
                  <a:lnTo>
                    <a:pt x="9094" y="121895"/>
                  </a:lnTo>
                  <a:lnTo>
                    <a:pt x="13302" y="123626"/>
                  </a:lnTo>
                  <a:lnTo>
                    <a:pt x="14821" y="125081"/>
                  </a:lnTo>
                  <a:lnTo>
                    <a:pt x="16509" y="129342"/>
                  </a:lnTo>
                  <a:lnTo>
                    <a:pt x="17951" y="130876"/>
                  </a:lnTo>
                  <a:lnTo>
                    <a:pt x="35898" y="140830"/>
                  </a:lnTo>
                  <a:lnTo>
                    <a:pt x="48876" y="142752"/>
                  </a:lnTo>
                  <a:lnTo>
                    <a:pt x="54134" y="140173"/>
                  </a:lnTo>
                  <a:lnTo>
                    <a:pt x="59778" y="136711"/>
                  </a:lnTo>
                  <a:lnTo>
                    <a:pt x="69705" y="134306"/>
                  </a:lnTo>
                  <a:lnTo>
                    <a:pt x="75664" y="129309"/>
                  </a:lnTo>
                  <a:lnTo>
                    <a:pt x="78277" y="124276"/>
                  </a:lnTo>
                  <a:lnTo>
                    <a:pt x="78973" y="121545"/>
                  </a:lnTo>
                  <a:lnTo>
                    <a:pt x="80430" y="119724"/>
                  </a:lnTo>
                  <a:lnTo>
                    <a:pt x="84694" y="117701"/>
                  </a:lnTo>
                  <a:lnTo>
                    <a:pt x="86228" y="116170"/>
                  </a:lnTo>
                  <a:lnTo>
                    <a:pt x="87933" y="111821"/>
                  </a:lnTo>
                  <a:lnTo>
                    <a:pt x="90209" y="92195"/>
                  </a:lnTo>
                  <a:lnTo>
                    <a:pt x="96348" y="80349"/>
                  </a:lnTo>
                  <a:lnTo>
                    <a:pt x="96974" y="77377"/>
                  </a:lnTo>
                  <a:lnTo>
                    <a:pt x="96400" y="74404"/>
                  </a:lnTo>
                  <a:lnTo>
                    <a:pt x="90051" y="62688"/>
                  </a:lnTo>
                  <a:lnTo>
                    <a:pt x="89632" y="58286"/>
                  </a:lnTo>
                  <a:lnTo>
                    <a:pt x="86800" y="53023"/>
                  </a:lnTo>
                  <a:lnTo>
                    <a:pt x="84655" y="50230"/>
                  </a:lnTo>
                  <a:lnTo>
                    <a:pt x="79627" y="47128"/>
                  </a:lnTo>
                  <a:lnTo>
                    <a:pt x="73055" y="45135"/>
                  </a:lnTo>
                  <a:lnTo>
                    <a:pt x="64627" y="38605"/>
                  </a:lnTo>
                  <a:lnTo>
                    <a:pt x="55229" y="36096"/>
                  </a:lnTo>
                  <a:lnTo>
                    <a:pt x="40318" y="35726"/>
                  </a:lnTo>
                  <a:lnTo>
                    <a:pt x="38785" y="36714"/>
                  </a:lnTo>
                  <a:lnTo>
                    <a:pt x="37763" y="38366"/>
                  </a:lnTo>
                  <a:lnTo>
                    <a:pt x="37081" y="40459"/>
                  </a:lnTo>
                  <a:lnTo>
                    <a:pt x="35635" y="41854"/>
                  </a:lnTo>
                  <a:lnTo>
                    <a:pt x="31382" y="43405"/>
                  </a:lnTo>
                  <a:lnTo>
                    <a:pt x="29851" y="44810"/>
                  </a:lnTo>
                  <a:lnTo>
                    <a:pt x="28150" y="49018"/>
                  </a:lnTo>
                  <a:lnTo>
                    <a:pt x="26704" y="50537"/>
                  </a:lnTo>
                  <a:lnTo>
                    <a:pt x="22451" y="52225"/>
                  </a:lnTo>
                  <a:lnTo>
                    <a:pt x="20921" y="53667"/>
                  </a:lnTo>
                  <a:lnTo>
                    <a:pt x="18262" y="61145"/>
                  </a:lnTo>
                  <a:lnTo>
                    <a:pt x="17978" y="66842"/>
                  </a:lnTo>
                  <a:lnTo>
                    <a:pt x="16947" y="68373"/>
                  </a:lnTo>
                  <a:lnTo>
                    <a:pt x="15266" y="69393"/>
                  </a:lnTo>
                  <a:lnTo>
                    <a:pt x="13154" y="70073"/>
                  </a:lnTo>
                  <a:lnTo>
                    <a:pt x="11746" y="71519"/>
                  </a:lnTo>
                  <a:lnTo>
                    <a:pt x="9300" y="79003"/>
                  </a:lnTo>
                  <a:lnTo>
                    <a:pt x="8962" y="87933"/>
                  </a:lnTo>
                  <a:lnTo>
                    <a:pt x="16621" y="96862"/>
                  </a:lnTo>
                  <a:lnTo>
                    <a:pt x="17750" y="105792"/>
                  </a:lnTo>
                  <a:lnTo>
                    <a:pt x="26418" y="115679"/>
                  </a:lnTo>
                  <a:lnTo>
                    <a:pt x="40082" y="116072"/>
                  </a:lnTo>
                  <a:lnTo>
                    <a:pt x="41604" y="117068"/>
                  </a:lnTo>
                  <a:lnTo>
                    <a:pt x="42619" y="118724"/>
                  </a:lnTo>
                  <a:lnTo>
                    <a:pt x="43295" y="120820"/>
                  </a:lnTo>
                  <a:lnTo>
                    <a:pt x="44738" y="121225"/>
                  </a:lnTo>
                  <a:lnTo>
                    <a:pt x="53175" y="116342"/>
                  </a:lnTo>
                  <a:lnTo>
                    <a:pt x="61231" y="116105"/>
                  </a:lnTo>
                  <a:lnTo>
                    <a:pt x="61656" y="115105"/>
                  </a:lnTo>
                  <a:lnTo>
                    <a:pt x="62129" y="111349"/>
                  </a:lnTo>
                  <a:lnTo>
                    <a:pt x="63248" y="109950"/>
                  </a:lnTo>
                  <a:lnTo>
                    <a:pt x="67136" y="108396"/>
                  </a:lnTo>
                  <a:lnTo>
                    <a:pt x="68569" y="106990"/>
                  </a:lnTo>
                  <a:lnTo>
                    <a:pt x="72177" y="98132"/>
                  </a:lnTo>
                  <a:lnTo>
                    <a:pt x="79092" y="90653"/>
                  </a:lnTo>
                  <a:lnTo>
                    <a:pt x="80255" y="81724"/>
                  </a:lnTo>
                  <a:lnTo>
                    <a:pt x="74208" y="73503"/>
                  </a:lnTo>
                  <a:lnTo>
                    <a:pt x="71802" y="64149"/>
                  </a:lnTo>
                  <a:lnTo>
                    <a:pt x="70688" y="63601"/>
                  </a:lnTo>
                  <a:lnTo>
                    <a:pt x="66804" y="62992"/>
                  </a:lnTo>
                  <a:lnTo>
                    <a:pt x="65372" y="61837"/>
                  </a:lnTo>
                  <a:lnTo>
                    <a:pt x="63781" y="57908"/>
                  </a:lnTo>
                  <a:lnTo>
                    <a:pt x="62364" y="56464"/>
                  </a:lnTo>
                  <a:lnTo>
                    <a:pt x="53488" y="52836"/>
                  </a:lnTo>
                  <a:lnTo>
                    <a:pt x="49238" y="48947"/>
                  </a:lnTo>
                  <a:lnTo>
                    <a:pt x="47708" y="48505"/>
                  </a:lnTo>
                  <a:lnTo>
                    <a:pt x="46688" y="49203"/>
                  </a:lnTo>
                  <a:lnTo>
                    <a:pt x="46008" y="50660"/>
                  </a:lnTo>
                  <a:lnTo>
                    <a:pt x="44563" y="51632"/>
                  </a:lnTo>
                  <a:lnTo>
                    <a:pt x="37079" y="53319"/>
                  </a:lnTo>
                  <a:lnTo>
                    <a:pt x="28149" y="53552"/>
                  </a:lnTo>
                  <a:lnTo>
                    <a:pt x="19220" y="61261"/>
                  </a:lnTo>
                  <a:lnTo>
                    <a:pt x="17978" y="70084"/>
                  </a:lnTo>
                  <a:lnTo>
                    <a:pt x="17859" y="107153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SMARTInkShape-79"/>
          <p:cNvSpPr/>
          <p:nvPr>
            <p:custDataLst>
              <p:tags r:id="rId2"/>
            </p:custDataLst>
          </p:nvPr>
        </p:nvSpPr>
        <p:spPr>
          <a:xfrm>
            <a:off x="4089797" y="5384612"/>
            <a:ext cx="125016" cy="107034"/>
          </a:xfrm>
          <a:custGeom>
            <a:avLst/>
            <a:gdLst/>
            <a:ahLst/>
            <a:cxnLst/>
            <a:rect l="0" t="0" r="0" b="0"/>
            <a:pathLst>
              <a:path w="125016" h="107034">
                <a:moveTo>
                  <a:pt x="116086" y="26779"/>
                </a:moveTo>
                <a:lnTo>
                  <a:pt x="116086" y="26779"/>
                </a:lnTo>
                <a:lnTo>
                  <a:pt x="116086" y="18217"/>
                </a:lnTo>
                <a:lnTo>
                  <a:pt x="107524" y="17858"/>
                </a:lnTo>
                <a:lnTo>
                  <a:pt x="107265" y="13111"/>
                </a:lnTo>
                <a:lnTo>
                  <a:pt x="106236" y="11714"/>
                </a:lnTo>
                <a:lnTo>
                  <a:pt x="98597" y="9029"/>
                </a:lnTo>
                <a:lnTo>
                  <a:pt x="71808" y="8919"/>
                </a:lnTo>
                <a:lnTo>
                  <a:pt x="62885" y="17481"/>
                </a:lnTo>
                <a:lnTo>
                  <a:pt x="62541" y="25505"/>
                </a:lnTo>
                <a:lnTo>
                  <a:pt x="54822" y="34355"/>
                </a:lnTo>
                <a:lnTo>
                  <a:pt x="53947" y="40048"/>
                </a:lnTo>
                <a:lnTo>
                  <a:pt x="53578" y="82819"/>
                </a:lnTo>
                <a:lnTo>
                  <a:pt x="53578" y="84975"/>
                </a:lnTo>
                <a:lnTo>
                  <a:pt x="54570" y="86412"/>
                </a:lnTo>
                <a:lnTo>
                  <a:pt x="56224" y="87370"/>
                </a:lnTo>
                <a:lnTo>
                  <a:pt x="61267" y="88908"/>
                </a:lnTo>
                <a:lnTo>
                  <a:pt x="61956" y="91764"/>
                </a:lnTo>
                <a:lnTo>
                  <a:pt x="62476" y="97838"/>
                </a:lnTo>
                <a:lnTo>
                  <a:pt x="84730" y="98215"/>
                </a:lnTo>
                <a:lnTo>
                  <a:pt x="89913" y="95570"/>
                </a:lnTo>
                <a:lnTo>
                  <a:pt x="111486" y="76016"/>
                </a:lnTo>
                <a:lnTo>
                  <a:pt x="114041" y="70821"/>
                </a:lnTo>
                <a:lnTo>
                  <a:pt x="114723" y="68047"/>
                </a:lnTo>
                <a:lnTo>
                  <a:pt x="116169" y="66196"/>
                </a:lnTo>
                <a:lnTo>
                  <a:pt x="120422" y="64141"/>
                </a:lnTo>
                <a:lnTo>
                  <a:pt x="121954" y="62601"/>
                </a:lnTo>
                <a:lnTo>
                  <a:pt x="124612" y="54953"/>
                </a:lnTo>
                <a:lnTo>
                  <a:pt x="125015" y="28423"/>
                </a:lnTo>
                <a:lnTo>
                  <a:pt x="102793" y="4558"/>
                </a:lnTo>
                <a:lnTo>
                  <a:pt x="97610" y="2020"/>
                </a:lnTo>
                <a:lnTo>
                  <a:pt x="80527" y="69"/>
                </a:lnTo>
                <a:lnTo>
                  <a:pt x="68090" y="0"/>
                </a:lnTo>
                <a:lnTo>
                  <a:pt x="66229" y="988"/>
                </a:lnTo>
                <a:lnTo>
                  <a:pt x="64989" y="2640"/>
                </a:lnTo>
                <a:lnTo>
                  <a:pt x="64162" y="4733"/>
                </a:lnTo>
                <a:lnTo>
                  <a:pt x="62618" y="6128"/>
                </a:lnTo>
                <a:lnTo>
                  <a:pt x="54965" y="8552"/>
                </a:lnTo>
                <a:lnTo>
                  <a:pt x="49249" y="8811"/>
                </a:lnTo>
                <a:lnTo>
                  <a:pt x="47715" y="9839"/>
                </a:lnTo>
                <a:lnTo>
                  <a:pt x="46693" y="11516"/>
                </a:lnTo>
                <a:lnTo>
                  <a:pt x="45052" y="16598"/>
                </a:lnTo>
                <a:lnTo>
                  <a:pt x="42182" y="17292"/>
                </a:lnTo>
                <a:lnTo>
                  <a:pt x="40027" y="17478"/>
                </a:lnTo>
                <a:lnTo>
                  <a:pt x="38591" y="18594"/>
                </a:lnTo>
                <a:lnTo>
                  <a:pt x="36097" y="25505"/>
                </a:lnTo>
                <a:lnTo>
                  <a:pt x="33241" y="26212"/>
                </a:lnTo>
                <a:lnTo>
                  <a:pt x="31090" y="26401"/>
                </a:lnTo>
                <a:lnTo>
                  <a:pt x="29657" y="27519"/>
                </a:lnTo>
                <a:lnTo>
                  <a:pt x="27166" y="34433"/>
                </a:lnTo>
                <a:lnTo>
                  <a:pt x="26789" y="61236"/>
                </a:lnTo>
                <a:lnTo>
                  <a:pt x="27781" y="61656"/>
                </a:lnTo>
                <a:lnTo>
                  <a:pt x="34478" y="62387"/>
                </a:lnTo>
                <a:lnTo>
                  <a:pt x="43298" y="70176"/>
                </a:lnTo>
                <a:lnTo>
                  <a:pt x="52218" y="71317"/>
                </a:lnTo>
                <a:lnTo>
                  <a:pt x="61147" y="71417"/>
                </a:lnTo>
                <a:lnTo>
                  <a:pt x="70077" y="63738"/>
                </a:lnTo>
                <a:lnTo>
                  <a:pt x="75775" y="62865"/>
                </a:lnTo>
                <a:lnTo>
                  <a:pt x="77305" y="61750"/>
                </a:lnTo>
                <a:lnTo>
                  <a:pt x="78326" y="60015"/>
                </a:lnTo>
                <a:lnTo>
                  <a:pt x="79006" y="57866"/>
                </a:lnTo>
                <a:lnTo>
                  <a:pt x="80452" y="56433"/>
                </a:lnTo>
                <a:lnTo>
                  <a:pt x="84704" y="54841"/>
                </a:lnTo>
                <a:lnTo>
                  <a:pt x="86235" y="53424"/>
                </a:lnTo>
                <a:lnTo>
                  <a:pt x="87936" y="49204"/>
                </a:lnTo>
                <a:lnTo>
                  <a:pt x="88894" y="41251"/>
                </a:lnTo>
                <a:lnTo>
                  <a:pt x="90020" y="39403"/>
                </a:lnTo>
                <a:lnTo>
                  <a:pt x="91764" y="38171"/>
                </a:lnTo>
                <a:lnTo>
                  <a:pt x="93918" y="37350"/>
                </a:lnTo>
                <a:lnTo>
                  <a:pt x="95354" y="35811"/>
                </a:lnTo>
                <a:lnTo>
                  <a:pt x="97848" y="28164"/>
                </a:lnTo>
                <a:lnTo>
                  <a:pt x="98223" y="17968"/>
                </a:lnTo>
                <a:lnTo>
                  <a:pt x="90538" y="10171"/>
                </a:lnTo>
                <a:lnTo>
                  <a:pt x="81717" y="9029"/>
                </a:lnTo>
                <a:lnTo>
                  <a:pt x="59411" y="8922"/>
                </a:lnTo>
                <a:lnTo>
                  <a:pt x="57467" y="9913"/>
                </a:lnTo>
                <a:lnTo>
                  <a:pt x="56170" y="11566"/>
                </a:lnTo>
                <a:lnTo>
                  <a:pt x="55307" y="13660"/>
                </a:lnTo>
                <a:lnTo>
                  <a:pt x="53738" y="15057"/>
                </a:lnTo>
                <a:lnTo>
                  <a:pt x="44092" y="19943"/>
                </a:lnTo>
                <a:lnTo>
                  <a:pt x="29692" y="32016"/>
                </a:lnTo>
                <a:lnTo>
                  <a:pt x="23780" y="34067"/>
                </a:lnTo>
                <a:lnTo>
                  <a:pt x="21806" y="35606"/>
                </a:lnTo>
                <a:lnTo>
                  <a:pt x="1364" y="61111"/>
                </a:lnTo>
                <a:lnTo>
                  <a:pt x="404" y="66827"/>
                </a:lnTo>
                <a:lnTo>
                  <a:pt x="0" y="93914"/>
                </a:lnTo>
                <a:lnTo>
                  <a:pt x="992" y="95348"/>
                </a:lnTo>
                <a:lnTo>
                  <a:pt x="2645" y="96304"/>
                </a:lnTo>
                <a:lnTo>
                  <a:pt x="7689" y="97838"/>
                </a:lnTo>
                <a:lnTo>
                  <a:pt x="16509" y="105871"/>
                </a:lnTo>
                <a:lnTo>
                  <a:pt x="22200" y="106768"/>
                </a:lnTo>
                <a:lnTo>
                  <a:pt x="30169" y="107033"/>
                </a:lnTo>
                <a:lnTo>
                  <a:pt x="35898" y="104450"/>
                </a:lnTo>
                <a:lnTo>
                  <a:pt x="41752" y="100987"/>
                </a:lnTo>
                <a:lnTo>
                  <a:pt x="50625" y="98045"/>
                </a:lnTo>
                <a:lnTo>
                  <a:pt x="59538" y="92322"/>
                </a:lnTo>
                <a:lnTo>
                  <a:pt x="65487" y="90636"/>
                </a:lnTo>
                <a:lnTo>
                  <a:pt x="67471" y="89193"/>
                </a:lnTo>
                <a:lnTo>
                  <a:pt x="68793" y="87241"/>
                </a:lnTo>
                <a:lnTo>
                  <a:pt x="69675" y="84946"/>
                </a:lnTo>
                <a:lnTo>
                  <a:pt x="71254" y="83416"/>
                </a:lnTo>
                <a:lnTo>
                  <a:pt x="80919" y="78315"/>
                </a:lnTo>
                <a:lnTo>
                  <a:pt x="102454" y="58244"/>
                </a:lnTo>
                <a:lnTo>
                  <a:pt x="105066" y="53000"/>
                </a:lnTo>
                <a:lnTo>
                  <a:pt x="107145" y="36119"/>
                </a:lnTo>
                <a:lnTo>
                  <a:pt x="107155" y="28056"/>
                </a:lnTo>
                <a:lnTo>
                  <a:pt x="106163" y="27631"/>
                </a:lnTo>
                <a:lnTo>
                  <a:pt x="102415" y="27157"/>
                </a:lnTo>
                <a:lnTo>
                  <a:pt x="101019" y="26038"/>
                </a:lnTo>
                <a:lnTo>
                  <a:pt x="99467" y="22150"/>
                </a:lnTo>
                <a:lnTo>
                  <a:pt x="98062" y="20716"/>
                </a:lnTo>
                <a:lnTo>
                  <a:pt x="93854" y="19123"/>
                </a:lnTo>
                <a:lnTo>
                  <a:pt x="68083" y="17859"/>
                </a:lnTo>
                <a:lnTo>
                  <a:pt x="62339" y="20499"/>
                </a:lnTo>
                <a:lnTo>
                  <a:pt x="55309" y="25538"/>
                </a:lnTo>
                <a:lnTo>
                  <a:pt x="49351" y="26411"/>
                </a:lnTo>
                <a:lnTo>
                  <a:pt x="47783" y="27526"/>
                </a:lnTo>
                <a:lnTo>
                  <a:pt x="46738" y="29261"/>
                </a:lnTo>
                <a:lnTo>
                  <a:pt x="46042" y="31410"/>
                </a:lnTo>
                <a:lnTo>
                  <a:pt x="44585" y="32843"/>
                </a:lnTo>
                <a:lnTo>
                  <a:pt x="37082" y="35331"/>
                </a:lnTo>
                <a:lnTo>
                  <a:pt x="36325" y="38186"/>
                </a:lnTo>
                <a:lnTo>
                  <a:pt x="35722" y="52293"/>
                </a:lnTo>
                <a:lnTo>
                  <a:pt x="41856" y="60445"/>
                </a:lnTo>
                <a:lnTo>
                  <a:pt x="44813" y="68724"/>
                </a:lnTo>
                <a:lnTo>
                  <a:pt x="49021" y="74525"/>
                </a:lnTo>
                <a:lnTo>
                  <a:pt x="54199" y="77765"/>
                </a:lnTo>
                <a:lnTo>
                  <a:pt x="62508" y="80357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MARTInkShape-80"/>
          <p:cNvSpPr/>
          <p:nvPr>
            <p:custDataLst>
              <p:tags r:id="rId3"/>
            </p:custDataLst>
          </p:nvPr>
        </p:nvSpPr>
        <p:spPr>
          <a:xfrm>
            <a:off x="4071938" y="3589734"/>
            <a:ext cx="98227" cy="98195"/>
          </a:xfrm>
          <a:custGeom>
            <a:avLst/>
            <a:gdLst/>
            <a:ahLst/>
            <a:cxnLst/>
            <a:rect l="0" t="0" r="0" b="0"/>
            <a:pathLst>
              <a:path w="98227" h="98195">
                <a:moveTo>
                  <a:pt x="89296" y="26789"/>
                </a:moveTo>
                <a:lnTo>
                  <a:pt x="89296" y="26789"/>
                </a:lnTo>
                <a:lnTo>
                  <a:pt x="89296" y="17969"/>
                </a:lnTo>
                <a:lnTo>
                  <a:pt x="81608" y="17869"/>
                </a:lnTo>
                <a:lnTo>
                  <a:pt x="81194" y="16874"/>
                </a:lnTo>
                <a:lnTo>
                  <a:pt x="80475" y="10172"/>
                </a:lnTo>
                <a:lnTo>
                  <a:pt x="77770" y="9482"/>
                </a:lnTo>
                <a:lnTo>
                  <a:pt x="75658" y="9298"/>
                </a:lnTo>
                <a:lnTo>
                  <a:pt x="74252" y="8183"/>
                </a:lnTo>
                <a:lnTo>
                  <a:pt x="71808" y="1274"/>
                </a:lnTo>
                <a:lnTo>
                  <a:pt x="68956" y="566"/>
                </a:lnTo>
                <a:lnTo>
                  <a:pt x="28040" y="0"/>
                </a:lnTo>
                <a:lnTo>
                  <a:pt x="27623" y="993"/>
                </a:lnTo>
                <a:lnTo>
                  <a:pt x="26899" y="7689"/>
                </a:lnTo>
                <a:lnTo>
                  <a:pt x="19110" y="16509"/>
                </a:lnTo>
                <a:lnTo>
                  <a:pt x="18230" y="22200"/>
                </a:lnTo>
                <a:lnTo>
                  <a:pt x="17891" y="34075"/>
                </a:lnTo>
                <a:lnTo>
                  <a:pt x="24002" y="42523"/>
                </a:lnTo>
                <a:lnTo>
                  <a:pt x="26422" y="51927"/>
                </a:lnTo>
                <a:lnTo>
                  <a:pt x="26779" y="62097"/>
                </a:lnTo>
                <a:lnTo>
                  <a:pt x="35350" y="71059"/>
                </a:lnTo>
                <a:lnTo>
                  <a:pt x="57941" y="71437"/>
                </a:lnTo>
                <a:lnTo>
                  <a:pt x="59463" y="70446"/>
                </a:lnTo>
                <a:lnTo>
                  <a:pt x="60478" y="68792"/>
                </a:lnTo>
                <a:lnTo>
                  <a:pt x="61154" y="66697"/>
                </a:lnTo>
                <a:lnTo>
                  <a:pt x="62597" y="65301"/>
                </a:lnTo>
                <a:lnTo>
                  <a:pt x="70077" y="62876"/>
                </a:lnTo>
                <a:lnTo>
                  <a:pt x="70832" y="60026"/>
                </a:lnTo>
                <a:lnTo>
                  <a:pt x="71318" y="54852"/>
                </a:lnTo>
                <a:lnTo>
                  <a:pt x="74030" y="54144"/>
                </a:lnTo>
                <a:lnTo>
                  <a:pt x="79115" y="53690"/>
                </a:lnTo>
                <a:lnTo>
                  <a:pt x="79811" y="50982"/>
                </a:lnTo>
                <a:lnTo>
                  <a:pt x="80334" y="37331"/>
                </a:lnTo>
                <a:lnTo>
                  <a:pt x="71804" y="27199"/>
                </a:lnTo>
                <a:lnTo>
                  <a:pt x="71469" y="19137"/>
                </a:lnTo>
                <a:lnTo>
                  <a:pt x="70467" y="18711"/>
                </a:lnTo>
                <a:lnTo>
                  <a:pt x="63751" y="17972"/>
                </a:lnTo>
                <a:lnTo>
                  <a:pt x="63060" y="15264"/>
                </a:lnTo>
                <a:lnTo>
                  <a:pt x="62876" y="13152"/>
                </a:lnTo>
                <a:lnTo>
                  <a:pt x="61761" y="11745"/>
                </a:lnTo>
                <a:lnTo>
                  <a:pt x="54851" y="9301"/>
                </a:lnTo>
                <a:lnTo>
                  <a:pt x="49214" y="9040"/>
                </a:lnTo>
                <a:lnTo>
                  <a:pt x="47692" y="9996"/>
                </a:lnTo>
                <a:lnTo>
                  <a:pt x="46677" y="11624"/>
                </a:lnTo>
                <a:lnTo>
                  <a:pt x="46001" y="13703"/>
                </a:lnTo>
                <a:lnTo>
                  <a:pt x="44558" y="15089"/>
                </a:lnTo>
                <a:lnTo>
                  <a:pt x="35633" y="18609"/>
                </a:lnTo>
                <a:lnTo>
                  <a:pt x="13522" y="40059"/>
                </a:lnTo>
                <a:lnTo>
                  <a:pt x="10970" y="45255"/>
                </a:lnTo>
                <a:lnTo>
                  <a:pt x="10290" y="48029"/>
                </a:lnTo>
                <a:lnTo>
                  <a:pt x="8844" y="49879"/>
                </a:lnTo>
                <a:lnTo>
                  <a:pt x="4592" y="51934"/>
                </a:lnTo>
                <a:lnTo>
                  <a:pt x="3061" y="53475"/>
                </a:lnTo>
                <a:lnTo>
                  <a:pt x="403" y="61123"/>
                </a:lnTo>
                <a:lnTo>
                  <a:pt x="0" y="88045"/>
                </a:lnTo>
                <a:lnTo>
                  <a:pt x="992" y="88463"/>
                </a:lnTo>
                <a:lnTo>
                  <a:pt x="4740" y="88926"/>
                </a:lnTo>
                <a:lnTo>
                  <a:pt x="6136" y="90042"/>
                </a:lnTo>
                <a:lnTo>
                  <a:pt x="7688" y="93928"/>
                </a:lnTo>
                <a:lnTo>
                  <a:pt x="9094" y="95361"/>
                </a:lnTo>
                <a:lnTo>
                  <a:pt x="13302" y="96953"/>
                </a:lnTo>
                <a:lnTo>
                  <a:pt x="31043" y="98194"/>
                </a:lnTo>
                <a:lnTo>
                  <a:pt x="36286" y="95566"/>
                </a:lnTo>
                <a:lnTo>
                  <a:pt x="41924" y="92084"/>
                </a:lnTo>
                <a:lnTo>
                  <a:pt x="53628" y="89848"/>
                </a:lnTo>
                <a:lnTo>
                  <a:pt x="56588" y="89664"/>
                </a:lnTo>
                <a:lnTo>
                  <a:pt x="58561" y="88550"/>
                </a:lnTo>
                <a:lnTo>
                  <a:pt x="59876" y="86814"/>
                </a:lnTo>
                <a:lnTo>
                  <a:pt x="60753" y="84666"/>
                </a:lnTo>
                <a:lnTo>
                  <a:pt x="62330" y="83233"/>
                </a:lnTo>
                <a:lnTo>
                  <a:pt x="71990" y="78288"/>
                </a:lnTo>
                <a:lnTo>
                  <a:pt x="87910" y="63868"/>
                </a:lnTo>
                <a:lnTo>
                  <a:pt x="89175" y="54939"/>
                </a:lnTo>
                <a:lnTo>
                  <a:pt x="89296" y="40027"/>
                </a:lnTo>
                <a:lnTo>
                  <a:pt x="86650" y="34988"/>
                </a:lnTo>
                <a:lnTo>
                  <a:pt x="72711" y="19143"/>
                </a:lnTo>
                <a:lnTo>
                  <a:pt x="67074" y="18240"/>
                </a:lnTo>
                <a:lnTo>
                  <a:pt x="23435" y="17860"/>
                </a:lnTo>
                <a:lnTo>
                  <a:pt x="18348" y="17860"/>
                </a:lnTo>
                <a:lnTo>
                  <a:pt x="17871" y="26422"/>
                </a:lnTo>
                <a:lnTo>
                  <a:pt x="13122" y="26681"/>
                </a:lnTo>
                <a:lnTo>
                  <a:pt x="11724" y="27709"/>
                </a:lnTo>
                <a:lnTo>
                  <a:pt x="9297" y="34468"/>
                </a:lnTo>
                <a:lnTo>
                  <a:pt x="8961" y="43298"/>
                </a:lnTo>
                <a:lnTo>
                  <a:pt x="17492" y="53175"/>
                </a:lnTo>
                <a:lnTo>
                  <a:pt x="17750" y="58200"/>
                </a:lnTo>
                <a:lnTo>
                  <a:pt x="18779" y="59635"/>
                </a:lnTo>
                <a:lnTo>
                  <a:pt x="20456" y="60593"/>
                </a:lnTo>
                <a:lnTo>
                  <a:pt x="26418" y="62396"/>
                </a:lnTo>
                <a:lnTo>
                  <a:pt x="33844" y="68623"/>
                </a:lnTo>
                <a:lnTo>
                  <a:pt x="43029" y="71067"/>
                </a:lnTo>
                <a:lnTo>
                  <a:pt x="54148" y="64321"/>
                </a:lnTo>
                <a:lnTo>
                  <a:pt x="66759" y="62614"/>
                </a:lnTo>
                <a:lnTo>
                  <a:pt x="68318" y="61587"/>
                </a:lnTo>
                <a:lnTo>
                  <a:pt x="69358" y="59910"/>
                </a:lnTo>
                <a:lnTo>
                  <a:pt x="70051" y="57799"/>
                </a:lnTo>
                <a:lnTo>
                  <a:pt x="71505" y="56392"/>
                </a:lnTo>
                <a:lnTo>
                  <a:pt x="80450" y="52833"/>
                </a:lnTo>
                <a:lnTo>
                  <a:pt x="87935" y="45922"/>
                </a:lnTo>
                <a:lnTo>
                  <a:pt x="93634" y="45026"/>
                </a:lnTo>
                <a:lnTo>
                  <a:pt x="95164" y="43908"/>
                </a:lnTo>
                <a:lnTo>
                  <a:pt x="96185" y="42171"/>
                </a:lnTo>
                <a:lnTo>
                  <a:pt x="98190" y="35831"/>
                </a:lnTo>
                <a:lnTo>
                  <a:pt x="98226" y="22159"/>
                </a:lnTo>
                <a:lnTo>
                  <a:pt x="97234" y="20725"/>
                </a:lnTo>
                <a:lnTo>
                  <a:pt x="95580" y="19770"/>
                </a:lnTo>
                <a:lnTo>
                  <a:pt x="93485" y="19133"/>
                </a:lnTo>
                <a:lnTo>
                  <a:pt x="92089" y="17717"/>
                </a:lnTo>
                <a:lnTo>
                  <a:pt x="89665" y="10283"/>
                </a:lnTo>
                <a:lnTo>
                  <a:pt x="86814" y="9532"/>
                </a:lnTo>
                <a:lnTo>
                  <a:pt x="84665" y="9331"/>
                </a:lnTo>
                <a:lnTo>
                  <a:pt x="83232" y="8205"/>
                </a:lnTo>
                <a:lnTo>
                  <a:pt x="81640" y="4308"/>
                </a:lnTo>
                <a:lnTo>
                  <a:pt x="80223" y="2872"/>
                </a:lnTo>
                <a:lnTo>
                  <a:pt x="76003" y="1277"/>
                </a:lnTo>
                <a:lnTo>
                  <a:pt x="33290" y="0"/>
                </a:lnTo>
                <a:lnTo>
                  <a:pt x="26799" y="0"/>
                </a:lnTo>
                <a:lnTo>
                  <a:pt x="26792" y="4741"/>
                </a:lnTo>
                <a:lnTo>
                  <a:pt x="25798" y="6137"/>
                </a:lnTo>
                <a:lnTo>
                  <a:pt x="24144" y="7068"/>
                </a:lnTo>
                <a:lnTo>
                  <a:pt x="22049" y="7689"/>
                </a:lnTo>
                <a:lnTo>
                  <a:pt x="21644" y="9094"/>
                </a:lnTo>
                <a:lnTo>
                  <a:pt x="26206" y="17952"/>
                </a:lnTo>
                <a:lnTo>
                  <a:pt x="26530" y="22200"/>
                </a:lnTo>
                <a:lnTo>
                  <a:pt x="29319" y="27396"/>
                </a:lnTo>
                <a:lnTo>
                  <a:pt x="43296" y="43263"/>
                </a:lnTo>
                <a:lnTo>
                  <a:pt x="53578" y="4464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MARTInkShape-81"/>
          <p:cNvSpPr/>
          <p:nvPr>
            <p:custDataLst>
              <p:tags r:id="rId4"/>
            </p:custDataLst>
          </p:nvPr>
        </p:nvSpPr>
        <p:spPr>
          <a:xfrm>
            <a:off x="4545214" y="3134320"/>
            <a:ext cx="107151" cy="94436"/>
          </a:xfrm>
          <a:custGeom>
            <a:avLst/>
            <a:gdLst/>
            <a:ahLst/>
            <a:cxnLst/>
            <a:rect l="0" t="0" r="0" b="0"/>
            <a:pathLst>
              <a:path w="107151" h="94436">
                <a:moveTo>
                  <a:pt x="98224" y="0"/>
                </a:moveTo>
                <a:lnTo>
                  <a:pt x="98224" y="0"/>
                </a:lnTo>
                <a:lnTo>
                  <a:pt x="98224" y="26418"/>
                </a:lnTo>
                <a:lnTo>
                  <a:pt x="93483" y="26679"/>
                </a:lnTo>
                <a:lnTo>
                  <a:pt x="92087" y="25724"/>
                </a:lnTo>
                <a:lnTo>
                  <a:pt x="91156" y="24095"/>
                </a:lnTo>
                <a:lnTo>
                  <a:pt x="89402" y="18224"/>
                </a:lnTo>
                <a:lnTo>
                  <a:pt x="72708" y="17860"/>
                </a:lnTo>
                <a:lnTo>
                  <a:pt x="72284" y="16868"/>
                </a:lnTo>
                <a:lnTo>
                  <a:pt x="71546" y="10171"/>
                </a:lnTo>
                <a:lnTo>
                  <a:pt x="68838" y="9482"/>
                </a:lnTo>
                <a:lnTo>
                  <a:pt x="24871" y="8930"/>
                </a:lnTo>
                <a:lnTo>
                  <a:pt x="19242" y="8930"/>
                </a:lnTo>
                <a:lnTo>
                  <a:pt x="18780" y="9922"/>
                </a:lnTo>
                <a:lnTo>
                  <a:pt x="17978" y="16618"/>
                </a:lnTo>
                <a:lnTo>
                  <a:pt x="10178" y="25439"/>
                </a:lnTo>
                <a:lnTo>
                  <a:pt x="9037" y="34359"/>
                </a:lnTo>
                <a:lnTo>
                  <a:pt x="8927" y="65863"/>
                </a:lnTo>
                <a:lnTo>
                  <a:pt x="9919" y="67721"/>
                </a:lnTo>
                <a:lnTo>
                  <a:pt x="11573" y="68960"/>
                </a:lnTo>
                <a:lnTo>
                  <a:pt x="13667" y="69786"/>
                </a:lnTo>
                <a:lnTo>
                  <a:pt x="15064" y="71329"/>
                </a:lnTo>
                <a:lnTo>
                  <a:pt x="18604" y="80436"/>
                </a:lnTo>
                <a:lnTo>
                  <a:pt x="22488" y="84697"/>
                </a:lnTo>
                <a:lnTo>
                  <a:pt x="27522" y="87253"/>
                </a:lnTo>
                <a:lnTo>
                  <a:pt x="43262" y="89262"/>
                </a:lnTo>
                <a:lnTo>
                  <a:pt x="48976" y="94027"/>
                </a:lnTo>
                <a:lnTo>
                  <a:pt x="51501" y="94435"/>
                </a:lnTo>
                <a:lnTo>
                  <a:pt x="54177" y="93714"/>
                </a:lnTo>
                <a:lnTo>
                  <a:pt x="60860" y="90170"/>
                </a:lnTo>
                <a:lnTo>
                  <a:pt x="70049" y="89374"/>
                </a:lnTo>
                <a:lnTo>
                  <a:pt x="70510" y="88356"/>
                </a:lnTo>
                <a:lnTo>
                  <a:pt x="71024" y="84579"/>
                </a:lnTo>
                <a:lnTo>
                  <a:pt x="72153" y="83175"/>
                </a:lnTo>
                <a:lnTo>
                  <a:pt x="79087" y="80737"/>
                </a:lnTo>
                <a:lnTo>
                  <a:pt x="79796" y="77886"/>
                </a:lnTo>
                <a:lnTo>
                  <a:pt x="80363" y="54938"/>
                </a:lnTo>
                <a:lnTo>
                  <a:pt x="74227" y="46718"/>
                </a:lnTo>
                <a:lnTo>
                  <a:pt x="72675" y="41269"/>
                </a:lnTo>
                <a:lnTo>
                  <a:pt x="71270" y="39419"/>
                </a:lnTo>
                <a:lnTo>
                  <a:pt x="65543" y="35823"/>
                </a:lnTo>
                <a:lnTo>
                  <a:pt x="63855" y="31466"/>
                </a:lnTo>
                <a:lnTo>
                  <a:pt x="62413" y="29907"/>
                </a:lnTo>
                <a:lnTo>
                  <a:pt x="58164" y="28175"/>
                </a:lnTo>
                <a:lnTo>
                  <a:pt x="56635" y="26721"/>
                </a:lnTo>
                <a:lnTo>
                  <a:pt x="54935" y="22459"/>
                </a:lnTo>
                <a:lnTo>
                  <a:pt x="53489" y="20926"/>
                </a:lnTo>
                <a:lnTo>
                  <a:pt x="46006" y="18264"/>
                </a:lnTo>
                <a:lnTo>
                  <a:pt x="40308" y="17979"/>
                </a:lnTo>
                <a:lnTo>
                  <a:pt x="38778" y="16947"/>
                </a:lnTo>
                <a:lnTo>
                  <a:pt x="37757" y="15267"/>
                </a:lnTo>
                <a:lnTo>
                  <a:pt x="37076" y="13155"/>
                </a:lnTo>
                <a:lnTo>
                  <a:pt x="35630" y="11746"/>
                </a:lnTo>
                <a:lnTo>
                  <a:pt x="31378" y="10182"/>
                </a:lnTo>
                <a:lnTo>
                  <a:pt x="29848" y="10757"/>
                </a:lnTo>
                <a:lnTo>
                  <a:pt x="28827" y="12132"/>
                </a:lnTo>
                <a:lnTo>
                  <a:pt x="28147" y="14041"/>
                </a:lnTo>
                <a:lnTo>
                  <a:pt x="26701" y="15314"/>
                </a:lnTo>
                <a:lnTo>
                  <a:pt x="18259" y="17760"/>
                </a:lnTo>
                <a:lnTo>
                  <a:pt x="398" y="35319"/>
                </a:lnTo>
                <a:lnTo>
                  <a:pt x="0" y="57839"/>
                </a:lnTo>
                <a:lnTo>
                  <a:pt x="991" y="59395"/>
                </a:lnTo>
                <a:lnTo>
                  <a:pt x="2644" y="60433"/>
                </a:lnTo>
                <a:lnTo>
                  <a:pt x="4738" y="61124"/>
                </a:lnTo>
                <a:lnTo>
                  <a:pt x="6135" y="62578"/>
                </a:lnTo>
                <a:lnTo>
                  <a:pt x="7686" y="66838"/>
                </a:lnTo>
                <a:lnTo>
                  <a:pt x="9091" y="68372"/>
                </a:lnTo>
                <a:lnTo>
                  <a:pt x="13299" y="70075"/>
                </a:lnTo>
                <a:lnTo>
                  <a:pt x="14819" y="71521"/>
                </a:lnTo>
                <a:lnTo>
                  <a:pt x="16506" y="75774"/>
                </a:lnTo>
                <a:lnTo>
                  <a:pt x="17949" y="77305"/>
                </a:lnTo>
                <a:lnTo>
                  <a:pt x="26872" y="81091"/>
                </a:lnTo>
                <a:lnTo>
                  <a:pt x="33646" y="86425"/>
                </a:lnTo>
                <a:lnTo>
                  <a:pt x="41938" y="88446"/>
                </a:lnTo>
                <a:lnTo>
                  <a:pt x="74780" y="89294"/>
                </a:lnTo>
                <a:lnTo>
                  <a:pt x="80528" y="86650"/>
                </a:lnTo>
                <a:lnTo>
                  <a:pt x="86390" y="83160"/>
                </a:lnTo>
                <a:lnTo>
                  <a:pt x="92303" y="81609"/>
                </a:lnTo>
                <a:lnTo>
                  <a:pt x="94276" y="80203"/>
                </a:lnTo>
                <a:lnTo>
                  <a:pt x="95592" y="78273"/>
                </a:lnTo>
                <a:lnTo>
                  <a:pt x="96469" y="75995"/>
                </a:lnTo>
                <a:lnTo>
                  <a:pt x="98046" y="74476"/>
                </a:lnTo>
                <a:lnTo>
                  <a:pt x="102444" y="72788"/>
                </a:lnTo>
                <a:lnTo>
                  <a:pt x="104014" y="71346"/>
                </a:lnTo>
                <a:lnTo>
                  <a:pt x="106740" y="63868"/>
                </a:lnTo>
                <a:lnTo>
                  <a:pt x="107150" y="41269"/>
                </a:lnTo>
                <a:lnTo>
                  <a:pt x="106159" y="39419"/>
                </a:lnTo>
                <a:lnTo>
                  <a:pt x="104506" y="38186"/>
                </a:lnTo>
                <a:lnTo>
                  <a:pt x="102412" y="37364"/>
                </a:lnTo>
                <a:lnTo>
                  <a:pt x="101016" y="35823"/>
                </a:lnTo>
                <a:lnTo>
                  <a:pt x="99465" y="31466"/>
                </a:lnTo>
                <a:lnTo>
                  <a:pt x="98059" y="29907"/>
                </a:lnTo>
                <a:lnTo>
                  <a:pt x="93851" y="28175"/>
                </a:lnTo>
                <a:lnTo>
                  <a:pt x="92332" y="26721"/>
                </a:lnTo>
                <a:lnTo>
                  <a:pt x="90644" y="22459"/>
                </a:lnTo>
                <a:lnTo>
                  <a:pt x="89202" y="20926"/>
                </a:lnTo>
                <a:lnTo>
                  <a:pt x="71538" y="9837"/>
                </a:lnTo>
                <a:lnTo>
                  <a:pt x="32628" y="8931"/>
                </a:lnTo>
                <a:lnTo>
                  <a:pt x="30680" y="9923"/>
                </a:lnTo>
                <a:lnTo>
                  <a:pt x="29382" y="11576"/>
                </a:lnTo>
                <a:lnTo>
                  <a:pt x="28517" y="13671"/>
                </a:lnTo>
                <a:lnTo>
                  <a:pt x="26948" y="15067"/>
                </a:lnTo>
                <a:lnTo>
                  <a:pt x="19250" y="17492"/>
                </a:lnTo>
                <a:lnTo>
                  <a:pt x="18476" y="20342"/>
                </a:lnTo>
                <a:lnTo>
                  <a:pt x="18269" y="22491"/>
                </a:lnTo>
                <a:lnTo>
                  <a:pt x="17139" y="23924"/>
                </a:lnTo>
                <a:lnTo>
                  <a:pt x="9305" y="26677"/>
                </a:lnTo>
                <a:lnTo>
                  <a:pt x="8930" y="43297"/>
                </a:lnTo>
                <a:lnTo>
                  <a:pt x="16615" y="52218"/>
                </a:lnTo>
                <a:lnTo>
                  <a:pt x="17489" y="57916"/>
                </a:lnTo>
                <a:lnTo>
                  <a:pt x="18604" y="59447"/>
                </a:lnTo>
                <a:lnTo>
                  <a:pt x="20339" y="60467"/>
                </a:lnTo>
                <a:lnTo>
                  <a:pt x="22488" y="61147"/>
                </a:lnTo>
                <a:lnTo>
                  <a:pt x="23920" y="62593"/>
                </a:lnTo>
                <a:lnTo>
                  <a:pt x="25512" y="66845"/>
                </a:lnTo>
                <a:lnTo>
                  <a:pt x="26929" y="68376"/>
                </a:lnTo>
                <a:lnTo>
                  <a:pt x="34363" y="71034"/>
                </a:lnTo>
                <a:lnTo>
                  <a:pt x="60776" y="71435"/>
                </a:lnTo>
                <a:lnTo>
                  <a:pt x="69292" y="65300"/>
                </a:lnTo>
                <a:lnTo>
                  <a:pt x="74782" y="63749"/>
                </a:lnTo>
                <a:lnTo>
                  <a:pt x="76643" y="62343"/>
                </a:lnTo>
                <a:lnTo>
                  <a:pt x="80254" y="56616"/>
                </a:lnTo>
                <a:lnTo>
                  <a:pt x="84614" y="54929"/>
                </a:lnTo>
                <a:lnTo>
                  <a:pt x="86174" y="53486"/>
                </a:lnTo>
                <a:lnTo>
                  <a:pt x="87907" y="49238"/>
                </a:lnTo>
                <a:lnTo>
                  <a:pt x="89293" y="19213"/>
                </a:lnTo>
                <a:lnTo>
                  <a:pt x="88302" y="18762"/>
                </a:lnTo>
                <a:lnTo>
                  <a:pt x="81605" y="17979"/>
                </a:lnTo>
                <a:lnTo>
                  <a:pt x="80916" y="15266"/>
                </a:lnTo>
                <a:lnTo>
                  <a:pt x="80732" y="13154"/>
                </a:lnTo>
                <a:lnTo>
                  <a:pt x="79617" y="11746"/>
                </a:lnTo>
                <a:lnTo>
                  <a:pt x="71439" y="8931"/>
                </a:lnTo>
                <a:lnTo>
                  <a:pt x="71438" y="8931"/>
                </a:lnTo>
                <a:lnTo>
                  <a:pt x="66694" y="13671"/>
                </a:lnTo>
                <a:lnTo>
                  <a:pt x="64367" y="18644"/>
                </a:lnTo>
                <a:lnTo>
                  <a:pt x="62873" y="25180"/>
                </a:lnTo>
                <a:lnTo>
                  <a:pt x="57873" y="31053"/>
                </a:lnTo>
                <a:lnTo>
                  <a:pt x="52839" y="33645"/>
                </a:lnTo>
                <a:lnTo>
                  <a:pt x="44645" y="35719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91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228600" y="1600200"/>
            <a:ext cx="8763000" cy="3276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Взаимное расположение</a:t>
            </a:r>
          </a:p>
          <a:p>
            <a:pPr algn="ctr"/>
            <a:r>
              <a:rPr lang="ru-RU" sz="32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folHlink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"/>
                <a:cs typeface="Arial"/>
              </a:rPr>
              <a:t>прямой и плоскостей</a:t>
            </a:r>
            <a:endParaRPr lang="ru-RU" sz="32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folHlink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MARTInkShape-82"/>
          <p:cNvSpPr/>
          <p:nvPr>
            <p:custDataLst>
              <p:tags r:id="rId1"/>
            </p:custDataLst>
          </p:nvPr>
        </p:nvSpPr>
        <p:spPr>
          <a:xfrm>
            <a:off x="7715254" y="3696895"/>
            <a:ext cx="553638" cy="991192"/>
          </a:xfrm>
          <a:custGeom>
            <a:avLst/>
            <a:gdLst/>
            <a:ahLst/>
            <a:cxnLst/>
            <a:rect l="0" t="0" r="0" b="0"/>
            <a:pathLst>
              <a:path w="553638" h="991192">
                <a:moveTo>
                  <a:pt x="17855" y="17855"/>
                </a:moveTo>
                <a:lnTo>
                  <a:pt x="17855" y="17855"/>
                </a:lnTo>
                <a:lnTo>
                  <a:pt x="9294" y="17855"/>
                </a:lnTo>
                <a:lnTo>
                  <a:pt x="7934" y="42986"/>
                </a:lnTo>
                <a:lnTo>
                  <a:pt x="1237" y="64282"/>
                </a:lnTo>
                <a:lnTo>
                  <a:pt x="28" y="105540"/>
                </a:lnTo>
                <a:lnTo>
                  <a:pt x="994" y="127265"/>
                </a:lnTo>
                <a:lnTo>
                  <a:pt x="7065" y="144786"/>
                </a:lnTo>
                <a:lnTo>
                  <a:pt x="8762" y="185825"/>
                </a:lnTo>
                <a:lnTo>
                  <a:pt x="8916" y="229092"/>
                </a:lnTo>
                <a:lnTo>
                  <a:pt x="15992" y="268657"/>
                </a:lnTo>
                <a:lnTo>
                  <a:pt x="17610" y="306499"/>
                </a:lnTo>
                <a:lnTo>
                  <a:pt x="17823" y="348634"/>
                </a:lnTo>
                <a:lnTo>
                  <a:pt x="17851" y="392952"/>
                </a:lnTo>
                <a:lnTo>
                  <a:pt x="17854" y="433371"/>
                </a:lnTo>
                <a:lnTo>
                  <a:pt x="11719" y="472444"/>
                </a:lnTo>
                <a:lnTo>
                  <a:pt x="9478" y="508824"/>
                </a:lnTo>
                <a:lnTo>
                  <a:pt x="9034" y="544674"/>
                </a:lnTo>
                <a:lnTo>
                  <a:pt x="2811" y="580419"/>
                </a:lnTo>
                <a:lnTo>
                  <a:pt x="553" y="616143"/>
                </a:lnTo>
                <a:lnTo>
                  <a:pt x="45" y="660008"/>
                </a:lnTo>
                <a:lnTo>
                  <a:pt x="0" y="703510"/>
                </a:lnTo>
                <a:lnTo>
                  <a:pt x="989" y="728815"/>
                </a:lnTo>
                <a:lnTo>
                  <a:pt x="8099" y="755089"/>
                </a:lnTo>
                <a:lnTo>
                  <a:pt x="8557" y="761572"/>
                </a:lnTo>
                <a:lnTo>
                  <a:pt x="11408" y="767761"/>
                </a:lnTo>
                <a:lnTo>
                  <a:pt x="23143" y="782807"/>
                </a:lnTo>
                <a:lnTo>
                  <a:pt x="25166" y="788774"/>
                </a:lnTo>
                <a:lnTo>
                  <a:pt x="26698" y="790762"/>
                </a:lnTo>
                <a:lnTo>
                  <a:pt x="31046" y="792971"/>
                </a:lnTo>
                <a:lnTo>
                  <a:pt x="56584" y="794692"/>
                </a:lnTo>
                <a:lnTo>
                  <a:pt x="62519" y="792072"/>
                </a:lnTo>
                <a:lnTo>
                  <a:pt x="68463" y="788592"/>
                </a:lnTo>
                <a:lnTo>
                  <a:pt x="88081" y="781434"/>
                </a:lnTo>
                <a:lnTo>
                  <a:pt x="96361" y="773612"/>
                </a:lnTo>
                <a:lnTo>
                  <a:pt x="104341" y="764513"/>
                </a:lnTo>
                <a:lnTo>
                  <a:pt x="136202" y="737228"/>
                </a:lnTo>
                <a:lnTo>
                  <a:pt x="170227" y="693809"/>
                </a:lnTo>
                <a:lnTo>
                  <a:pt x="205428" y="649764"/>
                </a:lnTo>
                <a:lnTo>
                  <a:pt x="241101" y="605168"/>
                </a:lnTo>
                <a:lnTo>
                  <a:pt x="264727" y="562296"/>
                </a:lnTo>
                <a:lnTo>
                  <a:pt x="287327" y="517882"/>
                </a:lnTo>
                <a:lnTo>
                  <a:pt x="306067" y="473264"/>
                </a:lnTo>
                <a:lnTo>
                  <a:pt x="326566" y="428620"/>
                </a:lnTo>
                <a:lnTo>
                  <a:pt x="342188" y="383972"/>
                </a:lnTo>
                <a:lnTo>
                  <a:pt x="357168" y="339324"/>
                </a:lnTo>
                <a:lnTo>
                  <a:pt x="366919" y="294675"/>
                </a:lnTo>
                <a:lnTo>
                  <a:pt x="380016" y="258957"/>
                </a:lnTo>
                <a:lnTo>
                  <a:pt x="387931" y="218497"/>
                </a:lnTo>
                <a:lnTo>
                  <a:pt x="401961" y="177279"/>
                </a:lnTo>
                <a:lnTo>
                  <a:pt x="416732" y="134760"/>
                </a:lnTo>
                <a:lnTo>
                  <a:pt x="425979" y="107902"/>
                </a:lnTo>
                <a:lnTo>
                  <a:pt x="430484" y="89515"/>
                </a:lnTo>
                <a:lnTo>
                  <a:pt x="435456" y="71499"/>
                </a:lnTo>
                <a:lnTo>
                  <a:pt x="440013" y="42788"/>
                </a:lnTo>
                <a:lnTo>
                  <a:pt x="445628" y="27900"/>
                </a:lnTo>
                <a:lnTo>
                  <a:pt x="447398" y="11738"/>
                </a:lnTo>
                <a:lnTo>
                  <a:pt x="455407" y="0"/>
                </a:lnTo>
                <a:lnTo>
                  <a:pt x="455410" y="12425"/>
                </a:lnTo>
                <a:lnTo>
                  <a:pt x="463972" y="52007"/>
                </a:lnTo>
                <a:lnTo>
                  <a:pt x="465259" y="74688"/>
                </a:lnTo>
                <a:lnTo>
                  <a:pt x="472435" y="116290"/>
                </a:lnTo>
                <a:lnTo>
                  <a:pt x="474189" y="155526"/>
                </a:lnTo>
                <a:lnTo>
                  <a:pt x="480948" y="196939"/>
                </a:lnTo>
                <a:lnTo>
                  <a:pt x="484680" y="241162"/>
                </a:lnTo>
                <a:lnTo>
                  <a:pt x="489855" y="281569"/>
                </a:lnTo>
                <a:lnTo>
                  <a:pt x="490877" y="321631"/>
                </a:lnTo>
                <a:lnTo>
                  <a:pt x="492047" y="355138"/>
                </a:lnTo>
                <a:lnTo>
                  <a:pt x="498181" y="399370"/>
                </a:lnTo>
                <a:lnTo>
                  <a:pt x="499502" y="433183"/>
                </a:lnTo>
                <a:lnTo>
                  <a:pt x="499893" y="471975"/>
                </a:lnTo>
                <a:lnTo>
                  <a:pt x="502655" y="508605"/>
                </a:lnTo>
                <a:lnTo>
                  <a:pt x="507111" y="544593"/>
                </a:lnTo>
                <a:lnTo>
                  <a:pt x="511078" y="580392"/>
                </a:lnTo>
                <a:lnTo>
                  <a:pt x="516566" y="623303"/>
                </a:lnTo>
                <a:lnTo>
                  <a:pt x="523788" y="666579"/>
                </a:lnTo>
                <a:lnTo>
                  <a:pt x="526243" y="707466"/>
                </a:lnTo>
                <a:lnTo>
                  <a:pt x="531469" y="748725"/>
                </a:lnTo>
                <a:lnTo>
                  <a:pt x="535211" y="787490"/>
                </a:lnTo>
                <a:lnTo>
                  <a:pt x="538255" y="810449"/>
                </a:lnTo>
                <a:lnTo>
                  <a:pt x="542795" y="832466"/>
                </a:lnTo>
                <a:lnTo>
                  <a:pt x="544539" y="874497"/>
                </a:lnTo>
                <a:lnTo>
                  <a:pt x="544703" y="917643"/>
                </a:lnTo>
                <a:lnTo>
                  <a:pt x="544707" y="940466"/>
                </a:lnTo>
                <a:lnTo>
                  <a:pt x="553472" y="982097"/>
                </a:lnTo>
                <a:lnTo>
                  <a:pt x="553637" y="991191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08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Взаимное расположение Прямых и Плоскостей в пространстве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1. Параллельность плоскости и прямой</a:t>
            </a:r>
          </a:p>
          <a:p>
            <a:pPr eaLnBrk="1" hangingPunct="1">
              <a:defRPr/>
            </a:pPr>
            <a:r>
              <a:rPr lang="ru-RU" smtClean="0"/>
              <a:t>2. Пересечение плоскости и прямой</a:t>
            </a:r>
          </a:p>
          <a:p>
            <a:pPr eaLnBrk="1" hangingPunct="1">
              <a:defRPr/>
            </a:pPr>
            <a:r>
              <a:rPr lang="ru-RU" smtClean="0"/>
              <a:t>3. Перпендикулярность плоскости и прямой</a:t>
            </a:r>
          </a:p>
        </p:txBody>
      </p:sp>
    </p:spTree>
    <p:extLst>
      <p:ext uri="{BB962C8B-B14F-4D97-AF65-F5344CB8AC3E}">
        <p14:creationId xmlns:p14="http://schemas.microsoft.com/office/powerpoint/2010/main" val="1285946170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1. Параллельность плоскости и прямой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4038600" cy="23622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/>
              <a:t>Прямая и плоскость называются параллельными, если они не пересекаются и не имеют общих точек</a:t>
            </a:r>
          </a:p>
        </p:txBody>
      </p:sp>
      <p:pic>
        <p:nvPicPr>
          <p:cNvPr id="12292" name="Picture 7" descr="image09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752600"/>
            <a:ext cx="3638550" cy="170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8" descr="mebli-vid-skameyki_0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3581400"/>
            <a:ext cx="4191000" cy="267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8178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2. Пересечение плоскости и прямой</a:t>
            </a:r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8600" cy="2133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smtClean="0">
                <a:solidFill>
                  <a:srgbClr val="1C1C1C"/>
                </a:solidFill>
              </a:rPr>
              <a:t>Плоскость и прямая называются пересекающимися, если они имеют общую точку пересечения</a:t>
            </a:r>
          </a:p>
        </p:txBody>
      </p:sp>
      <p:pic>
        <p:nvPicPr>
          <p:cNvPr id="13316" name="Picture 8" descr="image09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191000"/>
            <a:ext cx="2971800" cy="2265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9" descr="Litro-3(3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514600"/>
            <a:ext cx="41910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SMARTInkShape-Group53"/>
          <p:cNvGrpSpPr/>
          <p:nvPr/>
        </p:nvGrpSpPr>
        <p:grpSpPr>
          <a:xfrm>
            <a:off x="1330524" y="4286250"/>
            <a:ext cx="1330524" cy="2294931"/>
            <a:chOff x="1330524" y="4286250"/>
            <a:chExt cx="1330524" cy="2294931"/>
          </a:xfrm>
        </p:grpSpPr>
        <p:sp>
          <p:nvSpPr>
            <p:cNvPr id="2" name="SMARTInkShape-83"/>
            <p:cNvSpPr/>
            <p:nvPr>
              <p:custDataLst>
                <p:tags r:id="rId1"/>
              </p:custDataLst>
            </p:nvPr>
          </p:nvSpPr>
          <p:spPr>
            <a:xfrm>
              <a:off x="1330524" y="4286250"/>
              <a:ext cx="543470" cy="964407"/>
            </a:xfrm>
            <a:custGeom>
              <a:avLst/>
              <a:gdLst/>
              <a:ahLst/>
              <a:cxnLst/>
              <a:rect l="0" t="0" r="0" b="0"/>
              <a:pathLst>
                <a:path w="543470" h="964407">
                  <a:moveTo>
                    <a:pt x="17859" y="0"/>
                  </a:moveTo>
                  <a:lnTo>
                    <a:pt x="17859" y="0"/>
                  </a:lnTo>
                  <a:lnTo>
                    <a:pt x="0" y="0"/>
                  </a:lnTo>
                  <a:lnTo>
                    <a:pt x="8926" y="0"/>
                  </a:lnTo>
                  <a:lnTo>
                    <a:pt x="8929" y="7689"/>
                  </a:lnTo>
                  <a:lnTo>
                    <a:pt x="9921" y="8102"/>
                  </a:lnTo>
                  <a:lnTo>
                    <a:pt x="17750" y="8920"/>
                  </a:lnTo>
                  <a:lnTo>
                    <a:pt x="17827" y="13667"/>
                  </a:lnTo>
                  <a:lnTo>
                    <a:pt x="18829" y="15065"/>
                  </a:lnTo>
                  <a:lnTo>
                    <a:pt x="26420" y="17750"/>
                  </a:lnTo>
                  <a:lnTo>
                    <a:pt x="26756" y="25538"/>
                  </a:lnTo>
                  <a:lnTo>
                    <a:pt x="27759" y="25955"/>
                  </a:lnTo>
                  <a:lnTo>
                    <a:pt x="35609" y="26779"/>
                  </a:lnTo>
                  <a:lnTo>
                    <a:pt x="35715" y="35351"/>
                  </a:lnTo>
                  <a:lnTo>
                    <a:pt x="44280" y="44271"/>
                  </a:lnTo>
                  <a:lnTo>
                    <a:pt x="44647" y="58286"/>
                  </a:lnTo>
                  <a:lnTo>
                    <a:pt x="45640" y="59693"/>
                  </a:lnTo>
                  <a:lnTo>
                    <a:pt x="47293" y="60632"/>
                  </a:lnTo>
                  <a:lnTo>
                    <a:pt x="53210" y="62398"/>
                  </a:lnTo>
                  <a:lnTo>
                    <a:pt x="53577" y="79967"/>
                  </a:lnTo>
                  <a:lnTo>
                    <a:pt x="58318" y="80249"/>
                  </a:lnTo>
                  <a:lnTo>
                    <a:pt x="59714" y="81280"/>
                  </a:lnTo>
                  <a:lnTo>
                    <a:pt x="62398" y="88926"/>
                  </a:lnTo>
                  <a:lnTo>
                    <a:pt x="62505" y="97849"/>
                  </a:lnTo>
                  <a:lnTo>
                    <a:pt x="67247" y="98115"/>
                  </a:lnTo>
                  <a:lnTo>
                    <a:pt x="68644" y="99144"/>
                  </a:lnTo>
                  <a:lnTo>
                    <a:pt x="71328" y="106785"/>
                  </a:lnTo>
                  <a:lnTo>
                    <a:pt x="71405" y="111787"/>
                  </a:lnTo>
                  <a:lnTo>
                    <a:pt x="72408" y="113220"/>
                  </a:lnTo>
                  <a:lnTo>
                    <a:pt x="74068" y="114175"/>
                  </a:lnTo>
                  <a:lnTo>
                    <a:pt x="76168" y="114812"/>
                  </a:lnTo>
                  <a:lnTo>
                    <a:pt x="77568" y="116229"/>
                  </a:lnTo>
                  <a:lnTo>
                    <a:pt x="80258" y="124615"/>
                  </a:lnTo>
                  <a:lnTo>
                    <a:pt x="80364" y="133567"/>
                  </a:lnTo>
                  <a:lnTo>
                    <a:pt x="88929" y="142498"/>
                  </a:lnTo>
                  <a:lnTo>
                    <a:pt x="89296" y="159460"/>
                  </a:lnTo>
                  <a:lnTo>
                    <a:pt x="90288" y="159885"/>
                  </a:lnTo>
                  <a:lnTo>
                    <a:pt x="94037" y="160357"/>
                  </a:lnTo>
                  <a:lnTo>
                    <a:pt x="95433" y="161475"/>
                  </a:lnTo>
                  <a:lnTo>
                    <a:pt x="98194" y="169552"/>
                  </a:lnTo>
                  <a:lnTo>
                    <a:pt x="98217" y="174372"/>
                  </a:lnTo>
                  <a:lnTo>
                    <a:pt x="99212" y="175779"/>
                  </a:lnTo>
                  <a:lnTo>
                    <a:pt x="100868" y="176718"/>
                  </a:lnTo>
                  <a:lnTo>
                    <a:pt x="102964" y="177343"/>
                  </a:lnTo>
                  <a:lnTo>
                    <a:pt x="104361" y="178752"/>
                  </a:lnTo>
                  <a:lnTo>
                    <a:pt x="107047" y="187123"/>
                  </a:lnTo>
                  <a:lnTo>
                    <a:pt x="107123" y="192145"/>
                  </a:lnTo>
                  <a:lnTo>
                    <a:pt x="108126" y="193581"/>
                  </a:lnTo>
                  <a:lnTo>
                    <a:pt x="109787" y="194539"/>
                  </a:lnTo>
                  <a:lnTo>
                    <a:pt x="114841" y="196075"/>
                  </a:lnTo>
                  <a:lnTo>
                    <a:pt x="115533" y="198930"/>
                  </a:lnTo>
                  <a:lnTo>
                    <a:pt x="116053" y="205005"/>
                  </a:lnTo>
                  <a:lnTo>
                    <a:pt x="124906" y="214200"/>
                  </a:lnTo>
                  <a:lnTo>
                    <a:pt x="124983" y="219020"/>
                  </a:lnTo>
                  <a:lnTo>
                    <a:pt x="125986" y="220427"/>
                  </a:lnTo>
                  <a:lnTo>
                    <a:pt x="127647" y="221366"/>
                  </a:lnTo>
                  <a:lnTo>
                    <a:pt x="129746" y="221991"/>
                  </a:lnTo>
                  <a:lnTo>
                    <a:pt x="131146" y="223400"/>
                  </a:lnTo>
                  <a:lnTo>
                    <a:pt x="133836" y="231772"/>
                  </a:lnTo>
                  <a:lnTo>
                    <a:pt x="133912" y="236794"/>
                  </a:lnTo>
                  <a:lnTo>
                    <a:pt x="134915" y="238230"/>
                  </a:lnTo>
                  <a:lnTo>
                    <a:pt x="136576" y="239187"/>
                  </a:lnTo>
                  <a:lnTo>
                    <a:pt x="141631" y="240723"/>
                  </a:lnTo>
                  <a:lnTo>
                    <a:pt x="142322" y="243579"/>
                  </a:lnTo>
                  <a:lnTo>
                    <a:pt x="142765" y="248757"/>
                  </a:lnTo>
                  <a:lnTo>
                    <a:pt x="143794" y="249182"/>
                  </a:lnTo>
                  <a:lnTo>
                    <a:pt x="150553" y="249919"/>
                  </a:lnTo>
                  <a:lnTo>
                    <a:pt x="151248" y="252627"/>
                  </a:lnTo>
                  <a:lnTo>
                    <a:pt x="151772" y="263331"/>
                  </a:lnTo>
                  <a:lnTo>
                    <a:pt x="152775" y="264851"/>
                  </a:lnTo>
                  <a:lnTo>
                    <a:pt x="154436" y="265864"/>
                  </a:lnTo>
                  <a:lnTo>
                    <a:pt x="159490" y="267490"/>
                  </a:lnTo>
                  <a:lnTo>
                    <a:pt x="160181" y="270359"/>
                  </a:lnTo>
                  <a:lnTo>
                    <a:pt x="160724" y="276708"/>
                  </a:lnTo>
                  <a:lnTo>
                    <a:pt x="178223" y="294309"/>
                  </a:lnTo>
                  <a:lnTo>
                    <a:pt x="178484" y="299310"/>
                  </a:lnTo>
                  <a:lnTo>
                    <a:pt x="179512" y="300743"/>
                  </a:lnTo>
                  <a:lnTo>
                    <a:pt x="181190" y="301699"/>
                  </a:lnTo>
                  <a:lnTo>
                    <a:pt x="186272" y="303232"/>
                  </a:lnTo>
                  <a:lnTo>
                    <a:pt x="186967" y="306088"/>
                  </a:lnTo>
                  <a:lnTo>
                    <a:pt x="187491" y="316902"/>
                  </a:lnTo>
                  <a:lnTo>
                    <a:pt x="188493" y="318424"/>
                  </a:lnTo>
                  <a:lnTo>
                    <a:pt x="190154" y="319439"/>
                  </a:lnTo>
                  <a:lnTo>
                    <a:pt x="195209" y="321068"/>
                  </a:lnTo>
                  <a:lnTo>
                    <a:pt x="195900" y="323937"/>
                  </a:lnTo>
                  <a:lnTo>
                    <a:pt x="196450" y="338927"/>
                  </a:lnTo>
                  <a:lnTo>
                    <a:pt x="201192" y="339209"/>
                  </a:lnTo>
                  <a:lnTo>
                    <a:pt x="202589" y="340241"/>
                  </a:lnTo>
                  <a:lnTo>
                    <a:pt x="205350" y="348148"/>
                  </a:lnTo>
                  <a:lnTo>
                    <a:pt x="205373" y="352966"/>
                  </a:lnTo>
                  <a:lnTo>
                    <a:pt x="206368" y="354373"/>
                  </a:lnTo>
                  <a:lnTo>
                    <a:pt x="208024" y="355311"/>
                  </a:lnTo>
                  <a:lnTo>
                    <a:pt x="213070" y="356817"/>
                  </a:lnTo>
                  <a:lnTo>
                    <a:pt x="213760" y="359668"/>
                  </a:lnTo>
                  <a:lnTo>
                    <a:pt x="214280" y="370480"/>
                  </a:lnTo>
                  <a:lnTo>
                    <a:pt x="215283" y="372002"/>
                  </a:lnTo>
                  <a:lnTo>
                    <a:pt x="216943" y="373018"/>
                  </a:lnTo>
                  <a:lnTo>
                    <a:pt x="219043" y="373694"/>
                  </a:lnTo>
                  <a:lnTo>
                    <a:pt x="220443" y="375137"/>
                  </a:lnTo>
                  <a:lnTo>
                    <a:pt x="223209" y="383857"/>
                  </a:lnTo>
                  <a:lnTo>
                    <a:pt x="231803" y="392535"/>
                  </a:lnTo>
                  <a:lnTo>
                    <a:pt x="232162" y="401458"/>
                  </a:lnTo>
                  <a:lnTo>
                    <a:pt x="240733" y="410388"/>
                  </a:lnTo>
                  <a:lnTo>
                    <a:pt x="241069" y="418421"/>
                  </a:lnTo>
                  <a:lnTo>
                    <a:pt x="242072" y="418846"/>
                  </a:lnTo>
                  <a:lnTo>
                    <a:pt x="245832" y="419318"/>
                  </a:lnTo>
                  <a:lnTo>
                    <a:pt x="247232" y="420436"/>
                  </a:lnTo>
                  <a:lnTo>
                    <a:pt x="249662" y="427350"/>
                  </a:lnTo>
                  <a:lnTo>
                    <a:pt x="249998" y="436201"/>
                  </a:lnTo>
                  <a:lnTo>
                    <a:pt x="258592" y="446081"/>
                  </a:lnTo>
                  <a:lnTo>
                    <a:pt x="258928" y="454137"/>
                  </a:lnTo>
                  <a:lnTo>
                    <a:pt x="259931" y="454563"/>
                  </a:lnTo>
                  <a:lnTo>
                    <a:pt x="263691" y="455036"/>
                  </a:lnTo>
                  <a:lnTo>
                    <a:pt x="265091" y="456154"/>
                  </a:lnTo>
                  <a:lnTo>
                    <a:pt x="267781" y="463966"/>
                  </a:lnTo>
                  <a:lnTo>
                    <a:pt x="276449" y="472896"/>
                  </a:lnTo>
                  <a:lnTo>
                    <a:pt x="276710" y="477902"/>
                  </a:lnTo>
                  <a:lnTo>
                    <a:pt x="277739" y="479335"/>
                  </a:lnTo>
                  <a:lnTo>
                    <a:pt x="279417" y="480291"/>
                  </a:lnTo>
                  <a:lnTo>
                    <a:pt x="281528" y="480928"/>
                  </a:lnTo>
                  <a:lnTo>
                    <a:pt x="282935" y="482346"/>
                  </a:lnTo>
                  <a:lnTo>
                    <a:pt x="285379" y="489779"/>
                  </a:lnTo>
                  <a:lnTo>
                    <a:pt x="288230" y="490531"/>
                  </a:lnTo>
                  <a:lnTo>
                    <a:pt x="290380" y="490732"/>
                  </a:lnTo>
                  <a:lnTo>
                    <a:pt x="291813" y="491858"/>
                  </a:lnTo>
                  <a:lnTo>
                    <a:pt x="294302" y="498786"/>
                  </a:lnTo>
                  <a:lnTo>
                    <a:pt x="294567" y="504424"/>
                  </a:lnTo>
                  <a:lnTo>
                    <a:pt x="295597" y="505947"/>
                  </a:lnTo>
                  <a:lnTo>
                    <a:pt x="297275" y="506962"/>
                  </a:lnTo>
                  <a:lnTo>
                    <a:pt x="299387" y="507639"/>
                  </a:lnTo>
                  <a:lnTo>
                    <a:pt x="300794" y="509082"/>
                  </a:lnTo>
                  <a:lnTo>
                    <a:pt x="303238" y="516562"/>
                  </a:lnTo>
                  <a:lnTo>
                    <a:pt x="303576" y="525490"/>
                  </a:lnTo>
                  <a:lnTo>
                    <a:pt x="304579" y="525944"/>
                  </a:lnTo>
                  <a:lnTo>
                    <a:pt x="311295" y="526732"/>
                  </a:lnTo>
                  <a:lnTo>
                    <a:pt x="311986" y="529444"/>
                  </a:lnTo>
                  <a:lnTo>
                    <a:pt x="312506" y="540151"/>
                  </a:lnTo>
                  <a:lnTo>
                    <a:pt x="313509" y="541671"/>
                  </a:lnTo>
                  <a:lnTo>
                    <a:pt x="315170" y="542684"/>
                  </a:lnTo>
                  <a:lnTo>
                    <a:pt x="317269" y="543360"/>
                  </a:lnTo>
                  <a:lnTo>
                    <a:pt x="318669" y="544802"/>
                  </a:lnTo>
                  <a:lnTo>
                    <a:pt x="321359" y="553238"/>
                  </a:lnTo>
                  <a:lnTo>
                    <a:pt x="330027" y="562192"/>
                  </a:lnTo>
                  <a:lnTo>
                    <a:pt x="330288" y="567199"/>
                  </a:lnTo>
                  <a:lnTo>
                    <a:pt x="331317" y="568632"/>
                  </a:lnTo>
                  <a:lnTo>
                    <a:pt x="332995" y="569588"/>
                  </a:lnTo>
                  <a:lnTo>
                    <a:pt x="335106" y="570225"/>
                  </a:lnTo>
                  <a:lnTo>
                    <a:pt x="336513" y="571643"/>
                  </a:lnTo>
                  <a:lnTo>
                    <a:pt x="338957" y="579076"/>
                  </a:lnTo>
                  <a:lnTo>
                    <a:pt x="339318" y="588956"/>
                  </a:lnTo>
                  <a:lnTo>
                    <a:pt x="347889" y="597911"/>
                  </a:lnTo>
                  <a:lnTo>
                    <a:pt x="348225" y="605944"/>
                  </a:lnTo>
                  <a:lnTo>
                    <a:pt x="356818" y="615747"/>
                  </a:lnTo>
                  <a:lnTo>
                    <a:pt x="357078" y="620770"/>
                  </a:lnTo>
                  <a:lnTo>
                    <a:pt x="358106" y="622206"/>
                  </a:lnTo>
                  <a:lnTo>
                    <a:pt x="359784" y="623163"/>
                  </a:lnTo>
                  <a:lnTo>
                    <a:pt x="361895" y="623801"/>
                  </a:lnTo>
                  <a:lnTo>
                    <a:pt x="363302" y="625219"/>
                  </a:lnTo>
                  <a:lnTo>
                    <a:pt x="366007" y="633607"/>
                  </a:lnTo>
                  <a:lnTo>
                    <a:pt x="366084" y="638630"/>
                  </a:lnTo>
                  <a:lnTo>
                    <a:pt x="367087" y="640066"/>
                  </a:lnTo>
                  <a:lnTo>
                    <a:pt x="368748" y="641023"/>
                  </a:lnTo>
                  <a:lnTo>
                    <a:pt x="370848" y="641661"/>
                  </a:lnTo>
                  <a:lnTo>
                    <a:pt x="372247" y="643079"/>
                  </a:lnTo>
                  <a:lnTo>
                    <a:pt x="374937" y="651466"/>
                  </a:lnTo>
                  <a:lnTo>
                    <a:pt x="375014" y="656489"/>
                  </a:lnTo>
                  <a:lnTo>
                    <a:pt x="376017" y="657925"/>
                  </a:lnTo>
                  <a:lnTo>
                    <a:pt x="377678" y="658882"/>
                  </a:lnTo>
                  <a:lnTo>
                    <a:pt x="382732" y="660419"/>
                  </a:lnTo>
                  <a:lnTo>
                    <a:pt x="383423" y="663274"/>
                  </a:lnTo>
                  <a:lnTo>
                    <a:pt x="383966" y="669615"/>
                  </a:lnTo>
                  <a:lnTo>
                    <a:pt x="391664" y="677405"/>
                  </a:lnTo>
                  <a:lnTo>
                    <a:pt x="392874" y="687185"/>
                  </a:lnTo>
                  <a:lnTo>
                    <a:pt x="401467" y="696137"/>
                  </a:lnTo>
                  <a:lnTo>
                    <a:pt x="401726" y="701144"/>
                  </a:lnTo>
                  <a:lnTo>
                    <a:pt x="402755" y="702577"/>
                  </a:lnTo>
                  <a:lnTo>
                    <a:pt x="404433" y="703533"/>
                  </a:lnTo>
                  <a:lnTo>
                    <a:pt x="406544" y="704171"/>
                  </a:lnTo>
                  <a:lnTo>
                    <a:pt x="407951" y="705588"/>
                  </a:lnTo>
                  <a:lnTo>
                    <a:pt x="410655" y="713974"/>
                  </a:lnTo>
                  <a:lnTo>
                    <a:pt x="410755" y="722028"/>
                  </a:lnTo>
                  <a:lnTo>
                    <a:pt x="411751" y="722454"/>
                  </a:lnTo>
                  <a:lnTo>
                    <a:pt x="415503" y="722926"/>
                  </a:lnTo>
                  <a:lnTo>
                    <a:pt x="416900" y="724045"/>
                  </a:lnTo>
                  <a:lnTo>
                    <a:pt x="419586" y="731856"/>
                  </a:lnTo>
                  <a:lnTo>
                    <a:pt x="419663" y="736863"/>
                  </a:lnTo>
                  <a:lnTo>
                    <a:pt x="420665" y="738297"/>
                  </a:lnTo>
                  <a:lnTo>
                    <a:pt x="422326" y="739252"/>
                  </a:lnTo>
                  <a:lnTo>
                    <a:pt x="424426" y="739890"/>
                  </a:lnTo>
                  <a:lnTo>
                    <a:pt x="425825" y="741307"/>
                  </a:lnTo>
                  <a:lnTo>
                    <a:pt x="428515" y="749693"/>
                  </a:lnTo>
                  <a:lnTo>
                    <a:pt x="428615" y="757747"/>
                  </a:lnTo>
                  <a:lnTo>
                    <a:pt x="429610" y="758172"/>
                  </a:lnTo>
                  <a:lnTo>
                    <a:pt x="433362" y="758645"/>
                  </a:lnTo>
                  <a:lnTo>
                    <a:pt x="434760" y="759764"/>
                  </a:lnTo>
                  <a:lnTo>
                    <a:pt x="437445" y="767575"/>
                  </a:lnTo>
                  <a:lnTo>
                    <a:pt x="437522" y="772582"/>
                  </a:lnTo>
                  <a:lnTo>
                    <a:pt x="438525" y="774016"/>
                  </a:lnTo>
                  <a:lnTo>
                    <a:pt x="440186" y="774971"/>
                  </a:lnTo>
                  <a:lnTo>
                    <a:pt x="445240" y="776505"/>
                  </a:lnTo>
                  <a:lnTo>
                    <a:pt x="445931" y="779361"/>
                  </a:lnTo>
                  <a:lnTo>
                    <a:pt x="446474" y="790441"/>
                  </a:lnTo>
                  <a:lnTo>
                    <a:pt x="447470" y="791875"/>
                  </a:lnTo>
                  <a:lnTo>
                    <a:pt x="449126" y="792830"/>
                  </a:lnTo>
                  <a:lnTo>
                    <a:pt x="454171" y="794364"/>
                  </a:lnTo>
                  <a:lnTo>
                    <a:pt x="454862" y="797220"/>
                  </a:lnTo>
                  <a:lnTo>
                    <a:pt x="455305" y="802398"/>
                  </a:lnTo>
                  <a:lnTo>
                    <a:pt x="456333" y="802822"/>
                  </a:lnTo>
                  <a:lnTo>
                    <a:pt x="463092" y="803560"/>
                  </a:lnTo>
                  <a:lnTo>
                    <a:pt x="463787" y="806268"/>
                  </a:lnTo>
                  <a:lnTo>
                    <a:pt x="464311" y="816971"/>
                  </a:lnTo>
                  <a:lnTo>
                    <a:pt x="465314" y="818491"/>
                  </a:lnTo>
                  <a:lnTo>
                    <a:pt x="466975" y="819505"/>
                  </a:lnTo>
                  <a:lnTo>
                    <a:pt x="469074" y="820180"/>
                  </a:lnTo>
                  <a:lnTo>
                    <a:pt x="470474" y="821623"/>
                  </a:lnTo>
                  <a:lnTo>
                    <a:pt x="473164" y="830058"/>
                  </a:lnTo>
                  <a:lnTo>
                    <a:pt x="473241" y="835082"/>
                  </a:lnTo>
                  <a:lnTo>
                    <a:pt x="474244" y="836518"/>
                  </a:lnTo>
                  <a:lnTo>
                    <a:pt x="475904" y="837476"/>
                  </a:lnTo>
                  <a:lnTo>
                    <a:pt x="480959" y="839012"/>
                  </a:lnTo>
                  <a:lnTo>
                    <a:pt x="481650" y="841868"/>
                  </a:lnTo>
                  <a:lnTo>
                    <a:pt x="482093" y="847046"/>
                  </a:lnTo>
                  <a:lnTo>
                    <a:pt x="490762" y="856849"/>
                  </a:lnTo>
                  <a:lnTo>
                    <a:pt x="491123" y="865801"/>
                  </a:lnTo>
                  <a:lnTo>
                    <a:pt x="498820" y="873835"/>
                  </a:lnTo>
                  <a:lnTo>
                    <a:pt x="499694" y="879472"/>
                  </a:lnTo>
                  <a:lnTo>
                    <a:pt x="500809" y="880994"/>
                  </a:lnTo>
                  <a:lnTo>
                    <a:pt x="507081" y="883438"/>
                  </a:lnTo>
                  <a:lnTo>
                    <a:pt x="507718" y="883638"/>
                  </a:lnTo>
                  <a:lnTo>
                    <a:pt x="508426" y="886507"/>
                  </a:lnTo>
                  <a:lnTo>
                    <a:pt x="508959" y="897330"/>
                  </a:lnTo>
                  <a:lnTo>
                    <a:pt x="509962" y="898853"/>
                  </a:lnTo>
                  <a:lnTo>
                    <a:pt x="511623" y="899868"/>
                  </a:lnTo>
                  <a:lnTo>
                    <a:pt x="513722" y="900545"/>
                  </a:lnTo>
                  <a:lnTo>
                    <a:pt x="515122" y="901988"/>
                  </a:lnTo>
                  <a:lnTo>
                    <a:pt x="517553" y="909468"/>
                  </a:lnTo>
                  <a:lnTo>
                    <a:pt x="517921" y="919722"/>
                  </a:lnTo>
                  <a:lnTo>
                    <a:pt x="526819" y="928655"/>
                  </a:lnTo>
                  <a:lnTo>
                    <a:pt x="526851" y="942325"/>
                  </a:lnTo>
                  <a:lnTo>
                    <a:pt x="527843" y="943732"/>
                  </a:lnTo>
                  <a:lnTo>
                    <a:pt x="529497" y="944670"/>
                  </a:lnTo>
                  <a:lnTo>
                    <a:pt x="535413" y="946437"/>
                  </a:lnTo>
                  <a:lnTo>
                    <a:pt x="535781" y="963165"/>
                  </a:lnTo>
                  <a:lnTo>
                    <a:pt x="536773" y="963578"/>
                  </a:lnTo>
                  <a:lnTo>
                    <a:pt x="543469" y="964298"/>
                  </a:lnTo>
                  <a:lnTo>
                    <a:pt x="535781" y="96440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SMARTInkShape-84"/>
            <p:cNvSpPr/>
            <p:nvPr>
              <p:custDataLst>
                <p:tags r:id="rId2"/>
              </p:custDataLst>
            </p:nvPr>
          </p:nvSpPr>
          <p:spPr>
            <a:xfrm>
              <a:off x="1946672" y="5304234"/>
              <a:ext cx="53579" cy="125017"/>
            </a:xfrm>
            <a:custGeom>
              <a:avLst/>
              <a:gdLst/>
              <a:ahLst/>
              <a:cxnLst/>
              <a:rect l="0" t="0" r="0" b="0"/>
              <a:pathLst>
                <a:path w="53579" h="125017">
                  <a:moveTo>
                    <a:pt x="0" y="0"/>
                  </a:moveTo>
                  <a:lnTo>
                    <a:pt x="0" y="0"/>
                  </a:lnTo>
                  <a:lnTo>
                    <a:pt x="0" y="22123"/>
                  </a:lnTo>
                  <a:lnTo>
                    <a:pt x="992" y="23679"/>
                  </a:lnTo>
                  <a:lnTo>
                    <a:pt x="2646" y="24715"/>
                  </a:lnTo>
                  <a:lnTo>
                    <a:pt x="4740" y="25407"/>
                  </a:lnTo>
                  <a:lnTo>
                    <a:pt x="6137" y="26860"/>
                  </a:lnTo>
                  <a:lnTo>
                    <a:pt x="8562" y="34356"/>
                  </a:lnTo>
                  <a:lnTo>
                    <a:pt x="8897" y="48028"/>
                  </a:lnTo>
                  <a:lnTo>
                    <a:pt x="9900" y="49878"/>
                  </a:lnTo>
                  <a:lnTo>
                    <a:pt x="11561" y="51111"/>
                  </a:lnTo>
                  <a:lnTo>
                    <a:pt x="13660" y="51934"/>
                  </a:lnTo>
                  <a:lnTo>
                    <a:pt x="15060" y="53474"/>
                  </a:lnTo>
                  <a:lnTo>
                    <a:pt x="17491" y="61122"/>
                  </a:lnTo>
                  <a:lnTo>
                    <a:pt x="17750" y="66838"/>
                  </a:lnTo>
                  <a:lnTo>
                    <a:pt x="18779" y="68371"/>
                  </a:lnTo>
                  <a:lnTo>
                    <a:pt x="20457" y="69393"/>
                  </a:lnTo>
                  <a:lnTo>
                    <a:pt x="22567" y="70074"/>
                  </a:lnTo>
                  <a:lnTo>
                    <a:pt x="23975" y="71521"/>
                  </a:lnTo>
                  <a:lnTo>
                    <a:pt x="26418" y="79006"/>
                  </a:lnTo>
                  <a:lnTo>
                    <a:pt x="26679" y="84705"/>
                  </a:lnTo>
                  <a:lnTo>
                    <a:pt x="29386" y="89902"/>
                  </a:lnTo>
                  <a:lnTo>
                    <a:pt x="34468" y="96582"/>
                  </a:lnTo>
                  <a:lnTo>
                    <a:pt x="35348" y="102480"/>
                  </a:lnTo>
                  <a:lnTo>
                    <a:pt x="36464" y="104039"/>
                  </a:lnTo>
                  <a:lnTo>
                    <a:pt x="38200" y="105078"/>
                  </a:lnTo>
                  <a:lnTo>
                    <a:pt x="40349" y="105771"/>
                  </a:lnTo>
                  <a:lnTo>
                    <a:pt x="41782" y="107225"/>
                  </a:lnTo>
                  <a:lnTo>
                    <a:pt x="44271" y="114723"/>
                  </a:lnTo>
                  <a:lnTo>
                    <a:pt x="44536" y="120422"/>
                  </a:lnTo>
                  <a:lnTo>
                    <a:pt x="45566" y="121954"/>
                  </a:lnTo>
                  <a:lnTo>
                    <a:pt x="47244" y="122974"/>
                  </a:lnTo>
                  <a:lnTo>
                    <a:pt x="53578" y="12501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SMARTInkShape-85"/>
            <p:cNvSpPr/>
            <p:nvPr>
              <p:custDataLst>
                <p:tags r:id="rId3"/>
              </p:custDataLst>
            </p:nvPr>
          </p:nvSpPr>
          <p:spPr>
            <a:xfrm>
              <a:off x="2027039" y="5482828"/>
              <a:ext cx="80368" cy="142876"/>
            </a:xfrm>
            <a:custGeom>
              <a:avLst/>
              <a:gdLst/>
              <a:ahLst/>
              <a:cxnLst/>
              <a:rect l="0" t="0" r="0" b="0"/>
              <a:pathLst>
                <a:path w="80368" h="142876">
                  <a:moveTo>
                    <a:pt x="0" y="0"/>
                  </a:moveTo>
                  <a:lnTo>
                    <a:pt x="0" y="0"/>
                  </a:lnTo>
                  <a:lnTo>
                    <a:pt x="0" y="4741"/>
                  </a:lnTo>
                  <a:lnTo>
                    <a:pt x="992" y="6137"/>
                  </a:lnTo>
                  <a:lnTo>
                    <a:pt x="2646" y="7068"/>
                  </a:lnTo>
                  <a:lnTo>
                    <a:pt x="4741" y="7689"/>
                  </a:lnTo>
                  <a:lnTo>
                    <a:pt x="6137" y="9094"/>
                  </a:lnTo>
                  <a:lnTo>
                    <a:pt x="8562" y="16509"/>
                  </a:lnTo>
                  <a:lnTo>
                    <a:pt x="8920" y="26386"/>
                  </a:lnTo>
                  <a:lnTo>
                    <a:pt x="16617" y="34442"/>
                  </a:lnTo>
                  <a:lnTo>
                    <a:pt x="17491" y="40081"/>
                  </a:lnTo>
                  <a:lnTo>
                    <a:pt x="18606" y="41603"/>
                  </a:lnTo>
                  <a:lnTo>
                    <a:pt x="20342" y="42618"/>
                  </a:lnTo>
                  <a:lnTo>
                    <a:pt x="22491" y="43295"/>
                  </a:lnTo>
                  <a:lnTo>
                    <a:pt x="23924" y="44738"/>
                  </a:lnTo>
                  <a:lnTo>
                    <a:pt x="26412" y="52218"/>
                  </a:lnTo>
                  <a:lnTo>
                    <a:pt x="26678" y="57916"/>
                  </a:lnTo>
                  <a:lnTo>
                    <a:pt x="27707" y="59446"/>
                  </a:lnTo>
                  <a:lnTo>
                    <a:pt x="29385" y="60467"/>
                  </a:lnTo>
                  <a:lnTo>
                    <a:pt x="31497" y="61147"/>
                  </a:lnTo>
                  <a:lnTo>
                    <a:pt x="32904" y="62593"/>
                  </a:lnTo>
                  <a:lnTo>
                    <a:pt x="34468" y="66845"/>
                  </a:lnTo>
                  <a:lnTo>
                    <a:pt x="35348" y="74817"/>
                  </a:lnTo>
                  <a:lnTo>
                    <a:pt x="36464" y="76667"/>
                  </a:lnTo>
                  <a:lnTo>
                    <a:pt x="38200" y="77900"/>
                  </a:lnTo>
                  <a:lnTo>
                    <a:pt x="40350" y="78722"/>
                  </a:lnTo>
                  <a:lnTo>
                    <a:pt x="41783" y="80263"/>
                  </a:lnTo>
                  <a:lnTo>
                    <a:pt x="45389" y="89365"/>
                  </a:lnTo>
                  <a:lnTo>
                    <a:pt x="50711" y="96152"/>
                  </a:lnTo>
                  <a:lnTo>
                    <a:pt x="53201" y="105511"/>
                  </a:lnTo>
                  <a:lnTo>
                    <a:pt x="53466" y="111409"/>
                  </a:lnTo>
                  <a:lnTo>
                    <a:pt x="54496" y="112968"/>
                  </a:lnTo>
                  <a:lnTo>
                    <a:pt x="56174" y="114008"/>
                  </a:lnTo>
                  <a:lnTo>
                    <a:pt x="58285" y="114700"/>
                  </a:lnTo>
                  <a:lnTo>
                    <a:pt x="59693" y="116154"/>
                  </a:lnTo>
                  <a:lnTo>
                    <a:pt x="64598" y="125617"/>
                  </a:lnTo>
                  <a:lnTo>
                    <a:pt x="70086" y="132300"/>
                  </a:lnTo>
                  <a:lnTo>
                    <a:pt x="71037" y="138198"/>
                  </a:lnTo>
                  <a:lnTo>
                    <a:pt x="72163" y="139757"/>
                  </a:lnTo>
                  <a:lnTo>
                    <a:pt x="73906" y="140797"/>
                  </a:lnTo>
                  <a:lnTo>
                    <a:pt x="80367" y="14287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SMARTInkShape-86"/>
            <p:cNvSpPr/>
            <p:nvPr>
              <p:custDataLst>
                <p:tags r:id="rId4"/>
              </p:custDataLst>
            </p:nvPr>
          </p:nvSpPr>
          <p:spPr>
            <a:xfrm>
              <a:off x="2152055" y="5723930"/>
              <a:ext cx="80368" cy="125016"/>
            </a:xfrm>
            <a:custGeom>
              <a:avLst/>
              <a:gdLst/>
              <a:ahLst/>
              <a:cxnLst/>
              <a:rect l="0" t="0" r="0" b="0"/>
              <a:pathLst>
                <a:path w="80368" h="125016">
                  <a:moveTo>
                    <a:pt x="0" y="0"/>
                  </a:moveTo>
                  <a:lnTo>
                    <a:pt x="0" y="0"/>
                  </a:lnTo>
                  <a:lnTo>
                    <a:pt x="4740" y="0"/>
                  </a:lnTo>
                  <a:lnTo>
                    <a:pt x="6137" y="991"/>
                  </a:lnTo>
                  <a:lnTo>
                    <a:pt x="7067" y="2645"/>
                  </a:lnTo>
                  <a:lnTo>
                    <a:pt x="8820" y="8561"/>
                  </a:lnTo>
                  <a:lnTo>
                    <a:pt x="17489" y="17482"/>
                  </a:lnTo>
                  <a:lnTo>
                    <a:pt x="17827" y="25514"/>
                  </a:lnTo>
                  <a:lnTo>
                    <a:pt x="25545" y="34365"/>
                  </a:lnTo>
                  <a:lnTo>
                    <a:pt x="26420" y="40058"/>
                  </a:lnTo>
                  <a:lnTo>
                    <a:pt x="27535" y="41588"/>
                  </a:lnTo>
                  <a:lnTo>
                    <a:pt x="29271" y="42608"/>
                  </a:lnTo>
                  <a:lnTo>
                    <a:pt x="31420" y="43288"/>
                  </a:lnTo>
                  <a:lnTo>
                    <a:pt x="32853" y="44733"/>
                  </a:lnTo>
                  <a:lnTo>
                    <a:pt x="35341" y="52217"/>
                  </a:lnTo>
                  <a:lnTo>
                    <a:pt x="35607" y="57915"/>
                  </a:lnTo>
                  <a:lnTo>
                    <a:pt x="36636" y="59446"/>
                  </a:lnTo>
                  <a:lnTo>
                    <a:pt x="38315" y="60467"/>
                  </a:lnTo>
                  <a:lnTo>
                    <a:pt x="40426" y="61146"/>
                  </a:lnTo>
                  <a:lnTo>
                    <a:pt x="41833" y="62592"/>
                  </a:lnTo>
                  <a:lnTo>
                    <a:pt x="44278" y="70076"/>
                  </a:lnTo>
                  <a:lnTo>
                    <a:pt x="44616" y="79006"/>
                  </a:lnTo>
                  <a:lnTo>
                    <a:pt x="61234" y="96950"/>
                  </a:lnTo>
                  <a:lnTo>
                    <a:pt x="62396" y="105803"/>
                  </a:lnTo>
                  <a:lnTo>
                    <a:pt x="67215" y="111495"/>
                  </a:lnTo>
                  <a:lnTo>
                    <a:pt x="72207" y="114045"/>
                  </a:lnTo>
                  <a:lnTo>
                    <a:pt x="74927" y="114725"/>
                  </a:lnTo>
                  <a:lnTo>
                    <a:pt x="76740" y="116171"/>
                  </a:lnTo>
                  <a:lnTo>
                    <a:pt x="80367" y="12501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SMARTInkShape-87"/>
            <p:cNvSpPr/>
            <p:nvPr>
              <p:custDataLst>
                <p:tags r:id="rId5"/>
              </p:custDataLst>
            </p:nvPr>
          </p:nvSpPr>
          <p:spPr>
            <a:xfrm>
              <a:off x="2277070" y="5947172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8930" y="0"/>
                  </a:moveTo>
                  <a:lnTo>
                    <a:pt x="893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SMARTInkShape-88"/>
            <p:cNvSpPr/>
            <p:nvPr>
              <p:custDataLst>
                <p:tags r:id="rId6"/>
              </p:custDataLst>
            </p:nvPr>
          </p:nvSpPr>
          <p:spPr>
            <a:xfrm>
              <a:off x="2208116" y="5754525"/>
              <a:ext cx="452932" cy="826656"/>
            </a:xfrm>
            <a:custGeom>
              <a:avLst/>
              <a:gdLst/>
              <a:ahLst/>
              <a:cxnLst/>
              <a:rect l="0" t="0" r="0" b="0"/>
              <a:pathLst>
                <a:path w="452932" h="826656">
                  <a:moveTo>
                    <a:pt x="15376" y="22983"/>
                  </a:moveTo>
                  <a:lnTo>
                    <a:pt x="15376" y="22983"/>
                  </a:lnTo>
                  <a:lnTo>
                    <a:pt x="0" y="15294"/>
                  </a:lnTo>
                  <a:lnTo>
                    <a:pt x="164" y="14880"/>
                  </a:lnTo>
                  <a:lnTo>
                    <a:pt x="2993" y="14421"/>
                  </a:lnTo>
                  <a:lnTo>
                    <a:pt x="4144" y="13306"/>
                  </a:lnTo>
                  <a:lnTo>
                    <a:pt x="6420" y="5235"/>
                  </a:lnTo>
                  <a:lnTo>
                    <a:pt x="6441" y="0"/>
                  </a:lnTo>
                  <a:lnTo>
                    <a:pt x="6447" y="12812"/>
                  </a:lnTo>
                  <a:lnTo>
                    <a:pt x="15008" y="22582"/>
                  </a:lnTo>
                  <a:lnTo>
                    <a:pt x="15373" y="36541"/>
                  </a:lnTo>
                  <a:lnTo>
                    <a:pt x="16367" y="37974"/>
                  </a:lnTo>
                  <a:lnTo>
                    <a:pt x="18021" y="38930"/>
                  </a:lnTo>
                  <a:lnTo>
                    <a:pt x="20116" y="39567"/>
                  </a:lnTo>
                  <a:lnTo>
                    <a:pt x="21513" y="40985"/>
                  </a:lnTo>
                  <a:lnTo>
                    <a:pt x="23064" y="45205"/>
                  </a:lnTo>
                  <a:lnTo>
                    <a:pt x="23938" y="53159"/>
                  </a:lnTo>
                  <a:lnTo>
                    <a:pt x="25053" y="55006"/>
                  </a:lnTo>
                  <a:lnTo>
                    <a:pt x="26788" y="56238"/>
                  </a:lnTo>
                  <a:lnTo>
                    <a:pt x="28937" y="57059"/>
                  </a:lnTo>
                  <a:lnTo>
                    <a:pt x="30370" y="58598"/>
                  </a:lnTo>
                  <a:lnTo>
                    <a:pt x="31962" y="62956"/>
                  </a:lnTo>
                  <a:lnTo>
                    <a:pt x="32858" y="70986"/>
                  </a:lnTo>
                  <a:lnTo>
                    <a:pt x="33976" y="72844"/>
                  </a:lnTo>
                  <a:lnTo>
                    <a:pt x="35714" y="74083"/>
                  </a:lnTo>
                  <a:lnTo>
                    <a:pt x="37864" y="74909"/>
                  </a:lnTo>
                  <a:lnTo>
                    <a:pt x="39298" y="76452"/>
                  </a:lnTo>
                  <a:lnTo>
                    <a:pt x="44245" y="86057"/>
                  </a:lnTo>
                  <a:lnTo>
                    <a:pt x="48050" y="91696"/>
                  </a:lnTo>
                  <a:lnTo>
                    <a:pt x="50694" y="101619"/>
                  </a:lnTo>
                  <a:lnTo>
                    <a:pt x="57153" y="110137"/>
                  </a:lnTo>
                  <a:lnTo>
                    <a:pt x="60166" y="118480"/>
                  </a:lnTo>
                  <a:lnTo>
                    <a:pt x="65910" y="127236"/>
                  </a:lnTo>
                  <a:lnTo>
                    <a:pt x="68554" y="137314"/>
                  </a:lnTo>
                  <a:lnTo>
                    <a:pt x="75012" y="145851"/>
                  </a:lnTo>
                  <a:lnTo>
                    <a:pt x="77033" y="154197"/>
                  </a:lnTo>
                  <a:lnTo>
                    <a:pt x="77506" y="160013"/>
                  </a:lnTo>
                  <a:lnTo>
                    <a:pt x="78624" y="161962"/>
                  </a:lnTo>
                  <a:lnTo>
                    <a:pt x="80362" y="163260"/>
                  </a:lnTo>
                  <a:lnTo>
                    <a:pt x="82512" y="164126"/>
                  </a:lnTo>
                  <a:lnTo>
                    <a:pt x="83946" y="165696"/>
                  </a:lnTo>
                  <a:lnTo>
                    <a:pt x="88893" y="175343"/>
                  </a:lnTo>
                  <a:lnTo>
                    <a:pt x="92699" y="180988"/>
                  </a:lnTo>
                  <a:lnTo>
                    <a:pt x="95833" y="189744"/>
                  </a:lnTo>
                  <a:lnTo>
                    <a:pt x="101613" y="198622"/>
                  </a:lnTo>
                  <a:lnTo>
                    <a:pt x="104759" y="207536"/>
                  </a:lnTo>
                  <a:lnTo>
                    <a:pt x="110541" y="216461"/>
                  </a:lnTo>
                  <a:lnTo>
                    <a:pt x="112242" y="222413"/>
                  </a:lnTo>
                  <a:lnTo>
                    <a:pt x="113688" y="224397"/>
                  </a:lnTo>
                  <a:lnTo>
                    <a:pt x="115644" y="225720"/>
                  </a:lnTo>
                  <a:lnTo>
                    <a:pt x="117940" y="226602"/>
                  </a:lnTo>
                  <a:lnTo>
                    <a:pt x="119471" y="229174"/>
                  </a:lnTo>
                  <a:lnTo>
                    <a:pt x="122618" y="240291"/>
                  </a:lnTo>
                  <a:lnTo>
                    <a:pt x="124574" y="242269"/>
                  </a:lnTo>
                  <a:lnTo>
                    <a:pt x="126870" y="243587"/>
                  </a:lnTo>
                  <a:lnTo>
                    <a:pt x="128400" y="245459"/>
                  </a:lnTo>
                  <a:lnTo>
                    <a:pt x="133503" y="255591"/>
                  </a:lnTo>
                  <a:lnTo>
                    <a:pt x="137330" y="261302"/>
                  </a:lnTo>
                  <a:lnTo>
                    <a:pt x="140477" y="270095"/>
                  </a:lnTo>
                  <a:lnTo>
                    <a:pt x="146260" y="278984"/>
                  </a:lnTo>
                  <a:lnTo>
                    <a:pt x="149407" y="287902"/>
                  </a:lnTo>
                  <a:lnTo>
                    <a:pt x="155190" y="296828"/>
                  </a:lnTo>
                  <a:lnTo>
                    <a:pt x="158336" y="305756"/>
                  </a:lnTo>
                  <a:lnTo>
                    <a:pt x="164119" y="314686"/>
                  </a:lnTo>
                  <a:lnTo>
                    <a:pt x="167266" y="323616"/>
                  </a:lnTo>
                  <a:lnTo>
                    <a:pt x="173049" y="332545"/>
                  </a:lnTo>
                  <a:lnTo>
                    <a:pt x="176196" y="341475"/>
                  </a:lnTo>
                  <a:lnTo>
                    <a:pt x="191503" y="362311"/>
                  </a:lnTo>
                  <a:lnTo>
                    <a:pt x="193866" y="368264"/>
                  </a:lnTo>
                  <a:lnTo>
                    <a:pt x="199782" y="377194"/>
                  </a:lnTo>
                  <a:lnTo>
                    <a:pt x="202968" y="386123"/>
                  </a:lnTo>
                  <a:lnTo>
                    <a:pt x="208763" y="395053"/>
                  </a:lnTo>
                  <a:lnTo>
                    <a:pt x="218689" y="419049"/>
                  </a:lnTo>
                  <a:lnTo>
                    <a:pt x="225989" y="429944"/>
                  </a:lnTo>
                  <a:lnTo>
                    <a:pt x="231604" y="442515"/>
                  </a:lnTo>
                  <a:lnTo>
                    <a:pt x="235501" y="448558"/>
                  </a:lnTo>
                  <a:lnTo>
                    <a:pt x="238687" y="457539"/>
                  </a:lnTo>
                  <a:lnTo>
                    <a:pt x="262814" y="495704"/>
                  </a:lnTo>
                  <a:lnTo>
                    <a:pt x="265247" y="501964"/>
                  </a:lnTo>
                  <a:lnTo>
                    <a:pt x="289600" y="540348"/>
                  </a:lnTo>
                  <a:lnTo>
                    <a:pt x="296424" y="557442"/>
                  </a:lnTo>
                  <a:lnTo>
                    <a:pt x="316389" y="592453"/>
                  </a:lnTo>
                  <a:lnTo>
                    <a:pt x="323213" y="610728"/>
                  </a:lnTo>
                  <a:lnTo>
                    <a:pt x="337010" y="629597"/>
                  </a:lnTo>
                  <a:lnTo>
                    <a:pt x="339931" y="632775"/>
                  </a:lnTo>
                  <a:lnTo>
                    <a:pt x="343178" y="641598"/>
                  </a:lnTo>
                  <a:lnTo>
                    <a:pt x="350002" y="663431"/>
                  </a:lnTo>
                  <a:lnTo>
                    <a:pt x="359913" y="680716"/>
                  </a:lnTo>
                  <a:lnTo>
                    <a:pt x="367884" y="707972"/>
                  </a:lnTo>
                  <a:lnTo>
                    <a:pt x="393433" y="752618"/>
                  </a:lnTo>
                  <a:lnTo>
                    <a:pt x="417213" y="792812"/>
                  </a:lnTo>
                  <a:lnTo>
                    <a:pt x="432095" y="813820"/>
                  </a:lnTo>
                  <a:lnTo>
                    <a:pt x="441025" y="822411"/>
                  </a:lnTo>
                  <a:lnTo>
                    <a:pt x="452931" y="826655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SMARTInkShape-89"/>
            <p:cNvSpPr/>
            <p:nvPr>
              <p:custDataLst>
                <p:tags r:id="rId7"/>
              </p:custDataLst>
            </p:nvPr>
          </p:nvSpPr>
          <p:spPr>
            <a:xfrm>
              <a:off x="1848555" y="5214948"/>
              <a:ext cx="80259" cy="98108"/>
            </a:xfrm>
            <a:custGeom>
              <a:avLst/>
              <a:gdLst/>
              <a:ahLst/>
              <a:cxnLst/>
              <a:rect l="0" t="0" r="0" b="0"/>
              <a:pathLst>
                <a:path w="80259" h="98108">
                  <a:moveTo>
                    <a:pt x="80258" y="35708"/>
                  </a:moveTo>
                  <a:lnTo>
                    <a:pt x="80258" y="35708"/>
                  </a:lnTo>
                  <a:lnTo>
                    <a:pt x="71696" y="35708"/>
                  </a:lnTo>
                  <a:lnTo>
                    <a:pt x="71437" y="30968"/>
                  </a:lnTo>
                  <a:lnTo>
                    <a:pt x="70408" y="29571"/>
                  </a:lnTo>
                  <a:lnTo>
                    <a:pt x="62508" y="26810"/>
                  </a:lnTo>
                  <a:lnTo>
                    <a:pt x="49099" y="26779"/>
                  </a:lnTo>
                  <a:lnTo>
                    <a:pt x="47579" y="27772"/>
                  </a:lnTo>
                  <a:lnTo>
                    <a:pt x="46566" y="29424"/>
                  </a:lnTo>
                  <a:lnTo>
                    <a:pt x="44939" y="34467"/>
                  </a:lnTo>
                  <a:lnTo>
                    <a:pt x="42071" y="35156"/>
                  </a:lnTo>
                  <a:lnTo>
                    <a:pt x="39917" y="35340"/>
                  </a:lnTo>
                  <a:lnTo>
                    <a:pt x="38481" y="36455"/>
                  </a:lnTo>
                  <a:lnTo>
                    <a:pt x="35721" y="44260"/>
                  </a:lnTo>
                  <a:lnTo>
                    <a:pt x="27931" y="52293"/>
                  </a:lnTo>
                  <a:lnTo>
                    <a:pt x="26789" y="61144"/>
                  </a:lnTo>
                  <a:lnTo>
                    <a:pt x="26689" y="70067"/>
                  </a:lnTo>
                  <a:lnTo>
                    <a:pt x="34369" y="78996"/>
                  </a:lnTo>
                  <a:lnTo>
                    <a:pt x="35242" y="84694"/>
                  </a:lnTo>
                  <a:lnTo>
                    <a:pt x="36356" y="86225"/>
                  </a:lnTo>
                  <a:lnTo>
                    <a:pt x="38092" y="87245"/>
                  </a:lnTo>
                  <a:lnTo>
                    <a:pt x="44161" y="89167"/>
                  </a:lnTo>
                  <a:lnTo>
                    <a:pt x="49168" y="89251"/>
                  </a:lnTo>
                  <a:lnTo>
                    <a:pt x="50601" y="90255"/>
                  </a:lnTo>
                  <a:lnTo>
                    <a:pt x="51557" y="91916"/>
                  </a:lnTo>
                  <a:lnTo>
                    <a:pt x="52194" y="94016"/>
                  </a:lnTo>
                  <a:lnTo>
                    <a:pt x="53611" y="95416"/>
                  </a:lnTo>
                  <a:lnTo>
                    <a:pt x="61045" y="97847"/>
                  </a:lnTo>
                  <a:lnTo>
                    <a:pt x="66738" y="98107"/>
                  </a:lnTo>
                  <a:lnTo>
                    <a:pt x="68268" y="97151"/>
                  </a:lnTo>
                  <a:lnTo>
                    <a:pt x="69288" y="95522"/>
                  </a:lnTo>
                  <a:lnTo>
                    <a:pt x="69968" y="93443"/>
                  </a:lnTo>
                  <a:lnTo>
                    <a:pt x="71413" y="92058"/>
                  </a:lnTo>
                  <a:lnTo>
                    <a:pt x="78897" y="89651"/>
                  </a:lnTo>
                  <a:lnTo>
                    <a:pt x="79653" y="86802"/>
                  </a:lnTo>
                  <a:lnTo>
                    <a:pt x="80258" y="44033"/>
                  </a:lnTo>
                  <a:lnTo>
                    <a:pt x="80258" y="41258"/>
                  </a:lnTo>
                  <a:lnTo>
                    <a:pt x="79265" y="39408"/>
                  </a:lnTo>
                  <a:lnTo>
                    <a:pt x="77612" y="38175"/>
                  </a:lnTo>
                  <a:lnTo>
                    <a:pt x="72569" y="36195"/>
                  </a:lnTo>
                  <a:lnTo>
                    <a:pt x="66955" y="35852"/>
                  </a:lnTo>
                  <a:lnTo>
                    <a:pt x="61778" y="33126"/>
                  </a:lnTo>
                  <a:lnTo>
                    <a:pt x="55110" y="28032"/>
                  </a:lnTo>
                  <a:lnTo>
                    <a:pt x="45924" y="26889"/>
                  </a:lnTo>
                  <a:lnTo>
                    <a:pt x="22051" y="26779"/>
                  </a:lnTo>
                  <a:lnTo>
                    <a:pt x="20617" y="27770"/>
                  </a:lnTo>
                  <a:lnTo>
                    <a:pt x="19662" y="29424"/>
                  </a:lnTo>
                  <a:lnTo>
                    <a:pt x="18002" y="35873"/>
                  </a:lnTo>
                  <a:lnTo>
                    <a:pt x="17750" y="69775"/>
                  </a:lnTo>
                  <a:lnTo>
                    <a:pt x="35209" y="88883"/>
                  </a:lnTo>
                  <a:lnTo>
                    <a:pt x="49167" y="89283"/>
                  </a:lnTo>
                  <a:lnTo>
                    <a:pt x="50601" y="88292"/>
                  </a:lnTo>
                  <a:lnTo>
                    <a:pt x="51557" y="86639"/>
                  </a:lnTo>
                  <a:lnTo>
                    <a:pt x="53091" y="81597"/>
                  </a:lnTo>
                  <a:lnTo>
                    <a:pt x="61124" y="72777"/>
                  </a:lnTo>
                  <a:lnTo>
                    <a:pt x="62021" y="67087"/>
                  </a:lnTo>
                  <a:lnTo>
                    <a:pt x="63139" y="65556"/>
                  </a:lnTo>
                  <a:lnTo>
                    <a:pt x="64876" y="64537"/>
                  </a:lnTo>
                  <a:lnTo>
                    <a:pt x="67027" y="63857"/>
                  </a:lnTo>
                  <a:lnTo>
                    <a:pt x="68461" y="62411"/>
                  </a:lnTo>
                  <a:lnTo>
                    <a:pt x="70053" y="58160"/>
                  </a:lnTo>
                  <a:lnTo>
                    <a:pt x="71325" y="28172"/>
                  </a:lnTo>
                  <a:lnTo>
                    <a:pt x="63639" y="19212"/>
                  </a:lnTo>
                  <a:lnTo>
                    <a:pt x="60304" y="18455"/>
                  </a:lnTo>
                  <a:lnTo>
                    <a:pt x="58026" y="18253"/>
                  </a:lnTo>
                  <a:lnTo>
                    <a:pt x="56506" y="17126"/>
                  </a:lnTo>
                  <a:lnTo>
                    <a:pt x="54819" y="13227"/>
                  </a:lnTo>
                  <a:lnTo>
                    <a:pt x="53376" y="11792"/>
                  </a:lnTo>
                  <a:lnTo>
                    <a:pt x="45899" y="9297"/>
                  </a:lnTo>
                  <a:lnTo>
                    <a:pt x="40201" y="9032"/>
                  </a:lnTo>
                  <a:lnTo>
                    <a:pt x="35004" y="11614"/>
                  </a:lnTo>
                  <a:lnTo>
                    <a:pt x="28324" y="16617"/>
                  </a:lnTo>
                  <a:lnTo>
                    <a:pt x="19135" y="17741"/>
                  </a:lnTo>
                  <a:lnTo>
                    <a:pt x="259" y="35340"/>
                  </a:lnTo>
                  <a:lnTo>
                    <a:pt x="0" y="40339"/>
                  </a:lnTo>
                  <a:lnTo>
                    <a:pt x="955" y="41772"/>
                  </a:lnTo>
                  <a:lnTo>
                    <a:pt x="2585" y="42728"/>
                  </a:lnTo>
                  <a:lnTo>
                    <a:pt x="4663" y="43364"/>
                  </a:lnTo>
                  <a:lnTo>
                    <a:pt x="6049" y="44781"/>
                  </a:lnTo>
                  <a:lnTo>
                    <a:pt x="7588" y="49001"/>
                  </a:lnTo>
                  <a:lnTo>
                    <a:pt x="8991" y="50523"/>
                  </a:lnTo>
                  <a:lnTo>
                    <a:pt x="13196" y="52215"/>
                  </a:lnTo>
                  <a:lnTo>
                    <a:pt x="14714" y="53658"/>
                  </a:lnTo>
                  <a:lnTo>
                    <a:pt x="16400" y="57907"/>
                  </a:lnTo>
                  <a:lnTo>
                    <a:pt x="17842" y="59437"/>
                  </a:lnTo>
                  <a:lnTo>
                    <a:pt x="22091" y="61137"/>
                  </a:lnTo>
                  <a:lnTo>
                    <a:pt x="30060" y="62094"/>
                  </a:lnTo>
                  <a:lnTo>
                    <a:pt x="31910" y="63221"/>
                  </a:lnTo>
                  <a:lnTo>
                    <a:pt x="33143" y="64964"/>
                  </a:lnTo>
                  <a:lnTo>
                    <a:pt x="33965" y="67119"/>
                  </a:lnTo>
                  <a:lnTo>
                    <a:pt x="35505" y="68554"/>
                  </a:lnTo>
                  <a:lnTo>
                    <a:pt x="39862" y="70150"/>
                  </a:lnTo>
                  <a:lnTo>
                    <a:pt x="51817" y="71315"/>
                  </a:lnTo>
                  <a:lnTo>
                    <a:pt x="61987" y="62862"/>
                  </a:lnTo>
                  <a:lnTo>
                    <a:pt x="67017" y="62605"/>
                  </a:lnTo>
                  <a:lnTo>
                    <a:pt x="68454" y="61577"/>
                  </a:lnTo>
                  <a:lnTo>
                    <a:pt x="69412" y="59899"/>
                  </a:lnTo>
                  <a:lnTo>
                    <a:pt x="70760" y="52798"/>
                  </a:lnTo>
                  <a:lnTo>
                    <a:pt x="71328" y="10304"/>
                  </a:lnTo>
                  <a:lnTo>
                    <a:pt x="70336" y="9843"/>
                  </a:lnTo>
                  <a:lnTo>
                    <a:pt x="66587" y="9330"/>
                  </a:lnTo>
                  <a:lnTo>
                    <a:pt x="65191" y="8201"/>
                  </a:lnTo>
                  <a:lnTo>
                    <a:pt x="62430" y="102"/>
                  </a:lnTo>
                  <a:lnTo>
                    <a:pt x="54713" y="0"/>
                  </a:lnTo>
                  <a:lnTo>
                    <a:pt x="54298" y="988"/>
                  </a:lnTo>
                  <a:lnTo>
                    <a:pt x="53469" y="17849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55276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77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3. Перпендикулярность плоскости и прямой</a:t>
            </a:r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10744" y="1752600"/>
            <a:ext cx="5399856" cy="2133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sz="2400" dirty="0" smtClean="0"/>
              <a:t>Прямая, пересекающая плоскость, называется перпендикулярной этой плоскости, если она перпендикулярна каждой прямой, которая лежит в данной плоскости и проходит через точку пересечения.</a:t>
            </a:r>
          </a:p>
        </p:txBody>
      </p:sp>
      <p:pic>
        <p:nvPicPr>
          <p:cNvPr id="14340" name="Picture 8" descr="world_largest_fountain_duba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3810000"/>
            <a:ext cx="4267200" cy="281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12" descr="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61227"/>
            <a:ext cx="2743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MARTInkShape-Group54"/>
          <p:cNvGrpSpPr/>
          <p:nvPr/>
        </p:nvGrpSpPr>
        <p:grpSpPr>
          <a:xfrm>
            <a:off x="1812727" y="2411016"/>
            <a:ext cx="169665" cy="107157"/>
            <a:chOff x="1812727" y="2411016"/>
            <a:chExt cx="169665" cy="107157"/>
          </a:xfrm>
        </p:grpSpPr>
        <p:sp>
          <p:nvSpPr>
            <p:cNvPr id="2" name="SMARTInkShape-90"/>
            <p:cNvSpPr/>
            <p:nvPr>
              <p:custDataLst>
                <p:tags r:id="rId1"/>
              </p:custDataLst>
            </p:nvPr>
          </p:nvSpPr>
          <p:spPr>
            <a:xfrm>
              <a:off x="1812727" y="2411016"/>
              <a:ext cx="151805" cy="107157"/>
            </a:xfrm>
            <a:custGeom>
              <a:avLst/>
              <a:gdLst/>
              <a:ahLst/>
              <a:cxnLst/>
              <a:rect l="0" t="0" r="0" b="0"/>
              <a:pathLst>
                <a:path w="151805" h="107157">
                  <a:moveTo>
                    <a:pt x="151804" y="80367"/>
                  </a:moveTo>
                  <a:lnTo>
                    <a:pt x="151804" y="80367"/>
                  </a:lnTo>
                  <a:lnTo>
                    <a:pt x="151804" y="66699"/>
                  </a:lnTo>
                  <a:lnTo>
                    <a:pt x="150812" y="65302"/>
                  </a:lnTo>
                  <a:lnTo>
                    <a:pt x="149158" y="64371"/>
                  </a:lnTo>
                  <a:lnTo>
                    <a:pt x="143242" y="62616"/>
                  </a:lnTo>
                  <a:lnTo>
                    <a:pt x="142884" y="53948"/>
                  </a:lnTo>
                  <a:lnTo>
                    <a:pt x="138137" y="53688"/>
                  </a:lnTo>
                  <a:lnTo>
                    <a:pt x="136740" y="52659"/>
                  </a:lnTo>
                  <a:lnTo>
                    <a:pt x="134054" y="45019"/>
                  </a:lnTo>
                  <a:lnTo>
                    <a:pt x="129237" y="44758"/>
                  </a:lnTo>
                  <a:lnTo>
                    <a:pt x="127830" y="43729"/>
                  </a:lnTo>
                  <a:lnTo>
                    <a:pt x="125125" y="36089"/>
                  </a:lnTo>
                  <a:lnTo>
                    <a:pt x="120307" y="35828"/>
                  </a:lnTo>
                  <a:lnTo>
                    <a:pt x="118900" y="34799"/>
                  </a:lnTo>
                  <a:lnTo>
                    <a:pt x="116456" y="28039"/>
                  </a:lnTo>
                  <a:lnTo>
                    <a:pt x="113605" y="27345"/>
                  </a:lnTo>
                  <a:lnTo>
                    <a:pt x="102793" y="26821"/>
                  </a:lnTo>
                  <a:lnTo>
                    <a:pt x="101271" y="25818"/>
                  </a:lnTo>
                  <a:lnTo>
                    <a:pt x="100256" y="24157"/>
                  </a:lnTo>
                  <a:lnTo>
                    <a:pt x="99579" y="22058"/>
                  </a:lnTo>
                  <a:lnTo>
                    <a:pt x="98136" y="20658"/>
                  </a:lnTo>
                  <a:lnTo>
                    <a:pt x="89700" y="17968"/>
                  </a:lnTo>
                  <a:lnTo>
                    <a:pt x="80745" y="9300"/>
                  </a:lnTo>
                  <a:lnTo>
                    <a:pt x="63861" y="8932"/>
                  </a:lnTo>
                  <a:lnTo>
                    <a:pt x="63409" y="7939"/>
                  </a:lnTo>
                  <a:lnTo>
                    <a:pt x="62908" y="4190"/>
                  </a:lnTo>
                  <a:lnTo>
                    <a:pt x="61783" y="2793"/>
                  </a:lnTo>
                  <a:lnTo>
                    <a:pt x="53690" y="32"/>
                  </a:lnTo>
                  <a:lnTo>
                    <a:pt x="35719" y="0"/>
                  </a:lnTo>
                  <a:lnTo>
                    <a:pt x="35719" y="25515"/>
                  </a:lnTo>
                  <a:lnTo>
                    <a:pt x="34726" y="25940"/>
                  </a:lnTo>
                  <a:lnTo>
                    <a:pt x="28030" y="26677"/>
                  </a:lnTo>
                  <a:lnTo>
                    <a:pt x="27340" y="29385"/>
                  </a:lnTo>
                  <a:lnTo>
                    <a:pt x="26821" y="40088"/>
                  </a:lnTo>
                  <a:lnTo>
                    <a:pt x="25818" y="41608"/>
                  </a:lnTo>
                  <a:lnTo>
                    <a:pt x="24157" y="42621"/>
                  </a:lnTo>
                  <a:lnTo>
                    <a:pt x="22058" y="43297"/>
                  </a:lnTo>
                  <a:lnTo>
                    <a:pt x="20658" y="44739"/>
                  </a:lnTo>
                  <a:lnTo>
                    <a:pt x="17113" y="53663"/>
                  </a:lnTo>
                  <a:lnTo>
                    <a:pt x="10203" y="61147"/>
                  </a:lnTo>
                  <a:lnTo>
                    <a:pt x="9041" y="70076"/>
                  </a:lnTo>
                  <a:lnTo>
                    <a:pt x="8012" y="70530"/>
                  </a:lnTo>
                  <a:lnTo>
                    <a:pt x="4222" y="71034"/>
                  </a:lnTo>
                  <a:lnTo>
                    <a:pt x="2815" y="72160"/>
                  </a:lnTo>
                  <a:lnTo>
                    <a:pt x="9" y="80333"/>
                  </a:lnTo>
                  <a:lnTo>
                    <a:pt x="0" y="107156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SMARTInkShape-91"/>
            <p:cNvSpPr/>
            <p:nvPr>
              <p:custDataLst>
                <p:tags r:id="rId2"/>
              </p:custDataLst>
            </p:nvPr>
          </p:nvSpPr>
          <p:spPr>
            <a:xfrm>
              <a:off x="1964531" y="2455664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SMARTInkShape-92"/>
            <p:cNvSpPr/>
            <p:nvPr>
              <p:custDataLst>
                <p:tags r:id="rId3"/>
              </p:custDataLst>
            </p:nvPr>
          </p:nvSpPr>
          <p:spPr>
            <a:xfrm>
              <a:off x="1973461" y="2464594"/>
              <a:ext cx="8931" cy="1"/>
            </a:xfrm>
            <a:custGeom>
              <a:avLst/>
              <a:gdLst/>
              <a:ahLst/>
              <a:cxnLst/>
              <a:rect l="0" t="0" r="0" b="0"/>
              <a:pathLst>
                <a:path w="8931" h="1">
                  <a:moveTo>
                    <a:pt x="0" y="0"/>
                  </a:moveTo>
                  <a:lnTo>
                    <a:pt x="0" y="0"/>
                  </a:lnTo>
                  <a:lnTo>
                    <a:pt x="8930" y="0"/>
                  </a:ln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3091922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9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32656"/>
            <a:ext cx="8352928" cy="1700808"/>
          </a:xfrm>
        </p:spPr>
        <p:txBody>
          <a:bodyPr/>
          <a:lstStyle/>
          <a:p>
            <a:r>
              <a:rPr lang="ru-RU" altLang="ru-RU" sz="2400" dirty="0">
                <a:effectLst/>
              </a:rPr>
              <a:t>Теорема </a:t>
            </a:r>
          </a:p>
          <a:p>
            <a:r>
              <a:rPr lang="ru-RU" altLang="ru-RU" sz="2400" dirty="0">
                <a:effectLst/>
              </a:rPr>
              <a:t>Если одна из двух параллельных прямых перпендикулярна к плоскости, то и другая прямая перпендикулярна к этой плоскости</a:t>
            </a:r>
            <a:r>
              <a:rPr lang="ru-RU" altLang="ru-RU" sz="2400" dirty="0" smtClean="0">
                <a:effectLst/>
              </a:rPr>
              <a:t>.</a:t>
            </a:r>
            <a:endParaRPr lang="ru-RU" altLang="ru-RU" sz="2400" dirty="0">
              <a:effectLst/>
            </a:endParaRP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33528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6357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95536" y="476672"/>
            <a:ext cx="8460432" cy="134076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400" dirty="0"/>
              <a:t>Теорема</a:t>
            </a:r>
          </a:p>
          <a:p>
            <a:pPr>
              <a:lnSpc>
                <a:spcPct val="80000"/>
              </a:lnSpc>
            </a:pPr>
            <a:r>
              <a:rPr lang="ru-RU" altLang="ru-RU" sz="2400" i="1" dirty="0">
                <a:effectLst/>
              </a:rPr>
              <a:t>Через любую точку пространства проходит прямая, перпендикулярная к данной плоскости, и притом только одна</a:t>
            </a:r>
            <a:r>
              <a:rPr lang="ru-RU" altLang="ru-RU" sz="2400" i="1" dirty="0" smtClean="0">
                <a:effectLst/>
              </a:rPr>
              <a:t>.</a:t>
            </a:r>
            <a:endParaRPr lang="ru-RU" altLang="ru-RU" sz="2400" i="1" dirty="0">
              <a:effectLst/>
            </a:endParaRP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45024"/>
            <a:ext cx="273367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676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Тема10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2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547</Words>
  <Application>Microsoft Office PowerPoint</Application>
  <PresentationFormat>Экран (4:3)</PresentationFormat>
  <Paragraphs>136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Тема10</vt:lpstr>
      <vt:lpstr>Тема20</vt:lpstr>
      <vt:lpstr>Взаимное расположение прямых, плоскостей, прямой и плоскости в пространстве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Взаимное расположение Плоскостей в пространстве </vt:lpstr>
      <vt:lpstr>1. Параллельные плоскости</vt:lpstr>
      <vt:lpstr>2. Пересекающиеся плоскости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Взаимное расположение Прямых и Плоскостей в пространстве</vt:lpstr>
      <vt:lpstr>1. Параллельность плоскости и прямой</vt:lpstr>
      <vt:lpstr>2. Пересечение плоскости и прямой</vt:lpstr>
      <vt:lpstr>3. Перпендикулярность плоскости и прямой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</dc:creator>
  <cp:lastModifiedBy>admin</cp:lastModifiedBy>
  <cp:revision>194</cp:revision>
  <dcterms:created xsi:type="dcterms:W3CDTF">2015-05-13T14:36:27Z</dcterms:created>
  <dcterms:modified xsi:type="dcterms:W3CDTF">2018-04-11T12:32:58Z</dcterms:modified>
</cp:coreProperties>
</file>