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65" r:id="rId3"/>
    <p:sldId id="266" r:id="rId4"/>
    <p:sldId id="267" r:id="rId5"/>
    <p:sldId id="268" r:id="rId6"/>
    <p:sldId id="257" r:id="rId7"/>
    <p:sldId id="258" r:id="rId8"/>
    <p:sldId id="259" r:id="rId9"/>
    <p:sldId id="269" r:id="rId10"/>
    <p:sldId id="270" r:id="rId11"/>
    <p:sldId id="262" r:id="rId12"/>
    <p:sldId id="260" r:id="rId13"/>
    <p:sldId id="263" r:id="rId14"/>
    <p:sldId id="264" r:id="rId15"/>
    <p:sldId id="261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4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08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359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55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6182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838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237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395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378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08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447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024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222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510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9316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1856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889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79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B53428-2D97-4733-82BB-BD08C09E084D}" type="datetimeFigureOut">
              <a:rPr lang="ru-RU" smtClean="0"/>
              <a:t>22.10.2025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890134-51BF-4080-8B23-DC6F6A4C08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48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8446" y="2929839"/>
            <a:ext cx="7305133" cy="1854708"/>
          </a:xfrm>
        </p:spPr>
        <p:txBody>
          <a:bodyPr>
            <a:normAutofit fontScale="90000"/>
          </a:bodyPr>
          <a:lstStyle/>
          <a:p>
            <a:r>
              <a:rPr lang="ru-RU" sz="72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СКАНЕРЫ. </a:t>
            </a:r>
            <a:r>
              <a:rPr lang="ru-RU" sz="5000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Устройство, принцип действия, подключение</a:t>
            </a:r>
            <a:endParaRPr lang="ru-RU" sz="5000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9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studfiles.net/html/2706/195/html_GpVQgjpEO5.sb4I/img-YkbLtV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7324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428094" y="693552"/>
            <a:ext cx="499508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рис.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изображена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схема устройства планшетного сканера. Свет, идущий от источника освещения, попадает на оригинал в определенной точке. Отразившись от него, свет попадает на оптическую систему сканера. Она состоит из зеркал и объектива (иногда роль оптической системы может играть просто призма). Оптическая система фокусирует свет на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фотопринимающем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элементе, роль которого — преобразование интенсивности падающего света в электронный вид.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28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6412" y="1354710"/>
            <a:ext cx="96762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 работы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Сканируемое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изображение освещается белым светом. Отраженный свет через уменьшающую линзу попадает на фоточувствительный полупроводниковый элемент, называемый Прибором с Зарядовой Связью - ПЗС (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Charge-Coupled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Device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CCD).</a:t>
            </a:r>
          </a:p>
          <a:p>
            <a:pPr indent="450215" algn="just">
              <a:spcAft>
                <a:spcPts val="0"/>
              </a:spcAft>
            </a:pP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Сканер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снимает изображение не целиком, а по строчкам. По вертикали планшетного сканера движется полоска светочувствительных элементов и снимает по точкам изображение строку за строкой. Каждая строка сканирования изображения соответствует определенным значениям напряжения на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Прибор с зарядовой связью (ПЗС). </a:t>
            </a:r>
            <a:endParaRPr lang="ru-RU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10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7063" y="524555"/>
            <a:ext cx="1051787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Виды сканеров:</a:t>
            </a:r>
          </a:p>
          <a:p>
            <a:pPr indent="450215" algn="ctr">
              <a:spcAft>
                <a:spcPts val="0"/>
              </a:spcAft>
            </a:pPr>
            <a:endParaRPr lang="ru-RU" sz="2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Планшетные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наиболее распространенный вид сканеров. Представляет собой планшет, внутри которого под прозрачным стеклом расположен механизм сканирования.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Ручные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в них отсутствует двигатель, следовательно, объект приходится сканировать пользователю вручную, единственным его плюсом является дешевизна и мобильность, при этом он имеет массу недостатков - низкое разрешение, малую скорость работы, узкая полоса сканирования, возможны перекосы изображения, поскольку пользователю будет трудно перемещать сканер с постоянной скоростью.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Листопротяжные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лист бумаги вставляется в щель и протягивается по направляющим роликам внутри сканера мимо лампы. Может сканировать только отдельные листы.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Планетарные сканеры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применяются для сканирования книг или легко повреждающихся документов. При сканировании нет контакта со сканируемым объектом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67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7063" y="554378"/>
            <a:ext cx="1051787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Книжные сканеры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предназначены для сканирования брошюрованных документов. Сканирование производится лицевой стороной вверх. Это предотвращает их повреждение и позволяет пользователю видеть документ в процессе сканирования. Программное обеспечение, используемое в книжных сканерах позволяет устранять дефекты, сглаживать искажения, редактировать полученные отсканированные страницы. Книжные сканеры обладает уникальной функцией; устранения перегиба; книги, которая обеспечивает отличное качество отсканированного (или напечатанного) изображения.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Барабанные сканеры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применяются в полиграфии, имеют большое разрешение. Оригинал располагается на внутренней или внешней стенке прозрачного цилиндра (барабана).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Слайд-сканеры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как ясно из названия, служат для сканирования пленочных слайдов.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Сканеры штрих-кода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небольшие, компактные модели для сканирования штрих-кодов товара в магазинах.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Графические планшеты (дигитайзеры)</a:t>
            </a:r>
            <a:r>
              <a:rPr lang="ru-RU" sz="2200" b="1" cap="all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эти устройства предназначены для ввода художественной графической информации.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59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ланшетный скане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78" y="1566208"/>
            <a:ext cx="3927216" cy="452296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985978" y="859810"/>
            <a:ext cx="4067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Планшетный сканер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07165" y="859810"/>
            <a:ext cx="4067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Книжный сканер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Книжный сканер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2197" y="1566208"/>
            <a:ext cx="3883999" cy="42340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42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5547" y="818867"/>
            <a:ext cx="4067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Барабанный сканер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Барабанный скане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72" y="1511702"/>
            <a:ext cx="4223908" cy="419306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6913654" y="840604"/>
            <a:ext cx="40670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Сканер штрих-кода</a:t>
            </a:r>
            <a:endParaRPr lang="ru-RU" sz="3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Сканер штрих-код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97" y="1511701"/>
            <a:ext cx="4470989" cy="4370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66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6738" y="914402"/>
            <a:ext cx="7937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320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Графический планшет - дигитайзер</a:t>
            </a:r>
            <a:endParaRPr lang="ru-RU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Графический планшет - дигитайзер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738" y="1403641"/>
            <a:ext cx="6198395" cy="4396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65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8005" y="415023"/>
            <a:ext cx="1047693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r>
              <a:rPr lang="ru-RU" sz="2200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Характеристики сканеров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1.Цветность 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сканера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Сканеры делятся на цветные, черно-белые (полутоновые) и штриховые черно-белые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2.Разрешение 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сканера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</a:t>
            </a:r>
            <a:r>
              <a:rPr lang="ru-RU" sz="22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resolution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- это совокупность параметров, характеризующих минимальный размер деталей изображения, который сканер в состоянии считать.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делят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на:</a:t>
            </a:r>
            <a:endParaRPr lang="ru-RU" sz="22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2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Оптическое </a:t>
            </a: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характеризует минимальный размер точки по горизонтали, которую сканер в состоянии распознать. </a:t>
            </a:r>
            <a:endParaRPr lang="ru-RU" sz="2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2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Механическое </a:t>
            </a: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количество шагов, которое делает сканирующая каретка, деленное на длину пройденного ею пути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just">
              <a:spcAft>
                <a:spcPts val="0"/>
              </a:spcAft>
            </a:pPr>
            <a:r>
              <a:rPr lang="ru-RU" sz="22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Интерполяционное </a:t>
            </a:r>
            <a:r>
              <a:rPr lang="ru-RU" sz="22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 —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искусственно увеличенное с помощью математических методов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разрешение.  Разрешение 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сканера обычно измеряется в пикселах на </a:t>
            </a:r>
            <a:r>
              <a:rPr lang="ru-RU" sz="2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дюйм. </a:t>
            </a:r>
            <a:endParaRPr lang="ru-RU" sz="2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r>
              <a:rPr lang="ru-RU" sz="2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3.Разрядность 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(глубина цвета)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- параметр, характеризую­щий количество цветов или оттенков серого (в зависимос­ти от цветности сканера). Разрядность означает, сколько бит используется сканером для представления цвета одной точки изображения. Различают разрядность внешнюю и внутреннюю. </a:t>
            </a:r>
            <a:endParaRPr lang="ru-RU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</a:pPr>
            <a:endParaRPr lang="ru-RU" sz="2200" b="1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5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9684" y="704110"/>
            <a:ext cx="1067254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4.Рабочая область сканера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максимальный формат документа, который сканер в состоянии обработать. Формат за­висит от конструкции и области применения сканера. 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5.Динамический диапазон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еще одна цветовая характеристи­ка. «Качество» отражения света любым оригиналом выражает оптическая плотность. Диапазон оптических плотностей сканера говорит о том, какие из цветов оригинала еще будут распознаны, а какие — уже нет, то есть будут восприняты либо как полностью белые</a:t>
            </a:r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либо как абсолютно черные.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6.Скорость сканирования —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параметр, отражающий время, за которое будет отсканирован тот или иной документ. 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endParaRPr lang="ru-RU" sz="22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2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7.Аппаратный интерфейс сканера</a:t>
            </a:r>
            <a:r>
              <a:rPr lang="ru-RU" sz="2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(интерфейс передачи данных) обеспечивает обмен информацией между сканером и компьютером. От него зависит скорость передачи данных между компьютером и сканером.</a:t>
            </a:r>
            <a:endParaRPr lang="ru-RU" sz="2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3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331" y="740505"/>
            <a:ext cx="106589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Сейчас на рынке  представлены сканеры с пятью типами интерфейсов: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450215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1. 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Интерфейс LPT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(стандартный параллельный порт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Centronics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Этот интерфейс один из самых медленных, но и наиболее прост при установке сканера. Иногда встречаются улучшенные варианты — с поддерж­кой (или даже требованием) ЕРР/ЕСР. В таком случае могут возникнуть проблемы с установкой, так как не все компьютеры оборудованы такими портами. Ска­неры с интерфейсом LPT практически всегда имеют «сквозной порт», то есть сканер не монопольно использует LPT-порт, оставляя возможность подключения еще одного устройства (обычно этим устройством бывает принтер).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7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96537" y="1931118"/>
            <a:ext cx="96899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2. </a:t>
            </a:r>
            <a:r>
              <a:rPr lang="ru-RU" sz="28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Собственный интерфейс.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Его еще иногда называют ISA. Такой интерфейс реализуется в виде отдельной карты, с которой может работать сканер. Такие карты для каждой модели сканера уникальны, из-за чего могут возникнуть проблемы при замене.</a:t>
            </a:r>
            <a:endParaRPr lang="ru-RU" sz="2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33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9934" y="1166168"/>
            <a:ext cx="1012663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3. 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SCSI-интерфейс —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один из наиболее скоростных вариантов интерфейса передачи данных. Однако, если в комплекте со сканером не поставляется SCSI-карта, то могут возникнуть проблемы совместимости с другим контроллером SCSI. Меньше всего проблем создают контроллеры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Adaptec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Если в комплект по­ставки сканера включена своя карта, то подключение и использование сканера не вызовут проблем, однако не факт, что другие SCSI-устройства смогут быть установлены на этот контроллер (например, из-за отсутствия или несовместимости драйверов).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46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64860" y="2105843"/>
            <a:ext cx="89620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4. 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Интерфейс USB —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преемник LPT-интерфейса. Сто­имость USB-сканера ниже, а производительность этого интерфейса — значительно выше, чем для параллельного порта, однако не на всех компьютерах есть поддержка USB.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9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7815" y="2461358"/>
            <a:ext cx="86208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/>
            <a:r>
              <a:rPr lang="ru-RU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Интерфейс PCMCIA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(PC </a:t>
            </a:r>
            <a:r>
              <a:rPr lang="ru-RU" sz="2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card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- интерфейс для ра­боты с портативными компьютерами.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270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9429" y="5516379"/>
            <a:ext cx="746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 преподаватель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Федорищенко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Васильевна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8387" y="1948002"/>
            <a:ext cx="6880485" cy="175432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smtClean="0">
                <a:ln w="9525">
                  <a:solidFill>
                    <a:srgbClr val="00B050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</a:t>
            </a:r>
          </a:p>
          <a:p>
            <a:pPr algn="ctr"/>
            <a:endParaRPr lang="ru-RU" sz="5400" b="1" cap="none" spc="0" dirty="0" smtClean="0">
              <a:ln w="9525">
                <a:solidFill>
                  <a:srgbClr val="00B050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946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445</TotalTime>
  <Words>311</Words>
  <Application>Microsoft Office PowerPoint</Application>
  <PresentationFormat>Произвольный</PresentationFormat>
  <Paragraphs>43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Натуральные материалы</vt:lpstr>
      <vt:lpstr>СКАНЕРЫ. Устройство, принцип действия, подключение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СКАНЕРЫ</dc:title>
  <dc:creator>User</dc:creator>
  <cp:lastModifiedBy>User</cp:lastModifiedBy>
  <cp:revision>16</cp:revision>
  <dcterms:created xsi:type="dcterms:W3CDTF">2018-10-26T06:46:04Z</dcterms:created>
  <dcterms:modified xsi:type="dcterms:W3CDTF">2025-10-22T12:16:04Z</dcterms:modified>
</cp:coreProperties>
</file>