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4" r:id="rId2"/>
    <p:sldId id="294" r:id="rId3"/>
    <p:sldId id="319" r:id="rId4"/>
    <p:sldId id="295" r:id="rId5"/>
    <p:sldId id="309" r:id="rId6"/>
    <p:sldId id="305" r:id="rId7"/>
    <p:sldId id="306" r:id="rId8"/>
    <p:sldId id="311" r:id="rId9"/>
    <p:sldId id="312" r:id="rId10"/>
    <p:sldId id="307" r:id="rId11"/>
    <p:sldId id="308" r:id="rId12"/>
    <p:sldId id="317" r:id="rId13"/>
    <p:sldId id="321" r:id="rId14"/>
    <p:sldId id="323" r:id="rId15"/>
    <p:sldId id="322" r:id="rId16"/>
    <p:sldId id="324" r:id="rId17"/>
    <p:sldId id="325" r:id="rId18"/>
    <p:sldId id="304" r:id="rId19"/>
    <p:sldId id="316" r:id="rId20"/>
    <p:sldId id="313" r:id="rId21"/>
    <p:sldId id="297" r:id="rId22"/>
    <p:sldId id="298" r:id="rId23"/>
    <p:sldId id="326" r:id="rId24"/>
    <p:sldId id="327" r:id="rId25"/>
    <p:sldId id="320" r:id="rId26"/>
    <p:sldId id="296" r:id="rId27"/>
    <p:sldId id="299" r:id="rId28"/>
    <p:sldId id="300" r:id="rId29"/>
    <p:sldId id="328" r:id="rId30"/>
    <p:sldId id="329" r:id="rId31"/>
    <p:sldId id="330" r:id="rId32"/>
    <p:sldId id="331" r:id="rId33"/>
    <p:sldId id="332" r:id="rId34"/>
    <p:sldId id="333" r:id="rId35"/>
    <p:sldId id="335" r:id="rId36"/>
    <p:sldId id="334" r:id="rId37"/>
    <p:sldId id="336" r:id="rId38"/>
    <p:sldId id="337" r:id="rId39"/>
    <p:sldId id="301" r:id="rId40"/>
    <p:sldId id="338" r:id="rId41"/>
    <p:sldId id="344" r:id="rId42"/>
    <p:sldId id="340" r:id="rId43"/>
    <p:sldId id="341" r:id="rId44"/>
    <p:sldId id="342" r:id="rId45"/>
    <p:sldId id="345" r:id="rId46"/>
    <p:sldId id="343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深色样式 2 - 强调 1/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76" autoAdjust="0"/>
    <p:restoredTop sz="95226" autoAdjust="0"/>
  </p:normalViewPr>
  <p:slideViewPr>
    <p:cSldViewPr snapToGrid="0" showGuides="1">
      <p:cViewPr varScale="1">
        <p:scale>
          <a:sx n="82" d="100"/>
          <a:sy n="82" d="100"/>
        </p:scale>
        <p:origin x="1051" y="72"/>
      </p:cViewPr>
      <p:guideLst>
        <p:guide orient="horz" pos="2160"/>
        <p:guide pos="38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AD0AA3-6014-440E-9A61-7663AF89C54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B4E919-E26F-40DD-84BF-F8BCB6C484F5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Опросы </a:t>
          </a:r>
          <a:endParaRPr lang="ru-RU" sz="2400" dirty="0"/>
        </a:p>
      </dgm:t>
    </dgm:pt>
    <dgm:pt modelId="{90016F6A-2053-41A3-A2BF-6F1134AAF15B}" type="parTrans" cxnId="{A12DAB98-2E7A-4F43-BEBA-B6DCEBA9EF6C}">
      <dgm:prSet/>
      <dgm:spPr/>
      <dgm:t>
        <a:bodyPr/>
        <a:lstStyle/>
        <a:p>
          <a:endParaRPr lang="ru-RU" sz="2400"/>
        </a:p>
      </dgm:t>
    </dgm:pt>
    <dgm:pt modelId="{E28D1351-2385-4969-826E-E15922DAC676}" type="sibTrans" cxnId="{A12DAB98-2E7A-4F43-BEBA-B6DCEBA9EF6C}">
      <dgm:prSet/>
      <dgm:spPr/>
      <dgm:t>
        <a:bodyPr/>
        <a:lstStyle/>
        <a:p>
          <a:endParaRPr lang="ru-RU" sz="2400"/>
        </a:p>
      </dgm:t>
    </dgm:pt>
    <dgm:pt modelId="{165B1CF8-8D66-4530-91CA-BE60D7BE3BEA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для того, чтобы выяснить, насколько хорошо целевая аудитория знакома с брендом. Задаются вопросы о спонтанной и основанной на подсказке узнаваемости.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343A9D-97B8-4EE4-A0CA-7628216CC78A}" type="parTrans" cxnId="{51DFA0E9-3397-4D4E-8EA7-5854EF4F239B}">
      <dgm:prSet/>
      <dgm:spPr/>
      <dgm:t>
        <a:bodyPr/>
        <a:lstStyle/>
        <a:p>
          <a:endParaRPr lang="ru-RU" sz="2400"/>
        </a:p>
      </dgm:t>
    </dgm:pt>
    <dgm:pt modelId="{151DA413-8FAD-4E04-AC8D-8186E341AF0D}" type="sibTrans" cxnId="{51DFA0E9-3397-4D4E-8EA7-5854EF4F239B}">
      <dgm:prSet/>
      <dgm:spPr/>
      <dgm:t>
        <a:bodyPr/>
        <a:lstStyle/>
        <a:p>
          <a:endParaRPr lang="ru-RU" sz="2400"/>
        </a:p>
      </dgm:t>
    </dgm:pt>
    <dgm:pt modelId="{247099CF-B37D-4DAC-9DC1-C69CECA2A06E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Фокус-группы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0F5337-D0D5-47A8-907C-EAB826CFCC77}" type="parTrans" cxnId="{C7383B7A-5F97-4AA4-A8C7-6ED31F1161DE}">
      <dgm:prSet/>
      <dgm:spPr/>
      <dgm:t>
        <a:bodyPr/>
        <a:lstStyle/>
        <a:p>
          <a:endParaRPr lang="ru-RU" sz="2400"/>
        </a:p>
      </dgm:t>
    </dgm:pt>
    <dgm:pt modelId="{6B929017-AEE7-4C25-8950-05CD57D38FE8}" type="sibTrans" cxnId="{C7383B7A-5F97-4AA4-A8C7-6ED31F1161DE}">
      <dgm:prSet/>
      <dgm:spPr/>
      <dgm:t>
        <a:bodyPr/>
        <a:lstStyle/>
        <a:p>
          <a:endParaRPr lang="ru-RU" sz="2400"/>
        </a:p>
      </dgm:t>
    </dgm:pt>
    <dgm:pt modelId="{28E8F73B-C5A7-4976-B5EE-E8A7167B2AD4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Проводятся фокус-группы, чтобы получить более глубокое понимание восприятия бренда и его ассоциаций у аудитории.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375006-EC66-4148-A759-0EF5DE277FD2}" type="parTrans" cxnId="{1802B550-3C12-4D8E-8DA2-A4976D688785}">
      <dgm:prSet/>
      <dgm:spPr/>
      <dgm:t>
        <a:bodyPr/>
        <a:lstStyle/>
        <a:p>
          <a:endParaRPr lang="ru-RU" sz="2400"/>
        </a:p>
      </dgm:t>
    </dgm:pt>
    <dgm:pt modelId="{2117C461-A711-4D17-A881-1705D059C322}" type="sibTrans" cxnId="{1802B550-3C12-4D8E-8DA2-A4976D688785}">
      <dgm:prSet/>
      <dgm:spPr/>
      <dgm:t>
        <a:bodyPr/>
        <a:lstStyle/>
        <a:p>
          <a:endParaRPr lang="ru-RU" sz="2400"/>
        </a:p>
      </dgm:t>
    </dgm:pt>
    <dgm:pt modelId="{6DC19851-7B73-4AA6-B998-278071380983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Анализ поисковых запросов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418935-A5FE-493B-9D9F-D8A744280086}" type="parTrans" cxnId="{E2D180A7-2BA7-45B7-A6FF-59001B585C79}">
      <dgm:prSet/>
      <dgm:spPr/>
      <dgm:t>
        <a:bodyPr/>
        <a:lstStyle/>
        <a:p>
          <a:endParaRPr lang="ru-RU" sz="2400"/>
        </a:p>
      </dgm:t>
    </dgm:pt>
    <dgm:pt modelId="{61176B01-EC9C-447C-9376-47F127F166F5}" type="sibTrans" cxnId="{E2D180A7-2BA7-45B7-A6FF-59001B585C79}">
      <dgm:prSet/>
      <dgm:spPr/>
      <dgm:t>
        <a:bodyPr/>
        <a:lstStyle/>
        <a:p>
          <a:endParaRPr lang="ru-RU" sz="2400"/>
        </a:p>
      </dgm:t>
    </dgm:pt>
    <dgm:pt modelId="{89003865-D32E-4D60-9E5F-97EBBD58AC4D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поисковых запросов, связанных с брендом. Рост количества запросов может свидетельствовать о повышении узнаваемости.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A32EC-8B00-4F71-B2C2-DDF4348435EE}" type="parTrans" cxnId="{AFE6FC15-1D22-4B54-B9EA-E44F08077E1D}">
      <dgm:prSet/>
      <dgm:spPr/>
      <dgm:t>
        <a:bodyPr/>
        <a:lstStyle/>
        <a:p>
          <a:endParaRPr lang="ru-RU" sz="2400"/>
        </a:p>
      </dgm:t>
    </dgm:pt>
    <dgm:pt modelId="{B6C48266-BD67-42E1-92BB-9D33D6508695}" type="sibTrans" cxnId="{AFE6FC15-1D22-4B54-B9EA-E44F08077E1D}">
      <dgm:prSet/>
      <dgm:spPr/>
      <dgm:t>
        <a:bodyPr/>
        <a:lstStyle/>
        <a:p>
          <a:endParaRPr lang="ru-RU" sz="2400"/>
        </a:p>
      </dgm:t>
    </dgm:pt>
    <dgm:pt modelId="{06F61E64-DE7F-440A-B8D0-C5018F80288E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социальных сетей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19B656-4077-4C85-8F63-CEC243D4F06D}" type="parTrans" cxnId="{3446B719-FA5F-4779-9E92-019FA7B297DF}">
      <dgm:prSet/>
      <dgm:spPr/>
      <dgm:t>
        <a:bodyPr/>
        <a:lstStyle/>
        <a:p>
          <a:endParaRPr lang="ru-RU" sz="2400"/>
        </a:p>
      </dgm:t>
    </dgm:pt>
    <dgm:pt modelId="{983647BA-0E49-41F0-A480-B3AABE39B233}" type="sibTrans" cxnId="{3446B719-FA5F-4779-9E92-019FA7B297DF}">
      <dgm:prSet/>
      <dgm:spPr/>
      <dgm:t>
        <a:bodyPr/>
        <a:lstStyle/>
        <a:p>
          <a:endParaRPr lang="ru-RU" sz="2400"/>
        </a:p>
      </dgm:t>
    </dgm:pt>
    <dgm:pt modelId="{3AE6E76F-207E-4DB1-B0B9-2A1F2C050559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упоминания бренда в социальных сетях. Анализ тональности этих упоминаний.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7F5D5C-EB3E-49BB-8D56-D85DA1464494}" type="parTrans" cxnId="{01A8186B-9F46-463C-81CC-54CDD4781F33}">
      <dgm:prSet/>
      <dgm:spPr/>
      <dgm:t>
        <a:bodyPr/>
        <a:lstStyle/>
        <a:p>
          <a:endParaRPr lang="ru-RU" sz="2400"/>
        </a:p>
      </dgm:t>
    </dgm:pt>
    <dgm:pt modelId="{07FC2189-4205-4D0C-B3AE-587187A5D78E}" type="sibTrans" cxnId="{01A8186B-9F46-463C-81CC-54CDD4781F33}">
      <dgm:prSet/>
      <dgm:spPr/>
      <dgm:t>
        <a:bodyPr/>
        <a:lstStyle/>
        <a:p>
          <a:endParaRPr lang="ru-RU" sz="2400"/>
        </a:p>
      </dgm:t>
    </dgm:pt>
    <dgm:pt modelId="{2C51A0DB-32AA-4126-9751-3EC1F1299AD5}" type="pres">
      <dgm:prSet presAssocID="{DEAD0AA3-6014-440E-9A61-7663AF89C548}" presName="linear" presStyleCnt="0">
        <dgm:presLayoutVars>
          <dgm:animLvl val="lvl"/>
          <dgm:resizeHandles val="exact"/>
        </dgm:presLayoutVars>
      </dgm:prSet>
      <dgm:spPr/>
    </dgm:pt>
    <dgm:pt modelId="{F44B806D-BFF2-46DF-B40A-4B970FA8D7A1}" type="pres">
      <dgm:prSet presAssocID="{23B4E919-E26F-40DD-84BF-F8BCB6C484F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2B03914-96B6-4CF7-9155-0ECCFCC5C191}" type="pres">
      <dgm:prSet presAssocID="{23B4E919-E26F-40DD-84BF-F8BCB6C484F5}" presName="childText" presStyleLbl="revTx" presStyleIdx="0" presStyleCnt="4">
        <dgm:presLayoutVars>
          <dgm:bulletEnabled val="1"/>
        </dgm:presLayoutVars>
      </dgm:prSet>
      <dgm:spPr/>
    </dgm:pt>
    <dgm:pt modelId="{C02C68C3-691E-4DF2-A56C-7B095431AC46}" type="pres">
      <dgm:prSet presAssocID="{247099CF-B37D-4DAC-9DC1-C69CECA2A06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CB3021E-22B4-425F-8D8F-86A1A4516AEF}" type="pres">
      <dgm:prSet presAssocID="{247099CF-B37D-4DAC-9DC1-C69CECA2A06E}" presName="childText" presStyleLbl="revTx" presStyleIdx="1" presStyleCnt="4">
        <dgm:presLayoutVars>
          <dgm:bulletEnabled val="1"/>
        </dgm:presLayoutVars>
      </dgm:prSet>
      <dgm:spPr/>
    </dgm:pt>
    <dgm:pt modelId="{2D7CCA9F-4079-4D21-93E7-C7ABEE59BE0B}" type="pres">
      <dgm:prSet presAssocID="{6DC19851-7B73-4AA6-B998-2780713809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35CF266-4FCE-478A-895B-2AE12E388CAC}" type="pres">
      <dgm:prSet presAssocID="{6DC19851-7B73-4AA6-B998-278071380983}" presName="childText" presStyleLbl="revTx" presStyleIdx="2" presStyleCnt="4">
        <dgm:presLayoutVars>
          <dgm:bulletEnabled val="1"/>
        </dgm:presLayoutVars>
      </dgm:prSet>
      <dgm:spPr/>
    </dgm:pt>
    <dgm:pt modelId="{A7E0F54E-4505-4D2F-B4D0-AB5009C091F7}" type="pres">
      <dgm:prSet presAssocID="{06F61E64-DE7F-440A-B8D0-C5018F80288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4C44617-FA50-43E7-A90C-EB64D8783BBA}" type="pres">
      <dgm:prSet presAssocID="{06F61E64-DE7F-440A-B8D0-C5018F80288E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05F2760E-70BC-45C9-BAD0-0462CF0CEA54}" type="presOf" srcId="{6DC19851-7B73-4AA6-B998-278071380983}" destId="{2D7CCA9F-4079-4D21-93E7-C7ABEE59BE0B}" srcOrd="0" destOrd="0" presId="urn:microsoft.com/office/officeart/2005/8/layout/vList2"/>
    <dgm:cxn modelId="{AFE6FC15-1D22-4B54-B9EA-E44F08077E1D}" srcId="{6DC19851-7B73-4AA6-B998-278071380983}" destId="{89003865-D32E-4D60-9E5F-97EBBD58AC4D}" srcOrd="0" destOrd="0" parTransId="{B0CA32EC-8B00-4F71-B2C2-DDF4348435EE}" sibTransId="{B6C48266-BD67-42E1-92BB-9D33D6508695}"/>
    <dgm:cxn modelId="{8732BF16-2EA8-468E-9642-770792BCD493}" type="presOf" srcId="{06F61E64-DE7F-440A-B8D0-C5018F80288E}" destId="{A7E0F54E-4505-4D2F-B4D0-AB5009C091F7}" srcOrd="0" destOrd="0" presId="urn:microsoft.com/office/officeart/2005/8/layout/vList2"/>
    <dgm:cxn modelId="{3446B719-FA5F-4779-9E92-019FA7B297DF}" srcId="{DEAD0AA3-6014-440E-9A61-7663AF89C548}" destId="{06F61E64-DE7F-440A-B8D0-C5018F80288E}" srcOrd="3" destOrd="0" parTransId="{0C19B656-4077-4C85-8F63-CEC243D4F06D}" sibTransId="{983647BA-0E49-41F0-A480-B3AABE39B233}"/>
    <dgm:cxn modelId="{1E639B26-9C99-4B96-9948-C881D6294ACA}" type="presOf" srcId="{DEAD0AA3-6014-440E-9A61-7663AF89C548}" destId="{2C51A0DB-32AA-4126-9751-3EC1F1299AD5}" srcOrd="0" destOrd="0" presId="urn:microsoft.com/office/officeart/2005/8/layout/vList2"/>
    <dgm:cxn modelId="{33147643-E30A-4D88-8FF0-AD9945530F09}" type="presOf" srcId="{89003865-D32E-4D60-9E5F-97EBBD58AC4D}" destId="{D35CF266-4FCE-478A-895B-2AE12E388CAC}" srcOrd="0" destOrd="0" presId="urn:microsoft.com/office/officeart/2005/8/layout/vList2"/>
    <dgm:cxn modelId="{694E8565-62FB-49CE-AD2E-D227D88CD2DC}" type="presOf" srcId="{3AE6E76F-207E-4DB1-B0B9-2A1F2C050559}" destId="{64C44617-FA50-43E7-A90C-EB64D8783BBA}" srcOrd="0" destOrd="0" presId="urn:microsoft.com/office/officeart/2005/8/layout/vList2"/>
    <dgm:cxn modelId="{01A8186B-9F46-463C-81CC-54CDD4781F33}" srcId="{06F61E64-DE7F-440A-B8D0-C5018F80288E}" destId="{3AE6E76F-207E-4DB1-B0B9-2A1F2C050559}" srcOrd="0" destOrd="0" parTransId="{907F5D5C-EB3E-49BB-8D56-D85DA1464494}" sibTransId="{07FC2189-4205-4D0C-B3AE-587187A5D78E}"/>
    <dgm:cxn modelId="{1802B550-3C12-4D8E-8DA2-A4976D688785}" srcId="{247099CF-B37D-4DAC-9DC1-C69CECA2A06E}" destId="{28E8F73B-C5A7-4976-B5EE-E8A7167B2AD4}" srcOrd="0" destOrd="0" parTransId="{41375006-EC66-4148-A759-0EF5DE277FD2}" sibTransId="{2117C461-A711-4D17-A881-1705D059C322}"/>
    <dgm:cxn modelId="{C7383B7A-5F97-4AA4-A8C7-6ED31F1161DE}" srcId="{DEAD0AA3-6014-440E-9A61-7663AF89C548}" destId="{247099CF-B37D-4DAC-9DC1-C69CECA2A06E}" srcOrd="1" destOrd="0" parTransId="{700F5337-D0D5-47A8-907C-EAB826CFCC77}" sibTransId="{6B929017-AEE7-4C25-8950-05CD57D38FE8}"/>
    <dgm:cxn modelId="{3A876B8F-C683-4D2C-848D-12147528E1CE}" type="presOf" srcId="{28E8F73B-C5A7-4976-B5EE-E8A7167B2AD4}" destId="{ECB3021E-22B4-425F-8D8F-86A1A4516AEF}" srcOrd="0" destOrd="0" presId="urn:microsoft.com/office/officeart/2005/8/layout/vList2"/>
    <dgm:cxn modelId="{A12DAB98-2E7A-4F43-BEBA-B6DCEBA9EF6C}" srcId="{DEAD0AA3-6014-440E-9A61-7663AF89C548}" destId="{23B4E919-E26F-40DD-84BF-F8BCB6C484F5}" srcOrd="0" destOrd="0" parTransId="{90016F6A-2053-41A3-A2BF-6F1134AAF15B}" sibTransId="{E28D1351-2385-4969-826E-E15922DAC676}"/>
    <dgm:cxn modelId="{0BBB37A6-42CA-4312-A804-EE89BF4808EA}" type="presOf" srcId="{23B4E919-E26F-40DD-84BF-F8BCB6C484F5}" destId="{F44B806D-BFF2-46DF-B40A-4B970FA8D7A1}" srcOrd="0" destOrd="0" presId="urn:microsoft.com/office/officeart/2005/8/layout/vList2"/>
    <dgm:cxn modelId="{E2D180A7-2BA7-45B7-A6FF-59001B585C79}" srcId="{DEAD0AA3-6014-440E-9A61-7663AF89C548}" destId="{6DC19851-7B73-4AA6-B998-278071380983}" srcOrd="2" destOrd="0" parTransId="{9C418935-A5FE-493B-9D9F-D8A744280086}" sibTransId="{61176B01-EC9C-447C-9376-47F127F166F5}"/>
    <dgm:cxn modelId="{A40F7ECF-4039-41D6-94C1-581CBE87CA04}" type="presOf" srcId="{165B1CF8-8D66-4530-91CA-BE60D7BE3BEA}" destId="{22B03914-96B6-4CF7-9155-0ECCFCC5C191}" srcOrd="0" destOrd="0" presId="urn:microsoft.com/office/officeart/2005/8/layout/vList2"/>
    <dgm:cxn modelId="{7ACF91E8-C1F3-462A-9555-7F9DCA2127A8}" type="presOf" srcId="{247099CF-B37D-4DAC-9DC1-C69CECA2A06E}" destId="{C02C68C3-691E-4DF2-A56C-7B095431AC46}" srcOrd="0" destOrd="0" presId="urn:microsoft.com/office/officeart/2005/8/layout/vList2"/>
    <dgm:cxn modelId="{51DFA0E9-3397-4D4E-8EA7-5854EF4F239B}" srcId="{23B4E919-E26F-40DD-84BF-F8BCB6C484F5}" destId="{165B1CF8-8D66-4530-91CA-BE60D7BE3BEA}" srcOrd="0" destOrd="0" parTransId="{D9343A9D-97B8-4EE4-A0CA-7628216CC78A}" sibTransId="{151DA413-8FAD-4E04-AC8D-8186E341AF0D}"/>
    <dgm:cxn modelId="{7D1928BF-FA81-4B68-BB31-D15841EAA42F}" type="presParOf" srcId="{2C51A0DB-32AA-4126-9751-3EC1F1299AD5}" destId="{F44B806D-BFF2-46DF-B40A-4B970FA8D7A1}" srcOrd="0" destOrd="0" presId="urn:microsoft.com/office/officeart/2005/8/layout/vList2"/>
    <dgm:cxn modelId="{1552FA3E-153B-4BFD-8232-EA67879D6970}" type="presParOf" srcId="{2C51A0DB-32AA-4126-9751-3EC1F1299AD5}" destId="{22B03914-96B6-4CF7-9155-0ECCFCC5C191}" srcOrd="1" destOrd="0" presId="urn:microsoft.com/office/officeart/2005/8/layout/vList2"/>
    <dgm:cxn modelId="{506656C6-E8E1-4164-9064-97DB1505E964}" type="presParOf" srcId="{2C51A0DB-32AA-4126-9751-3EC1F1299AD5}" destId="{C02C68C3-691E-4DF2-A56C-7B095431AC46}" srcOrd="2" destOrd="0" presId="urn:microsoft.com/office/officeart/2005/8/layout/vList2"/>
    <dgm:cxn modelId="{45516ADD-6C22-43BD-A2AC-7DDA50666041}" type="presParOf" srcId="{2C51A0DB-32AA-4126-9751-3EC1F1299AD5}" destId="{ECB3021E-22B4-425F-8D8F-86A1A4516AEF}" srcOrd="3" destOrd="0" presId="urn:microsoft.com/office/officeart/2005/8/layout/vList2"/>
    <dgm:cxn modelId="{EA0A89A6-A52A-44A8-AEAE-6D70B98798BA}" type="presParOf" srcId="{2C51A0DB-32AA-4126-9751-3EC1F1299AD5}" destId="{2D7CCA9F-4079-4D21-93E7-C7ABEE59BE0B}" srcOrd="4" destOrd="0" presId="urn:microsoft.com/office/officeart/2005/8/layout/vList2"/>
    <dgm:cxn modelId="{7E997F59-43F5-45DB-9E79-0FE853185979}" type="presParOf" srcId="{2C51A0DB-32AA-4126-9751-3EC1F1299AD5}" destId="{D35CF266-4FCE-478A-895B-2AE12E388CAC}" srcOrd="5" destOrd="0" presId="urn:microsoft.com/office/officeart/2005/8/layout/vList2"/>
    <dgm:cxn modelId="{D75B66E2-B6DF-4C0A-9890-FE14770EC2ED}" type="presParOf" srcId="{2C51A0DB-32AA-4126-9751-3EC1F1299AD5}" destId="{A7E0F54E-4505-4D2F-B4D0-AB5009C091F7}" srcOrd="6" destOrd="0" presId="urn:microsoft.com/office/officeart/2005/8/layout/vList2"/>
    <dgm:cxn modelId="{98AFC873-FC20-4928-890B-EDBA0AD64502}" type="presParOf" srcId="{2C51A0DB-32AA-4126-9751-3EC1F1299AD5}" destId="{64C44617-FA50-43E7-A90C-EB64D8783BBA}" srcOrd="7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AD0AA3-6014-440E-9A61-7663AF89C548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B4E919-E26F-40DD-84BF-F8BCB6C484F5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Опросы</a:t>
          </a:r>
          <a:endParaRPr lang="ru-RU" sz="2400" b="1" dirty="0">
            <a:solidFill>
              <a:schemeClr val="tx1"/>
            </a:solidFill>
          </a:endParaRPr>
        </a:p>
      </dgm:t>
    </dgm:pt>
    <dgm:pt modelId="{90016F6A-2053-41A3-A2BF-6F1134AAF15B}" type="parTrans" cxnId="{A12DAB98-2E7A-4F43-BEBA-B6DCEBA9EF6C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E28D1351-2385-4969-826E-E15922DAC676}" type="sibTrans" cxnId="{A12DAB98-2E7A-4F43-BEBA-B6DCEBA9EF6C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30443BEE-B746-42FF-82DE-DF72C79B7C01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Аналитика веб-сайта</a:t>
          </a:r>
          <a:endParaRPr lang="ru-RU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D53CF6-390C-438B-936C-F68F631FD93D}" type="parTrans" cxnId="{322CCAE5-420D-4357-A84A-9851D66A9CA9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CA74A2D9-6F25-4D49-8011-E685272C3852}" type="sibTrans" cxnId="{322CCAE5-420D-4357-A84A-9851D66A9CA9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07F8B3DB-631A-4D25-A662-2B1D02676030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Аналитика социальных сетей</a:t>
          </a:r>
          <a:endParaRPr lang="ru-RU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C9F2E-8C30-4ED7-8E82-6BC93039D5ED}" type="parTrans" cxnId="{DA97CC07-EAFB-490E-BA32-B7536385692F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E4ED190-FFD9-4515-B1E4-B836B8270842}" type="sibTrans" cxnId="{DA97CC07-EAFB-490E-BA32-B7536385692F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0E3CE13-19EC-4FBB-A1B4-0515F6626E34}">
      <dgm:prSet phldrT="[Текст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чтобы оценить, насколько интересной и привлекательной была рекламная кампания для целевой аудитории.</a:t>
          </a:r>
          <a:endParaRPr lang="ru-RU" sz="2400" dirty="0">
            <a:solidFill>
              <a:schemeClr val="tx1"/>
            </a:solidFill>
          </a:endParaRPr>
        </a:p>
      </dgm:t>
    </dgm:pt>
    <dgm:pt modelId="{D510CA92-7052-4C29-BDBC-BDBEA14C61F5}" type="parTrans" cxnId="{E2599D40-B06B-40A3-AAFA-7348C73634D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EF70C944-E236-4670-88A8-568E2E6AF4BC}" type="sibTrans" cxnId="{E2599D40-B06B-40A3-AAFA-7348C73634D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D2810E6A-62EF-4A5D-9A09-DDFB14D6D39F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времени, проведенного посетителями на страницах сайта, количество просмотренных страниц и показатель отказов. Высокий показатель отказов может свидетельствовать о недостаточной заинтересованности.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D87094-FCD8-41EB-85C1-241B2A07D7CE}" type="parTrans" cxnId="{542640A8-3032-4F62-8109-D60EA0A6F9AF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04532C7F-0886-4CCD-B78A-E0D6ECFCF150}" type="sibTrans" cxnId="{542640A8-3032-4F62-8109-D60EA0A6F9AF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0D354E2-7BE6-45BD-98EF-6D9E93C3C42D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лайков, репостов, комментариев и сохранений публикаций, связанных с рекламной кампанией. Высокий уровень вовлеченности свидетельствует о высокой заинтересованности.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6F39E0-6442-4D85-A9BB-25BD8593B50E}" type="parTrans" cxnId="{342DAEA9-DEFF-4A38-9671-3B48AFE4ED7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2D90368A-127E-4484-950C-1A1C55FBD9E9}" type="sibTrans" cxnId="{342DAEA9-DEFF-4A38-9671-3B48AFE4ED7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2C51A0DB-32AA-4126-9751-3EC1F1299AD5}" type="pres">
      <dgm:prSet presAssocID="{DEAD0AA3-6014-440E-9A61-7663AF89C548}" presName="linear" presStyleCnt="0">
        <dgm:presLayoutVars>
          <dgm:animLvl val="lvl"/>
          <dgm:resizeHandles val="exact"/>
        </dgm:presLayoutVars>
      </dgm:prSet>
      <dgm:spPr/>
    </dgm:pt>
    <dgm:pt modelId="{F44B806D-BFF2-46DF-B40A-4B970FA8D7A1}" type="pres">
      <dgm:prSet presAssocID="{23B4E919-E26F-40DD-84BF-F8BCB6C484F5}" presName="parentText" presStyleLbl="node1" presStyleIdx="0" presStyleCnt="3" custScaleY="77238">
        <dgm:presLayoutVars>
          <dgm:chMax val="0"/>
          <dgm:bulletEnabled val="1"/>
        </dgm:presLayoutVars>
      </dgm:prSet>
      <dgm:spPr/>
    </dgm:pt>
    <dgm:pt modelId="{E6D0CF0B-5129-43EA-B02F-66083D266D52}" type="pres">
      <dgm:prSet presAssocID="{23B4E919-E26F-40DD-84BF-F8BCB6C484F5}" presName="childText" presStyleLbl="revTx" presStyleIdx="0" presStyleCnt="3">
        <dgm:presLayoutVars>
          <dgm:bulletEnabled val="1"/>
        </dgm:presLayoutVars>
      </dgm:prSet>
      <dgm:spPr/>
    </dgm:pt>
    <dgm:pt modelId="{00D15A01-4D34-4E06-A7E5-5CAEDF2EDF82}" type="pres">
      <dgm:prSet presAssocID="{30443BEE-B746-42FF-82DE-DF72C79B7C01}" presName="parentText" presStyleLbl="node1" presStyleIdx="1" presStyleCnt="3" custScaleY="77238">
        <dgm:presLayoutVars>
          <dgm:chMax val="0"/>
          <dgm:bulletEnabled val="1"/>
        </dgm:presLayoutVars>
      </dgm:prSet>
      <dgm:spPr/>
    </dgm:pt>
    <dgm:pt modelId="{1B0561BA-A074-4193-A938-A53985EA4FA0}" type="pres">
      <dgm:prSet presAssocID="{30443BEE-B746-42FF-82DE-DF72C79B7C01}" presName="childText" presStyleLbl="revTx" presStyleIdx="1" presStyleCnt="3">
        <dgm:presLayoutVars>
          <dgm:bulletEnabled val="1"/>
        </dgm:presLayoutVars>
      </dgm:prSet>
      <dgm:spPr/>
    </dgm:pt>
    <dgm:pt modelId="{B7C5BCD8-83E9-49E4-9D31-35BCF8AF9E51}" type="pres">
      <dgm:prSet presAssocID="{07F8B3DB-631A-4D25-A662-2B1D02676030}" presName="parentText" presStyleLbl="node1" presStyleIdx="2" presStyleCnt="3" custScaleY="77238">
        <dgm:presLayoutVars>
          <dgm:chMax val="0"/>
          <dgm:bulletEnabled val="1"/>
        </dgm:presLayoutVars>
      </dgm:prSet>
      <dgm:spPr/>
    </dgm:pt>
    <dgm:pt modelId="{C6A624D1-1A92-4C94-9D12-57621DDBFF93}" type="pres">
      <dgm:prSet presAssocID="{07F8B3DB-631A-4D25-A662-2B1D02676030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A97CC07-EAFB-490E-BA32-B7536385692F}" srcId="{DEAD0AA3-6014-440E-9A61-7663AF89C548}" destId="{07F8B3DB-631A-4D25-A662-2B1D02676030}" srcOrd="2" destOrd="0" parTransId="{A3AC9F2E-8C30-4ED7-8E82-6BC93039D5ED}" sibTransId="{5E4ED190-FFD9-4515-B1E4-B836B8270842}"/>
    <dgm:cxn modelId="{1E639B26-9C99-4B96-9948-C881D6294ACA}" type="presOf" srcId="{DEAD0AA3-6014-440E-9A61-7663AF89C548}" destId="{2C51A0DB-32AA-4126-9751-3EC1F1299AD5}" srcOrd="0" destOrd="0" presId="urn:microsoft.com/office/officeart/2005/8/layout/vList2"/>
    <dgm:cxn modelId="{E2599D40-B06B-40A3-AAFA-7348C73634DB}" srcId="{23B4E919-E26F-40DD-84BF-F8BCB6C484F5}" destId="{50E3CE13-19EC-4FBB-A1B4-0515F6626E34}" srcOrd="0" destOrd="0" parTransId="{D510CA92-7052-4C29-BDBC-BDBEA14C61F5}" sibTransId="{EF70C944-E236-4670-88A8-568E2E6AF4BC}"/>
    <dgm:cxn modelId="{CB795752-99BC-4D56-9BF1-9B6EFB4F7C2D}" type="presOf" srcId="{30443BEE-B746-42FF-82DE-DF72C79B7C01}" destId="{00D15A01-4D34-4E06-A7E5-5CAEDF2EDF82}" srcOrd="0" destOrd="0" presId="urn:microsoft.com/office/officeart/2005/8/layout/vList2"/>
    <dgm:cxn modelId="{A12DAB98-2E7A-4F43-BEBA-B6DCEBA9EF6C}" srcId="{DEAD0AA3-6014-440E-9A61-7663AF89C548}" destId="{23B4E919-E26F-40DD-84BF-F8BCB6C484F5}" srcOrd="0" destOrd="0" parTransId="{90016F6A-2053-41A3-A2BF-6F1134AAF15B}" sibTransId="{E28D1351-2385-4969-826E-E15922DAC676}"/>
    <dgm:cxn modelId="{0BBB37A6-42CA-4312-A804-EE89BF4808EA}" type="presOf" srcId="{23B4E919-E26F-40DD-84BF-F8BCB6C484F5}" destId="{F44B806D-BFF2-46DF-B40A-4B970FA8D7A1}" srcOrd="0" destOrd="0" presId="urn:microsoft.com/office/officeart/2005/8/layout/vList2"/>
    <dgm:cxn modelId="{542640A8-3032-4F62-8109-D60EA0A6F9AF}" srcId="{30443BEE-B746-42FF-82DE-DF72C79B7C01}" destId="{D2810E6A-62EF-4A5D-9A09-DDFB14D6D39F}" srcOrd="0" destOrd="0" parTransId="{77D87094-FCD8-41EB-85C1-241B2A07D7CE}" sibTransId="{04532C7F-0886-4CCD-B78A-E0D6ECFCF150}"/>
    <dgm:cxn modelId="{342DAEA9-DEFF-4A38-9671-3B48AFE4ED7B}" srcId="{07F8B3DB-631A-4D25-A662-2B1D02676030}" destId="{50D354E2-7BE6-45BD-98EF-6D9E93C3C42D}" srcOrd="0" destOrd="0" parTransId="{F86F39E0-6442-4D85-A9BB-25BD8593B50E}" sibTransId="{2D90368A-127E-4484-950C-1A1C55FBD9E9}"/>
    <dgm:cxn modelId="{E45161D7-3930-4B3D-9BD2-7C748C8B6A28}" type="presOf" srcId="{07F8B3DB-631A-4D25-A662-2B1D02676030}" destId="{B7C5BCD8-83E9-49E4-9D31-35BCF8AF9E51}" srcOrd="0" destOrd="0" presId="urn:microsoft.com/office/officeart/2005/8/layout/vList2"/>
    <dgm:cxn modelId="{4585EBDF-20DB-4342-96D2-4EC032C02BDE}" type="presOf" srcId="{50D354E2-7BE6-45BD-98EF-6D9E93C3C42D}" destId="{C6A624D1-1A92-4C94-9D12-57621DDBFF93}" srcOrd="0" destOrd="0" presId="urn:microsoft.com/office/officeart/2005/8/layout/vList2"/>
    <dgm:cxn modelId="{322CCAE5-420D-4357-A84A-9851D66A9CA9}" srcId="{DEAD0AA3-6014-440E-9A61-7663AF89C548}" destId="{30443BEE-B746-42FF-82DE-DF72C79B7C01}" srcOrd="1" destOrd="0" parTransId="{C5D53CF6-390C-438B-936C-F68F631FD93D}" sibTransId="{CA74A2D9-6F25-4D49-8011-E685272C3852}"/>
    <dgm:cxn modelId="{712D63F5-85DA-4D78-B83E-7B9642AD8952}" type="presOf" srcId="{D2810E6A-62EF-4A5D-9A09-DDFB14D6D39F}" destId="{1B0561BA-A074-4193-A938-A53985EA4FA0}" srcOrd="0" destOrd="0" presId="urn:microsoft.com/office/officeart/2005/8/layout/vList2"/>
    <dgm:cxn modelId="{763E0FFC-DF50-4A5F-B3D1-58E93E7FA9DC}" type="presOf" srcId="{50E3CE13-19EC-4FBB-A1B4-0515F6626E34}" destId="{E6D0CF0B-5129-43EA-B02F-66083D266D52}" srcOrd="0" destOrd="0" presId="urn:microsoft.com/office/officeart/2005/8/layout/vList2"/>
    <dgm:cxn modelId="{7D1928BF-FA81-4B68-BB31-D15841EAA42F}" type="presParOf" srcId="{2C51A0DB-32AA-4126-9751-3EC1F1299AD5}" destId="{F44B806D-BFF2-46DF-B40A-4B970FA8D7A1}" srcOrd="0" destOrd="0" presId="urn:microsoft.com/office/officeart/2005/8/layout/vList2"/>
    <dgm:cxn modelId="{B3B9DDF1-6991-4037-B5D5-C007C9F4944F}" type="presParOf" srcId="{2C51A0DB-32AA-4126-9751-3EC1F1299AD5}" destId="{E6D0CF0B-5129-43EA-B02F-66083D266D52}" srcOrd="1" destOrd="0" presId="urn:microsoft.com/office/officeart/2005/8/layout/vList2"/>
    <dgm:cxn modelId="{BC2086CE-A3C6-42AA-82C8-C16106FB296E}" type="presParOf" srcId="{2C51A0DB-32AA-4126-9751-3EC1F1299AD5}" destId="{00D15A01-4D34-4E06-A7E5-5CAEDF2EDF82}" srcOrd="2" destOrd="0" presId="urn:microsoft.com/office/officeart/2005/8/layout/vList2"/>
    <dgm:cxn modelId="{C7640FE3-CEEC-48B9-824A-A0DC496F979C}" type="presParOf" srcId="{2C51A0DB-32AA-4126-9751-3EC1F1299AD5}" destId="{1B0561BA-A074-4193-A938-A53985EA4FA0}" srcOrd="3" destOrd="0" presId="urn:microsoft.com/office/officeart/2005/8/layout/vList2"/>
    <dgm:cxn modelId="{506C0E9E-AC4C-44B3-AF87-4EB195B43C98}" type="presParOf" srcId="{2C51A0DB-32AA-4126-9751-3EC1F1299AD5}" destId="{B7C5BCD8-83E9-49E4-9D31-35BCF8AF9E51}" srcOrd="4" destOrd="0" presId="urn:microsoft.com/office/officeart/2005/8/layout/vList2"/>
    <dgm:cxn modelId="{335059CA-BA7D-4BFD-95F0-472661B32E45}" type="presParOf" srcId="{2C51A0DB-32AA-4126-9751-3EC1F1299AD5}" destId="{C6A624D1-1A92-4C94-9D12-57621DDBFF93}" srcOrd="5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3F26DC-5D14-4BB7-993D-A8F53FE6C37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452395-D2C3-43BF-8F95-C24DA572FA64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комментариев и дискуссий</a:t>
          </a:r>
          <a:endParaRPr lang="ru-RU" sz="2400" dirty="0"/>
        </a:p>
      </dgm:t>
    </dgm:pt>
    <dgm:pt modelId="{8F75F365-F0C5-4957-A5B8-98F673D9C1E3}" type="parTrans" cxnId="{4F1A2CB8-6440-4414-815A-07CEEDC58F66}">
      <dgm:prSet/>
      <dgm:spPr/>
      <dgm:t>
        <a:bodyPr/>
        <a:lstStyle/>
        <a:p>
          <a:endParaRPr lang="ru-RU" sz="2400"/>
        </a:p>
      </dgm:t>
    </dgm:pt>
    <dgm:pt modelId="{AD71FCA1-FF40-4FA2-92AE-C9E4899EB05F}" type="sibTrans" cxnId="{4F1A2CB8-6440-4414-815A-07CEEDC58F66}">
      <dgm:prSet/>
      <dgm:spPr/>
      <dgm:t>
        <a:bodyPr/>
        <a:lstStyle/>
        <a:p>
          <a:endParaRPr lang="ru-RU" sz="2400"/>
        </a:p>
      </dgm:t>
    </dgm:pt>
    <dgm:pt modelId="{DC162A03-31AC-4615-80B1-D239639A7006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комментариев и дискуссий, которые возникают вокруг публикаций и рекламных кампаний.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9C0F1C-D32F-4026-8FC6-4EDAA2D228BD}" type="parTrans" cxnId="{CF3B8FB6-3DC2-4BA7-A7B5-79C524E6705C}">
      <dgm:prSet/>
      <dgm:spPr/>
      <dgm:t>
        <a:bodyPr/>
        <a:lstStyle/>
        <a:p>
          <a:endParaRPr lang="ru-RU" sz="2400"/>
        </a:p>
      </dgm:t>
    </dgm:pt>
    <dgm:pt modelId="{8153F402-3727-45E0-BDC8-4565A1C0DED1}" type="sibTrans" cxnId="{CF3B8FB6-3DC2-4BA7-A7B5-79C524E6705C}">
      <dgm:prSet/>
      <dgm:spPr/>
      <dgm:t>
        <a:bodyPr/>
        <a:lstStyle/>
        <a:p>
          <a:endParaRPr lang="ru-RU" sz="2400"/>
        </a:p>
      </dgm:t>
    </dgm:pt>
    <dgm:pt modelId="{C7EB87A9-0902-4A81-BF7E-6229ED5BB2B0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Участие в конкурсах и акциях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E6ADBC-65AA-48AB-A2DF-8AC0B1E9A0F6}" type="parTrans" cxnId="{F51FF53E-D2E6-456F-B166-702F9822A64B}">
      <dgm:prSet/>
      <dgm:spPr/>
      <dgm:t>
        <a:bodyPr/>
        <a:lstStyle/>
        <a:p>
          <a:endParaRPr lang="ru-RU" sz="2400"/>
        </a:p>
      </dgm:t>
    </dgm:pt>
    <dgm:pt modelId="{818183EA-B489-4734-99DD-CC7278D86B05}" type="sibTrans" cxnId="{F51FF53E-D2E6-456F-B166-702F9822A64B}">
      <dgm:prSet/>
      <dgm:spPr/>
      <dgm:t>
        <a:bodyPr/>
        <a:lstStyle/>
        <a:p>
          <a:endParaRPr lang="ru-RU" sz="2400"/>
        </a:p>
      </dgm:t>
    </dgm:pt>
    <dgm:pt modelId="{60424042-7D95-45A8-BF04-CED5887BACF5}">
      <dgm:prSet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Оценка количества участников конкурсов и других интерактивных акций, проводимых в рамках рекламной кампании.</a:t>
          </a:r>
        </a:p>
      </dgm:t>
    </dgm:pt>
    <dgm:pt modelId="{C029CDFB-5FEC-4BDC-A438-B50D09B23E6A}" type="parTrans" cxnId="{835D6097-0F13-42C5-813E-A4E8B4EB44B6}">
      <dgm:prSet/>
      <dgm:spPr/>
      <dgm:t>
        <a:bodyPr/>
        <a:lstStyle/>
        <a:p>
          <a:endParaRPr lang="ru-RU" sz="2400"/>
        </a:p>
      </dgm:t>
    </dgm:pt>
    <dgm:pt modelId="{37C06909-0FBB-4184-883F-DBE22D016E7C}" type="sibTrans" cxnId="{835D6097-0F13-42C5-813E-A4E8B4EB44B6}">
      <dgm:prSet/>
      <dgm:spPr/>
      <dgm:t>
        <a:bodyPr/>
        <a:lstStyle/>
        <a:p>
          <a:endParaRPr lang="ru-RU" sz="2400"/>
        </a:p>
      </dgm:t>
    </dgm:pt>
    <dgm:pt modelId="{D0FAF0D2-FC5B-4298-B61F-CBAF8F3DDB3D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Создание пользовательского контента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6C9925-6DDF-4DA4-962B-EE451C805861}" type="parTrans" cxnId="{A5278EE9-E4E7-44DD-A3F3-3C1FDB37765E}">
      <dgm:prSet/>
      <dgm:spPr/>
      <dgm:t>
        <a:bodyPr/>
        <a:lstStyle/>
        <a:p>
          <a:endParaRPr lang="ru-RU" sz="2400"/>
        </a:p>
      </dgm:t>
    </dgm:pt>
    <dgm:pt modelId="{D3E9B1C7-FB50-4028-8BEC-31AA0762B240}" type="sibTrans" cxnId="{A5278EE9-E4E7-44DD-A3F3-3C1FDB37765E}">
      <dgm:prSet/>
      <dgm:spPr/>
      <dgm:t>
        <a:bodyPr/>
        <a:lstStyle/>
        <a:p>
          <a:endParaRPr lang="ru-RU" sz="2400"/>
        </a:p>
      </dgm:t>
    </dgm:pt>
    <dgm:pt modelId="{13AD8D5B-9EF8-4B41-B521-E28BC8B6F7C8}">
      <dgm:prSet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Поощрение аудитории создавать контент, связанный с брендом, и отслеживание количества такого контента.</a:t>
          </a:r>
        </a:p>
      </dgm:t>
    </dgm:pt>
    <dgm:pt modelId="{3282F1ED-9D06-41B1-82B7-9DC4ED4C6EFD}" type="parTrans" cxnId="{CA9D50E4-0164-45BA-843D-F2ADE2A995FE}">
      <dgm:prSet/>
      <dgm:spPr/>
      <dgm:t>
        <a:bodyPr/>
        <a:lstStyle/>
        <a:p>
          <a:endParaRPr lang="ru-RU" sz="2400"/>
        </a:p>
      </dgm:t>
    </dgm:pt>
    <dgm:pt modelId="{2E0FCFBB-DA70-45C4-8A13-816F0215E9C7}" type="sibTrans" cxnId="{CA9D50E4-0164-45BA-843D-F2ADE2A995FE}">
      <dgm:prSet/>
      <dgm:spPr/>
      <dgm:t>
        <a:bodyPr/>
        <a:lstStyle/>
        <a:p>
          <a:endParaRPr lang="ru-RU" sz="2400"/>
        </a:p>
      </dgm:t>
    </dgm:pt>
    <dgm:pt modelId="{B7994474-2D44-41EE-B4B1-B06B454DB059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Опросы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B4972-B438-45B0-8349-9DDC72FF4021}" type="parTrans" cxnId="{BFD4DF8A-2562-4953-A1A8-1BD2E0CEB31A}">
      <dgm:prSet/>
      <dgm:spPr/>
      <dgm:t>
        <a:bodyPr/>
        <a:lstStyle/>
        <a:p>
          <a:endParaRPr lang="ru-RU" sz="2400"/>
        </a:p>
      </dgm:t>
    </dgm:pt>
    <dgm:pt modelId="{424E636E-A462-4B67-939B-89B6B8012F48}" type="sibTrans" cxnId="{BFD4DF8A-2562-4953-A1A8-1BD2E0CEB31A}">
      <dgm:prSet/>
      <dgm:spPr/>
      <dgm:t>
        <a:bodyPr/>
        <a:lstStyle/>
        <a:p>
          <a:endParaRPr lang="ru-RU" sz="2400"/>
        </a:p>
      </dgm:t>
    </dgm:pt>
    <dgm:pt modelId="{F16FE947-544C-45A7-AF15-75589056C5F8}">
      <dgm:prSet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В целях получения обратной связи от аудитории о том, как они воспринимают бренд и насколько они чувствуют себя вовлеченными.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DA80BE-04BA-4D9E-82BB-D462AF56582E}" type="parTrans" cxnId="{31AC9509-57E8-44B0-89E5-80AB470CAB90}">
      <dgm:prSet/>
      <dgm:spPr/>
      <dgm:t>
        <a:bodyPr/>
        <a:lstStyle/>
        <a:p>
          <a:endParaRPr lang="ru-RU" sz="2400"/>
        </a:p>
      </dgm:t>
    </dgm:pt>
    <dgm:pt modelId="{12D84C92-92CE-41E0-85C4-F294A708C424}" type="sibTrans" cxnId="{31AC9509-57E8-44B0-89E5-80AB470CAB90}">
      <dgm:prSet/>
      <dgm:spPr/>
      <dgm:t>
        <a:bodyPr/>
        <a:lstStyle/>
        <a:p>
          <a:endParaRPr lang="ru-RU" sz="2400"/>
        </a:p>
      </dgm:t>
    </dgm:pt>
    <dgm:pt modelId="{81670555-CCC5-46DE-90CA-68DB17AB5A7E}" type="pres">
      <dgm:prSet presAssocID="{2E3F26DC-5D14-4BB7-993D-A8F53FE6C37B}" presName="linear" presStyleCnt="0">
        <dgm:presLayoutVars>
          <dgm:animLvl val="lvl"/>
          <dgm:resizeHandles val="exact"/>
        </dgm:presLayoutVars>
      </dgm:prSet>
      <dgm:spPr/>
    </dgm:pt>
    <dgm:pt modelId="{9DFDA0DD-571C-48AA-A2AD-712190CA75EF}" type="pres">
      <dgm:prSet presAssocID="{2E452395-D2C3-43BF-8F95-C24DA572FA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F27EFE9-4788-41E6-9A55-0AAFBCC3831D}" type="pres">
      <dgm:prSet presAssocID="{2E452395-D2C3-43BF-8F95-C24DA572FA64}" presName="childText" presStyleLbl="revTx" presStyleIdx="0" presStyleCnt="4">
        <dgm:presLayoutVars>
          <dgm:bulletEnabled val="1"/>
        </dgm:presLayoutVars>
      </dgm:prSet>
      <dgm:spPr/>
    </dgm:pt>
    <dgm:pt modelId="{FD0FD374-5ED1-459D-A3E8-7DA09C79D070}" type="pres">
      <dgm:prSet presAssocID="{C7EB87A9-0902-4A81-BF7E-6229ED5BB2B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F442822-D144-46B6-A97B-6CCA8D9B9320}" type="pres">
      <dgm:prSet presAssocID="{C7EB87A9-0902-4A81-BF7E-6229ED5BB2B0}" presName="childText" presStyleLbl="revTx" presStyleIdx="1" presStyleCnt="4">
        <dgm:presLayoutVars>
          <dgm:bulletEnabled val="1"/>
        </dgm:presLayoutVars>
      </dgm:prSet>
      <dgm:spPr/>
    </dgm:pt>
    <dgm:pt modelId="{727B10E1-78DD-48F9-9560-48C13CD895CC}" type="pres">
      <dgm:prSet presAssocID="{D0FAF0D2-FC5B-4298-B61F-CBAF8F3DDB3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3DD0E9C-F749-4A41-AD5B-6EB6F0D3BDB0}" type="pres">
      <dgm:prSet presAssocID="{D0FAF0D2-FC5B-4298-B61F-CBAF8F3DDB3D}" presName="childText" presStyleLbl="revTx" presStyleIdx="2" presStyleCnt="4">
        <dgm:presLayoutVars>
          <dgm:bulletEnabled val="1"/>
        </dgm:presLayoutVars>
      </dgm:prSet>
      <dgm:spPr/>
    </dgm:pt>
    <dgm:pt modelId="{2451DBEA-5626-4264-BE1E-904C47E43695}" type="pres">
      <dgm:prSet presAssocID="{B7994474-2D44-41EE-B4B1-B06B454DB05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A2A35C9-CC02-45FF-8A9B-0921323992E2}" type="pres">
      <dgm:prSet presAssocID="{B7994474-2D44-41EE-B4B1-B06B454DB059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31AC9509-57E8-44B0-89E5-80AB470CAB90}" srcId="{B7994474-2D44-41EE-B4B1-B06B454DB059}" destId="{F16FE947-544C-45A7-AF15-75589056C5F8}" srcOrd="0" destOrd="0" parTransId="{53DA80BE-04BA-4D9E-82BB-D462AF56582E}" sibTransId="{12D84C92-92CE-41E0-85C4-F294A708C424}"/>
    <dgm:cxn modelId="{2A637125-2016-4E6F-AA11-0A9D4595E3C2}" type="presOf" srcId="{B7994474-2D44-41EE-B4B1-B06B454DB059}" destId="{2451DBEA-5626-4264-BE1E-904C47E43695}" srcOrd="0" destOrd="0" presId="urn:microsoft.com/office/officeart/2005/8/layout/vList2"/>
    <dgm:cxn modelId="{F51FF53E-D2E6-456F-B166-702F9822A64B}" srcId="{2E3F26DC-5D14-4BB7-993D-A8F53FE6C37B}" destId="{C7EB87A9-0902-4A81-BF7E-6229ED5BB2B0}" srcOrd="1" destOrd="0" parTransId="{E7E6ADBC-65AA-48AB-A2DF-8AC0B1E9A0F6}" sibTransId="{818183EA-B489-4734-99DD-CC7278D86B05}"/>
    <dgm:cxn modelId="{1C39DC41-3826-463F-881B-1828F22FB6E2}" type="presOf" srcId="{D0FAF0D2-FC5B-4298-B61F-CBAF8F3DDB3D}" destId="{727B10E1-78DD-48F9-9560-48C13CD895CC}" srcOrd="0" destOrd="0" presId="urn:microsoft.com/office/officeart/2005/8/layout/vList2"/>
    <dgm:cxn modelId="{065A6943-5EFB-4215-979D-23AC234E9A8B}" type="presOf" srcId="{DC162A03-31AC-4615-80B1-D239639A7006}" destId="{6F27EFE9-4788-41E6-9A55-0AAFBCC3831D}" srcOrd="0" destOrd="0" presId="urn:microsoft.com/office/officeart/2005/8/layout/vList2"/>
    <dgm:cxn modelId="{788D9686-5AA3-4442-BCF4-431ABC56CB69}" type="presOf" srcId="{2E452395-D2C3-43BF-8F95-C24DA572FA64}" destId="{9DFDA0DD-571C-48AA-A2AD-712190CA75EF}" srcOrd="0" destOrd="0" presId="urn:microsoft.com/office/officeart/2005/8/layout/vList2"/>
    <dgm:cxn modelId="{24AFEE86-01CA-444D-BE4F-B19B93D60834}" type="presOf" srcId="{60424042-7D95-45A8-BF04-CED5887BACF5}" destId="{EF442822-D144-46B6-A97B-6CCA8D9B9320}" srcOrd="0" destOrd="0" presId="urn:microsoft.com/office/officeart/2005/8/layout/vList2"/>
    <dgm:cxn modelId="{BFD4DF8A-2562-4953-A1A8-1BD2E0CEB31A}" srcId="{2E3F26DC-5D14-4BB7-993D-A8F53FE6C37B}" destId="{B7994474-2D44-41EE-B4B1-B06B454DB059}" srcOrd="3" destOrd="0" parTransId="{816B4972-B438-45B0-8349-9DDC72FF4021}" sibTransId="{424E636E-A462-4B67-939B-89B6B8012F48}"/>
    <dgm:cxn modelId="{835D6097-0F13-42C5-813E-A4E8B4EB44B6}" srcId="{C7EB87A9-0902-4A81-BF7E-6229ED5BB2B0}" destId="{60424042-7D95-45A8-BF04-CED5887BACF5}" srcOrd="0" destOrd="0" parTransId="{C029CDFB-5FEC-4BDC-A438-B50D09B23E6A}" sibTransId="{37C06909-0FBB-4184-883F-DBE22D016E7C}"/>
    <dgm:cxn modelId="{CF3B8FB6-3DC2-4BA7-A7B5-79C524E6705C}" srcId="{2E452395-D2C3-43BF-8F95-C24DA572FA64}" destId="{DC162A03-31AC-4615-80B1-D239639A7006}" srcOrd="0" destOrd="0" parTransId="{539C0F1C-D32F-4026-8FC6-4EDAA2D228BD}" sibTransId="{8153F402-3727-45E0-BDC8-4565A1C0DED1}"/>
    <dgm:cxn modelId="{2E6E90B7-F08A-4F3F-807D-761F73440A36}" type="presOf" srcId="{13AD8D5B-9EF8-4B41-B521-E28BC8B6F7C8}" destId="{E3DD0E9C-F749-4A41-AD5B-6EB6F0D3BDB0}" srcOrd="0" destOrd="0" presId="urn:microsoft.com/office/officeart/2005/8/layout/vList2"/>
    <dgm:cxn modelId="{4F1A2CB8-6440-4414-815A-07CEEDC58F66}" srcId="{2E3F26DC-5D14-4BB7-993D-A8F53FE6C37B}" destId="{2E452395-D2C3-43BF-8F95-C24DA572FA64}" srcOrd="0" destOrd="0" parTransId="{8F75F365-F0C5-4957-A5B8-98F673D9C1E3}" sibTransId="{AD71FCA1-FF40-4FA2-92AE-C9E4899EB05F}"/>
    <dgm:cxn modelId="{9D8CEBC1-90C9-4842-9AD0-B89B8FBB68F2}" type="presOf" srcId="{2E3F26DC-5D14-4BB7-993D-A8F53FE6C37B}" destId="{81670555-CCC5-46DE-90CA-68DB17AB5A7E}" srcOrd="0" destOrd="0" presId="urn:microsoft.com/office/officeart/2005/8/layout/vList2"/>
    <dgm:cxn modelId="{CB7DBEC3-AD31-4401-A430-E4CB71A281B4}" type="presOf" srcId="{C7EB87A9-0902-4A81-BF7E-6229ED5BB2B0}" destId="{FD0FD374-5ED1-459D-A3E8-7DA09C79D070}" srcOrd="0" destOrd="0" presId="urn:microsoft.com/office/officeart/2005/8/layout/vList2"/>
    <dgm:cxn modelId="{0FA939D9-0C51-4BBD-A6AF-A2AE9B521A06}" type="presOf" srcId="{F16FE947-544C-45A7-AF15-75589056C5F8}" destId="{DA2A35C9-CC02-45FF-8A9B-0921323992E2}" srcOrd="0" destOrd="0" presId="urn:microsoft.com/office/officeart/2005/8/layout/vList2"/>
    <dgm:cxn modelId="{CA9D50E4-0164-45BA-843D-F2ADE2A995FE}" srcId="{D0FAF0D2-FC5B-4298-B61F-CBAF8F3DDB3D}" destId="{13AD8D5B-9EF8-4B41-B521-E28BC8B6F7C8}" srcOrd="0" destOrd="0" parTransId="{3282F1ED-9D06-41B1-82B7-9DC4ED4C6EFD}" sibTransId="{2E0FCFBB-DA70-45C4-8A13-816F0215E9C7}"/>
    <dgm:cxn modelId="{A5278EE9-E4E7-44DD-A3F3-3C1FDB37765E}" srcId="{2E3F26DC-5D14-4BB7-993D-A8F53FE6C37B}" destId="{D0FAF0D2-FC5B-4298-B61F-CBAF8F3DDB3D}" srcOrd="2" destOrd="0" parTransId="{8E6C9925-6DDF-4DA4-962B-EE451C805861}" sibTransId="{D3E9B1C7-FB50-4028-8BEC-31AA0762B240}"/>
    <dgm:cxn modelId="{7A55C58C-EDC1-48D1-B117-0F76F0942970}" type="presParOf" srcId="{81670555-CCC5-46DE-90CA-68DB17AB5A7E}" destId="{9DFDA0DD-571C-48AA-A2AD-712190CA75EF}" srcOrd="0" destOrd="0" presId="urn:microsoft.com/office/officeart/2005/8/layout/vList2"/>
    <dgm:cxn modelId="{97CC44F3-D00A-4C37-9BC4-8653CC015831}" type="presParOf" srcId="{81670555-CCC5-46DE-90CA-68DB17AB5A7E}" destId="{6F27EFE9-4788-41E6-9A55-0AAFBCC3831D}" srcOrd="1" destOrd="0" presId="urn:microsoft.com/office/officeart/2005/8/layout/vList2"/>
    <dgm:cxn modelId="{ACF76B89-1DFE-47DB-9132-99500817C86E}" type="presParOf" srcId="{81670555-CCC5-46DE-90CA-68DB17AB5A7E}" destId="{FD0FD374-5ED1-459D-A3E8-7DA09C79D070}" srcOrd="2" destOrd="0" presId="urn:microsoft.com/office/officeart/2005/8/layout/vList2"/>
    <dgm:cxn modelId="{2B7F1002-C9B1-495E-B97A-1D137B8234D6}" type="presParOf" srcId="{81670555-CCC5-46DE-90CA-68DB17AB5A7E}" destId="{EF442822-D144-46B6-A97B-6CCA8D9B9320}" srcOrd="3" destOrd="0" presId="urn:microsoft.com/office/officeart/2005/8/layout/vList2"/>
    <dgm:cxn modelId="{E5F1F653-121D-40E3-8D73-390F87891DDE}" type="presParOf" srcId="{81670555-CCC5-46DE-90CA-68DB17AB5A7E}" destId="{727B10E1-78DD-48F9-9560-48C13CD895CC}" srcOrd="4" destOrd="0" presId="urn:microsoft.com/office/officeart/2005/8/layout/vList2"/>
    <dgm:cxn modelId="{5599FE09-04C9-4FEB-A01D-6F80A51E1DB2}" type="presParOf" srcId="{81670555-CCC5-46DE-90CA-68DB17AB5A7E}" destId="{E3DD0E9C-F749-4A41-AD5B-6EB6F0D3BDB0}" srcOrd="5" destOrd="0" presId="urn:microsoft.com/office/officeart/2005/8/layout/vList2"/>
    <dgm:cxn modelId="{057E923D-AB5F-46CF-BCF7-ACA4EC36E57D}" type="presParOf" srcId="{81670555-CCC5-46DE-90CA-68DB17AB5A7E}" destId="{2451DBEA-5626-4264-BE1E-904C47E43695}" srcOrd="6" destOrd="0" presId="urn:microsoft.com/office/officeart/2005/8/layout/vList2"/>
    <dgm:cxn modelId="{229CEC63-1F1E-4126-A59F-CC0C2DE83D63}" type="presParOf" srcId="{81670555-CCC5-46DE-90CA-68DB17AB5A7E}" destId="{DA2A35C9-CC02-45FF-8A9B-0921323992E2}" srcOrd="7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3D9BEE-F50D-44E2-82ED-1292B2AAEB4E}" type="doc">
      <dgm:prSet loTypeId="urn:microsoft.com/office/officeart/2005/8/layout/h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F98EA5-7B4D-43AD-A13E-852F58A2C2B4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запуска</a:t>
          </a:r>
        </a:p>
      </dgm:t>
    </dgm:pt>
    <dgm:pt modelId="{72113235-9014-4AE9-BF2A-E4621B0DF8B7}" type="parTrans" cxnId="{94E115B6-0D19-496A-8FA7-C3747D0088D4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39FD67-7DA8-45FB-B2B9-F88F41BD2DC5}" type="sibTrans" cxnId="{94E115B6-0D19-496A-8FA7-C3747D0088D4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69BED4-67CD-4D37-99EF-E5BA58B019F4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Цели</a:t>
          </a:r>
        </a:p>
      </dgm:t>
    </dgm:pt>
    <dgm:pt modelId="{A1BEA26B-EC42-423E-866F-5962BFEE9921}" type="parTrans" cxnId="{5C0AD938-0054-482E-BA0B-CF78E445CAB5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F2ED9E-0A64-49D3-B657-D7902683CE57}" type="sibTrans" cxnId="{5C0AD938-0054-482E-BA0B-CF78E445CAB5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EB6585-D8E6-482B-AACD-C3ADE2C9D956}">
      <dgm:prSet phldrT="[Текст]"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KPI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8CC286-5B16-4CCF-BF3A-22EDC900D76A}" type="parTrans" cxnId="{E95E3422-69D1-4710-9F77-58FFD8477453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8118ED-2876-4104-9F0E-58609B1B4CDE}" type="sibTrans" cxnId="{E95E3422-69D1-4710-9F77-58FFD8477453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1A4E7B-510B-4CD8-BCF5-89756E849A62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процессе</a:t>
          </a:r>
        </a:p>
      </dgm:t>
    </dgm:pt>
    <dgm:pt modelId="{0B45F120-C28E-49BF-B673-3043FB320D42}" type="parTrans" cxnId="{B7C31E65-5BC7-451F-9BEE-0FF4BCEA9D47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614344-081F-4AD0-9086-7856B5850C67}" type="sibTrans" cxnId="{B7C31E65-5BC7-451F-9BEE-0FF4BCEA9D47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77DD34-4472-4136-91BB-3888564EFE87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Сбор данных</a:t>
          </a:r>
        </a:p>
      </dgm:t>
    </dgm:pt>
    <dgm:pt modelId="{8BCA6B7C-7D4B-4BCA-84FD-3E74FF7CD35A}" type="parTrans" cxnId="{FCDC9EFD-3BC4-4B4F-852F-B52AA29A2C3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B74ACF-8D1A-4E4C-AAF9-F15E1BA1213D}" type="sibTrans" cxnId="{FCDC9EFD-3BC4-4B4F-852F-B52AA29A2C3E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D1712B-35BA-4879-A6B8-8DABB3F31E66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Промежуточные результаты</a:t>
          </a:r>
        </a:p>
      </dgm:t>
    </dgm:pt>
    <dgm:pt modelId="{C3A96A3A-BD5E-497C-A6C4-453D84EA0AE9}" type="parTrans" cxnId="{2BD54D70-8F08-468F-831C-1DDC0C673CE1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12A590-C0CD-4B1B-9C59-27FC54A94C56}" type="sibTrans" cxnId="{2BD54D70-8F08-468F-831C-1DDC0C673CE1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C4F55-C3AF-4673-9B5C-7C943D0346E1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После окончания</a:t>
          </a:r>
        </a:p>
      </dgm:t>
    </dgm:pt>
    <dgm:pt modelId="{34D1DAF2-ED91-49C2-AB37-869E6625B32E}" type="parTrans" cxnId="{5593791D-0100-4CDB-A811-FC2CD4CFA815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659417-372E-40A7-BD1D-49095C16FEEB}" type="sibTrans" cxnId="{5593791D-0100-4CDB-A811-FC2CD4CFA815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CA51E5-BEE3-410B-812A-BADA17A183A5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Сведения и обработка данных</a:t>
          </a:r>
        </a:p>
      </dgm:t>
    </dgm:pt>
    <dgm:pt modelId="{BA53A691-7C67-4688-B34F-403CE716DC5F}" type="parTrans" cxnId="{C118BFA9-6C23-402B-8CF3-AEED5A234607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B322CB-3192-400F-8F23-54A4986707C9}" type="sibTrans" cxnId="{C118BFA9-6C23-402B-8CF3-AEED5A234607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14E29E-26A6-4DFB-94C6-A849367729BD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Срезы, таблицы, графики</a:t>
          </a:r>
        </a:p>
      </dgm:t>
    </dgm:pt>
    <dgm:pt modelId="{E1D16956-2A97-4B83-9C90-6DB00266630C}" type="parTrans" cxnId="{EF7773FB-858C-4099-86E1-935218E928B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85D9E5-49C3-49D9-9DBF-8802207CFFE5}" type="sibTrans" cxnId="{EF7773FB-858C-4099-86E1-935218E928B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C2D86-C7A8-4FF3-8C06-08AC953F00B7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Результаты предыдущих РК</a:t>
          </a:r>
        </a:p>
      </dgm:t>
    </dgm:pt>
    <dgm:pt modelId="{BE1D86A3-3C0B-40FD-91F7-BFFBBEE849AF}" type="parTrans" cxnId="{94D4ADC2-4F29-429D-AF83-E687FDE64CFA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023426-7ACF-4D96-B669-98F924B56C19}" type="sibTrans" cxnId="{94D4ADC2-4F29-429D-AF83-E687FDE64CFA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2C32C1-297C-429B-AA08-68E9EC134D70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Текущие показатели</a:t>
          </a:r>
        </a:p>
      </dgm:t>
    </dgm:pt>
    <dgm:pt modelId="{C1CFE587-3B9C-4193-BA10-46C5437BA9E1}" type="parTrans" cxnId="{7B7F7C97-30AB-4AB7-AAD3-C5A3A66F62C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1E171-6293-4F9B-93C6-09226441B0F1}" type="sibTrans" cxnId="{7B7F7C97-30AB-4AB7-AAD3-C5A3A66F62C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1DAF2C-DA50-4230-93DE-BCF6BC14870A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Инструменты и методы оценки</a:t>
          </a:r>
        </a:p>
      </dgm:t>
    </dgm:pt>
    <dgm:pt modelId="{C83B9944-F53F-4546-8CF4-FF75B98A521D}" type="parTrans" cxnId="{8366180F-1343-4D9C-B2EF-5583254918E3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0EC819-78F4-4E8C-B98D-BEC2ED290DE3}" type="sibTrans" cxnId="{8366180F-1343-4D9C-B2EF-5583254918E3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9ABB5-9D2A-4631-B56F-E31CFA6609D0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Настройка аналитики</a:t>
          </a:r>
        </a:p>
      </dgm:t>
    </dgm:pt>
    <dgm:pt modelId="{DBAD45D5-FBB5-43CA-A775-EE33814BDC15}" type="parTrans" cxnId="{AAB1A655-C75D-42D6-89D6-56A24AA4F57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A58C4F-00C6-4F67-9306-FE4E9946343B}" type="sibTrans" cxnId="{AAB1A655-C75D-42D6-89D6-56A24AA4F570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A21C16-1AF8-4B1E-85F3-6EA664F1C214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Сравнение и анализ</a:t>
          </a:r>
        </a:p>
      </dgm:t>
    </dgm:pt>
    <dgm:pt modelId="{B3B08D03-0319-4C2F-827D-60896CEE3D6E}" type="parTrans" cxnId="{87B845A1-746F-4D6C-ABAA-1760D715C70C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E1750B-AA12-4508-BE11-E30672720443}" type="sibTrans" cxnId="{87B845A1-746F-4D6C-ABAA-1760D715C70C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0ABDF0-FFD3-44D0-BA40-342101593A7D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Выводы</a:t>
          </a:r>
        </a:p>
      </dgm:t>
    </dgm:pt>
    <dgm:pt modelId="{67C63F3C-22D8-45CF-8B59-67568E53823B}" type="parTrans" cxnId="{5218D1B9-EA30-4DDA-9D43-4EA8FA73873B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F02E8F-4855-4C4D-8C66-FBFC1222352B}" type="sibTrans" cxnId="{5218D1B9-EA30-4DDA-9D43-4EA8FA73873B}">
      <dgm:prSet/>
      <dgm:spPr/>
      <dgm:t>
        <a:bodyPr/>
        <a:lstStyle/>
        <a:p>
          <a:endParaRPr lang="ru-RU" sz="2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19CD57-4E47-4519-96E5-32B7899CE7BD}" type="pres">
      <dgm:prSet presAssocID="{103D9BEE-F50D-44E2-82ED-1292B2AAEB4E}" presName="Name0" presStyleCnt="0">
        <dgm:presLayoutVars>
          <dgm:dir/>
          <dgm:animLvl val="lvl"/>
          <dgm:resizeHandles val="exact"/>
        </dgm:presLayoutVars>
      </dgm:prSet>
      <dgm:spPr/>
    </dgm:pt>
    <dgm:pt modelId="{E38E9F7A-FD3E-48E1-BCC1-EF7AF49BA5A3}" type="pres">
      <dgm:prSet presAssocID="{97F98EA5-7B4D-43AD-A13E-852F58A2C2B4}" presName="composite" presStyleCnt="0"/>
      <dgm:spPr/>
    </dgm:pt>
    <dgm:pt modelId="{BDCA97E8-342B-4FFB-AB3A-3FE521332515}" type="pres">
      <dgm:prSet presAssocID="{97F98EA5-7B4D-43AD-A13E-852F58A2C2B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CCA0C67-AE45-4A8E-9855-99028B1A27DD}" type="pres">
      <dgm:prSet presAssocID="{97F98EA5-7B4D-43AD-A13E-852F58A2C2B4}" presName="desTx" presStyleLbl="alignAccFollowNode1" presStyleIdx="0" presStyleCnt="3">
        <dgm:presLayoutVars>
          <dgm:bulletEnabled val="1"/>
        </dgm:presLayoutVars>
      </dgm:prSet>
      <dgm:spPr/>
    </dgm:pt>
    <dgm:pt modelId="{A25C11AC-4A13-440A-B2F7-3E8419A36000}" type="pres">
      <dgm:prSet presAssocID="{E839FD67-7DA8-45FB-B2B9-F88F41BD2DC5}" presName="space" presStyleCnt="0"/>
      <dgm:spPr/>
    </dgm:pt>
    <dgm:pt modelId="{A62F226C-CF75-4E38-8B40-CC3525223F00}" type="pres">
      <dgm:prSet presAssocID="{DE1A4E7B-510B-4CD8-BCF5-89756E849A62}" presName="composite" presStyleCnt="0"/>
      <dgm:spPr/>
    </dgm:pt>
    <dgm:pt modelId="{CA378618-71B7-4178-9BF5-90D33EDF0972}" type="pres">
      <dgm:prSet presAssocID="{DE1A4E7B-510B-4CD8-BCF5-89756E849A6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3653B3A-DFD5-4126-A29F-556C1B9E8A60}" type="pres">
      <dgm:prSet presAssocID="{DE1A4E7B-510B-4CD8-BCF5-89756E849A62}" presName="desTx" presStyleLbl="alignAccFollowNode1" presStyleIdx="1" presStyleCnt="3">
        <dgm:presLayoutVars>
          <dgm:bulletEnabled val="1"/>
        </dgm:presLayoutVars>
      </dgm:prSet>
      <dgm:spPr/>
    </dgm:pt>
    <dgm:pt modelId="{978FFAC3-7C20-4D65-8020-DCBEF8B800E8}" type="pres">
      <dgm:prSet presAssocID="{0D614344-081F-4AD0-9086-7856B5850C67}" presName="space" presStyleCnt="0"/>
      <dgm:spPr/>
    </dgm:pt>
    <dgm:pt modelId="{D3482579-F00F-4A50-8E4F-2A28841F17FE}" type="pres">
      <dgm:prSet presAssocID="{63AC4F55-C3AF-4673-9B5C-7C943D0346E1}" presName="composite" presStyleCnt="0"/>
      <dgm:spPr/>
    </dgm:pt>
    <dgm:pt modelId="{B600D93A-4548-421F-9063-ACE840A6E7C3}" type="pres">
      <dgm:prSet presAssocID="{63AC4F55-C3AF-4673-9B5C-7C943D0346E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0701A9C-47A7-4225-AD9B-65F51EB4BFBF}" type="pres">
      <dgm:prSet presAssocID="{63AC4F55-C3AF-4673-9B5C-7C943D0346E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366180F-1343-4D9C-B2EF-5583254918E3}" srcId="{97F98EA5-7B4D-43AD-A13E-852F58A2C2B4}" destId="{421DAF2C-DA50-4230-93DE-BCF6BC14870A}" srcOrd="4" destOrd="0" parTransId="{C83B9944-F53F-4546-8CF4-FF75B98A521D}" sibTransId="{520EC819-78F4-4E8C-B98D-BEC2ED290DE3}"/>
    <dgm:cxn modelId="{30D3CC1B-FC17-4D90-8E82-6B7E0946E50C}" type="presOf" srcId="{421DAF2C-DA50-4230-93DE-BCF6BC14870A}" destId="{DCCA0C67-AE45-4A8E-9855-99028B1A27DD}" srcOrd="0" destOrd="4" presId="urn:microsoft.com/office/officeart/2005/8/layout/hList1"/>
    <dgm:cxn modelId="{5593791D-0100-4CDB-A811-FC2CD4CFA815}" srcId="{103D9BEE-F50D-44E2-82ED-1292B2AAEB4E}" destId="{63AC4F55-C3AF-4673-9B5C-7C943D0346E1}" srcOrd="2" destOrd="0" parTransId="{34D1DAF2-ED91-49C2-AB37-869E6625B32E}" sibTransId="{11659417-372E-40A7-BD1D-49095C16FEEB}"/>
    <dgm:cxn modelId="{D95AF021-4957-4B58-949F-E89711B49925}" type="presOf" srcId="{0BD1712B-35BA-4879-A6B8-8DABB3F31E66}" destId="{33653B3A-DFD5-4126-A29F-556C1B9E8A60}" srcOrd="0" destOrd="1" presId="urn:microsoft.com/office/officeart/2005/8/layout/hList1"/>
    <dgm:cxn modelId="{E95E3422-69D1-4710-9F77-58FFD8477453}" srcId="{97F98EA5-7B4D-43AD-A13E-852F58A2C2B4}" destId="{4FEB6585-D8E6-482B-AACD-C3ADE2C9D956}" srcOrd="1" destOrd="0" parTransId="{4A8CC286-5B16-4CCF-BF3A-22EDC900D76A}" sibTransId="{468118ED-2876-4104-9F0E-58609B1B4CDE}"/>
    <dgm:cxn modelId="{4369132F-D042-4CF2-97DD-2E33352B89DC}" type="presOf" srcId="{9CA21C16-1AF8-4B1E-85F3-6EA664F1C214}" destId="{F0701A9C-47A7-4225-AD9B-65F51EB4BFBF}" srcOrd="0" destOrd="2" presId="urn:microsoft.com/office/officeart/2005/8/layout/hList1"/>
    <dgm:cxn modelId="{5C0AD938-0054-482E-BA0B-CF78E445CAB5}" srcId="{97F98EA5-7B4D-43AD-A13E-852F58A2C2B4}" destId="{0D69BED4-67CD-4D37-99EF-E5BA58B019F4}" srcOrd="0" destOrd="0" parTransId="{A1BEA26B-EC42-423E-866F-5962BFEE9921}" sibTransId="{4FF2ED9E-0A64-49D3-B657-D7902683CE57}"/>
    <dgm:cxn modelId="{F5821244-120F-4328-BF15-DB5E9B1141D2}" type="presOf" srcId="{962C32C1-297C-429B-AA08-68E9EC134D70}" destId="{DCCA0C67-AE45-4A8E-9855-99028B1A27DD}" srcOrd="0" destOrd="3" presId="urn:microsoft.com/office/officeart/2005/8/layout/hList1"/>
    <dgm:cxn modelId="{B7C31E65-5BC7-451F-9BEE-0FF4BCEA9D47}" srcId="{103D9BEE-F50D-44E2-82ED-1292B2AAEB4E}" destId="{DE1A4E7B-510B-4CD8-BCF5-89756E849A62}" srcOrd="1" destOrd="0" parTransId="{0B45F120-C28E-49BF-B673-3043FB320D42}" sibTransId="{0D614344-081F-4AD0-9086-7856B5850C67}"/>
    <dgm:cxn modelId="{2E99B345-2E0A-4D6A-B1CF-F1E65B302B4E}" type="presOf" srcId="{F139ABB5-9D2A-4631-B56F-E31CFA6609D0}" destId="{DCCA0C67-AE45-4A8E-9855-99028B1A27DD}" srcOrd="0" destOrd="5" presId="urn:microsoft.com/office/officeart/2005/8/layout/hList1"/>
    <dgm:cxn modelId="{E287DE48-88E1-451F-90F0-B70D5F10711D}" type="presOf" srcId="{D91C2D86-C7A8-4FF3-8C06-08AC953F00B7}" destId="{DCCA0C67-AE45-4A8E-9855-99028B1A27DD}" srcOrd="0" destOrd="2" presId="urn:microsoft.com/office/officeart/2005/8/layout/hList1"/>
    <dgm:cxn modelId="{75C7694B-FA7A-4962-B042-2C18DE538C05}" type="presOf" srcId="{103D9BEE-F50D-44E2-82ED-1292B2AAEB4E}" destId="{BA19CD57-4E47-4519-96E5-32B7899CE7BD}" srcOrd="0" destOrd="0" presId="urn:microsoft.com/office/officeart/2005/8/layout/hList1"/>
    <dgm:cxn modelId="{2BD54D70-8F08-468F-831C-1DDC0C673CE1}" srcId="{DE1A4E7B-510B-4CD8-BCF5-89756E849A62}" destId="{0BD1712B-35BA-4879-A6B8-8DABB3F31E66}" srcOrd="1" destOrd="0" parTransId="{C3A96A3A-BD5E-497C-A6C4-453D84EA0AE9}" sibTransId="{F112A590-C0CD-4B1B-9C59-27FC54A94C56}"/>
    <dgm:cxn modelId="{4DED9A71-05AA-4CA4-B1CE-AAB26981CC07}" type="presOf" srcId="{9F77DD34-4472-4136-91BB-3888564EFE87}" destId="{33653B3A-DFD5-4126-A29F-556C1B9E8A60}" srcOrd="0" destOrd="0" presId="urn:microsoft.com/office/officeart/2005/8/layout/hList1"/>
    <dgm:cxn modelId="{01BCE273-5276-4A05-8427-6B708BA037FA}" type="presOf" srcId="{05CA51E5-BEE3-410B-812A-BADA17A183A5}" destId="{F0701A9C-47A7-4225-AD9B-65F51EB4BFBF}" srcOrd="0" destOrd="0" presId="urn:microsoft.com/office/officeart/2005/8/layout/hList1"/>
    <dgm:cxn modelId="{AAB1A655-C75D-42D6-89D6-56A24AA4F570}" srcId="{97F98EA5-7B4D-43AD-A13E-852F58A2C2B4}" destId="{F139ABB5-9D2A-4631-B56F-E31CFA6609D0}" srcOrd="5" destOrd="0" parTransId="{DBAD45D5-FBB5-43CA-A775-EE33814BDC15}" sibTransId="{C1A58C4F-00C6-4F67-9306-FE4E9946343B}"/>
    <dgm:cxn modelId="{7D46C17F-293D-4939-BA21-A8B594016BA8}" type="presOf" srcId="{D114E29E-26A6-4DFB-94C6-A849367729BD}" destId="{F0701A9C-47A7-4225-AD9B-65F51EB4BFBF}" srcOrd="0" destOrd="1" presId="urn:microsoft.com/office/officeart/2005/8/layout/hList1"/>
    <dgm:cxn modelId="{6308C585-533C-4367-AF3A-463CDF48174C}" type="presOf" srcId="{97F98EA5-7B4D-43AD-A13E-852F58A2C2B4}" destId="{BDCA97E8-342B-4FFB-AB3A-3FE521332515}" srcOrd="0" destOrd="0" presId="urn:microsoft.com/office/officeart/2005/8/layout/hList1"/>
    <dgm:cxn modelId="{6DB9E48D-97D7-421E-BF49-F19B832430C5}" type="presOf" srcId="{0D69BED4-67CD-4D37-99EF-E5BA58B019F4}" destId="{DCCA0C67-AE45-4A8E-9855-99028B1A27DD}" srcOrd="0" destOrd="0" presId="urn:microsoft.com/office/officeart/2005/8/layout/hList1"/>
    <dgm:cxn modelId="{7B7F7C97-30AB-4AB7-AAD3-C5A3A66F62C0}" srcId="{97F98EA5-7B4D-43AD-A13E-852F58A2C2B4}" destId="{962C32C1-297C-429B-AA08-68E9EC134D70}" srcOrd="3" destOrd="0" parTransId="{C1CFE587-3B9C-4193-BA10-46C5437BA9E1}" sibTransId="{DC11E171-6293-4F9B-93C6-09226441B0F1}"/>
    <dgm:cxn modelId="{E2433FA1-69EB-4AE9-99B1-19B1B3526AE7}" type="presOf" srcId="{180ABDF0-FFD3-44D0-BA40-342101593A7D}" destId="{F0701A9C-47A7-4225-AD9B-65F51EB4BFBF}" srcOrd="0" destOrd="3" presId="urn:microsoft.com/office/officeart/2005/8/layout/hList1"/>
    <dgm:cxn modelId="{87B845A1-746F-4D6C-ABAA-1760D715C70C}" srcId="{63AC4F55-C3AF-4673-9B5C-7C943D0346E1}" destId="{9CA21C16-1AF8-4B1E-85F3-6EA664F1C214}" srcOrd="2" destOrd="0" parTransId="{B3B08D03-0319-4C2F-827D-60896CEE3D6E}" sibTransId="{84E1750B-AA12-4508-BE11-E30672720443}"/>
    <dgm:cxn modelId="{C118BFA9-6C23-402B-8CF3-AEED5A234607}" srcId="{63AC4F55-C3AF-4673-9B5C-7C943D0346E1}" destId="{05CA51E5-BEE3-410B-812A-BADA17A183A5}" srcOrd="0" destOrd="0" parTransId="{BA53A691-7C67-4688-B34F-403CE716DC5F}" sibTransId="{C9B322CB-3192-400F-8F23-54A4986707C9}"/>
    <dgm:cxn modelId="{94E115B6-0D19-496A-8FA7-C3747D0088D4}" srcId="{103D9BEE-F50D-44E2-82ED-1292B2AAEB4E}" destId="{97F98EA5-7B4D-43AD-A13E-852F58A2C2B4}" srcOrd="0" destOrd="0" parTransId="{72113235-9014-4AE9-BF2A-E4621B0DF8B7}" sibTransId="{E839FD67-7DA8-45FB-B2B9-F88F41BD2DC5}"/>
    <dgm:cxn modelId="{5218D1B9-EA30-4DDA-9D43-4EA8FA73873B}" srcId="{63AC4F55-C3AF-4673-9B5C-7C943D0346E1}" destId="{180ABDF0-FFD3-44D0-BA40-342101593A7D}" srcOrd="3" destOrd="0" parTransId="{67C63F3C-22D8-45CF-8B59-67568E53823B}" sibTransId="{C5F02E8F-4855-4C4D-8C66-FBFC1222352B}"/>
    <dgm:cxn modelId="{94D4ADC2-4F29-429D-AF83-E687FDE64CFA}" srcId="{97F98EA5-7B4D-43AD-A13E-852F58A2C2B4}" destId="{D91C2D86-C7A8-4FF3-8C06-08AC953F00B7}" srcOrd="2" destOrd="0" parTransId="{BE1D86A3-3C0B-40FD-91F7-BFFBBEE849AF}" sibTransId="{4D023426-7ACF-4D96-B669-98F924B56C19}"/>
    <dgm:cxn modelId="{DFEB1EC8-8415-4ACB-88E3-80601B5C4F32}" type="presOf" srcId="{4FEB6585-D8E6-482B-AACD-C3ADE2C9D956}" destId="{DCCA0C67-AE45-4A8E-9855-99028B1A27DD}" srcOrd="0" destOrd="1" presId="urn:microsoft.com/office/officeart/2005/8/layout/hList1"/>
    <dgm:cxn modelId="{7F0264CB-6CE6-4BDD-BEC7-B61819CEC902}" type="presOf" srcId="{63AC4F55-C3AF-4673-9B5C-7C943D0346E1}" destId="{B600D93A-4548-421F-9063-ACE840A6E7C3}" srcOrd="0" destOrd="0" presId="urn:microsoft.com/office/officeart/2005/8/layout/hList1"/>
    <dgm:cxn modelId="{F1B7B2CE-28F5-430F-86C4-3A8BC5AC8350}" type="presOf" srcId="{DE1A4E7B-510B-4CD8-BCF5-89756E849A62}" destId="{CA378618-71B7-4178-9BF5-90D33EDF0972}" srcOrd="0" destOrd="0" presId="urn:microsoft.com/office/officeart/2005/8/layout/hList1"/>
    <dgm:cxn modelId="{EF7773FB-858C-4099-86E1-935218E928B0}" srcId="{63AC4F55-C3AF-4673-9B5C-7C943D0346E1}" destId="{D114E29E-26A6-4DFB-94C6-A849367729BD}" srcOrd="1" destOrd="0" parTransId="{E1D16956-2A97-4B83-9C90-6DB00266630C}" sibTransId="{C285D9E5-49C3-49D9-9DBF-8802207CFFE5}"/>
    <dgm:cxn modelId="{FCDC9EFD-3BC4-4B4F-852F-B52AA29A2C3E}" srcId="{DE1A4E7B-510B-4CD8-BCF5-89756E849A62}" destId="{9F77DD34-4472-4136-91BB-3888564EFE87}" srcOrd="0" destOrd="0" parTransId="{8BCA6B7C-7D4B-4BCA-84FD-3E74FF7CD35A}" sibTransId="{01B74ACF-8D1A-4E4C-AAF9-F15E1BA1213D}"/>
    <dgm:cxn modelId="{D80DE634-958C-42CD-9A89-2D8B4B093BF8}" type="presParOf" srcId="{BA19CD57-4E47-4519-96E5-32B7899CE7BD}" destId="{E38E9F7A-FD3E-48E1-BCC1-EF7AF49BA5A3}" srcOrd="0" destOrd="0" presId="urn:microsoft.com/office/officeart/2005/8/layout/hList1"/>
    <dgm:cxn modelId="{2BE2A878-4523-4115-BAC5-63402BD99AD0}" type="presParOf" srcId="{E38E9F7A-FD3E-48E1-BCC1-EF7AF49BA5A3}" destId="{BDCA97E8-342B-4FFB-AB3A-3FE521332515}" srcOrd="0" destOrd="0" presId="urn:microsoft.com/office/officeart/2005/8/layout/hList1"/>
    <dgm:cxn modelId="{2B71C1E1-9F9B-4E7A-9692-76C13BA778C5}" type="presParOf" srcId="{E38E9F7A-FD3E-48E1-BCC1-EF7AF49BA5A3}" destId="{DCCA0C67-AE45-4A8E-9855-99028B1A27DD}" srcOrd="1" destOrd="0" presId="urn:microsoft.com/office/officeart/2005/8/layout/hList1"/>
    <dgm:cxn modelId="{60527C41-F311-456A-91A9-ED7E817F81C1}" type="presParOf" srcId="{BA19CD57-4E47-4519-96E5-32B7899CE7BD}" destId="{A25C11AC-4A13-440A-B2F7-3E8419A36000}" srcOrd="1" destOrd="0" presId="urn:microsoft.com/office/officeart/2005/8/layout/hList1"/>
    <dgm:cxn modelId="{A8A8EE80-2F73-404A-BEAF-2B64793BCD9C}" type="presParOf" srcId="{BA19CD57-4E47-4519-96E5-32B7899CE7BD}" destId="{A62F226C-CF75-4E38-8B40-CC3525223F00}" srcOrd="2" destOrd="0" presId="urn:microsoft.com/office/officeart/2005/8/layout/hList1"/>
    <dgm:cxn modelId="{536E22F5-7487-457B-929A-8D13EA520905}" type="presParOf" srcId="{A62F226C-CF75-4E38-8B40-CC3525223F00}" destId="{CA378618-71B7-4178-9BF5-90D33EDF0972}" srcOrd="0" destOrd="0" presId="urn:microsoft.com/office/officeart/2005/8/layout/hList1"/>
    <dgm:cxn modelId="{14FD1A50-0693-40F2-8109-E9E9412F4A42}" type="presParOf" srcId="{A62F226C-CF75-4E38-8B40-CC3525223F00}" destId="{33653B3A-DFD5-4126-A29F-556C1B9E8A60}" srcOrd="1" destOrd="0" presId="urn:microsoft.com/office/officeart/2005/8/layout/hList1"/>
    <dgm:cxn modelId="{E6D9AF82-BE28-4C09-A027-FD94D7521F85}" type="presParOf" srcId="{BA19CD57-4E47-4519-96E5-32B7899CE7BD}" destId="{978FFAC3-7C20-4D65-8020-DCBEF8B800E8}" srcOrd="3" destOrd="0" presId="urn:microsoft.com/office/officeart/2005/8/layout/hList1"/>
    <dgm:cxn modelId="{7D823602-8EBA-434C-9D05-A68E4D70C5B2}" type="presParOf" srcId="{BA19CD57-4E47-4519-96E5-32B7899CE7BD}" destId="{D3482579-F00F-4A50-8E4F-2A28841F17FE}" srcOrd="4" destOrd="0" presId="urn:microsoft.com/office/officeart/2005/8/layout/hList1"/>
    <dgm:cxn modelId="{FBE4E188-8259-4468-82B5-ED3584F182BF}" type="presParOf" srcId="{D3482579-F00F-4A50-8E4F-2A28841F17FE}" destId="{B600D93A-4548-421F-9063-ACE840A6E7C3}" srcOrd="0" destOrd="0" presId="urn:microsoft.com/office/officeart/2005/8/layout/hList1"/>
    <dgm:cxn modelId="{D49BC106-88E8-4B3D-AAB8-6DC4607C6F2C}" type="presParOf" srcId="{D3482579-F00F-4A50-8E4F-2A28841F17FE}" destId="{F0701A9C-47A7-4225-AD9B-65F51EB4BFB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DCA719-00CA-4DE0-A2E1-11D22E374EB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A3D19E-D553-45F3-81C3-C25C882285F0}">
      <dgm:prSet phldrT="[Текст]" custT="1"/>
      <dgm:spPr/>
      <dgm:t>
        <a:bodyPr/>
        <a:lstStyle/>
        <a:p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Неповторимость</a:t>
          </a:r>
          <a:endParaRPr lang="ru-RU" sz="20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297356-AC92-4BBF-9375-529D327A4BF7}" type="parTrans" cxnId="{88C639B5-A12A-42C5-871C-F131C4FF5D9D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38902B-4F6E-4A1A-8267-FD3DA0917853}" type="sibTrans" cxnId="{88C639B5-A12A-42C5-871C-F131C4FF5D9D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CC32F9-CD9F-4425-B3B3-41BCBC3D9F02}">
      <dgm:prSet custT="1"/>
      <dgm:spPr/>
      <dgm:t>
        <a:bodyPr/>
        <a:lstStyle/>
        <a:p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Измеримость</a:t>
          </a:r>
        </a:p>
      </dgm:t>
    </dgm:pt>
    <dgm:pt modelId="{60DA9AF3-65F8-479E-A446-F79424646996}" type="parTrans" cxnId="{B2BA24C1-A239-4401-9229-AEA1AF9CF275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D22A12-819D-4CAB-9A51-71D9EDC6B795}" type="sibTrans" cxnId="{B2BA24C1-A239-4401-9229-AEA1AF9CF275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997FF-1AFF-4223-8EF6-F691AB8DAE7C}">
      <dgm:prSet custT="1"/>
      <dgm:spPr/>
      <dgm:t>
        <a:bodyPr/>
        <a:lstStyle/>
        <a:p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Эмоциональность</a:t>
          </a:r>
        </a:p>
      </dgm:t>
    </dgm:pt>
    <dgm:pt modelId="{EBB089F1-0EE4-4CA9-A12E-6FF51AC340A7}" type="parTrans" cxnId="{EBD54662-35B0-4CF2-BC13-BC48D4BFF6E6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5E27AE-297C-404D-8F66-389BA889DA48}" type="sibTrans" cxnId="{EBD54662-35B0-4CF2-BC13-BC48D4BFF6E6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53D18-5D07-409A-9FC3-F59CE04E5BE7}">
      <dgm:prSet custT="1"/>
      <dgm:spPr/>
      <dgm:t>
        <a:bodyPr/>
        <a:lstStyle/>
        <a:p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Креативность</a:t>
          </a:r>
        </a:p>
      </dgm:t>
    </dgm:pt>
    <dgm:pt modelId="{742FD2CB-F802-4C58-BC82-2481E3E4D47B}" type="parTrans" cxnId="{F81C94FD-A43C-4469-80E4-8DD046B4C627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71185B-D5E7-4679-A976-40F5A8E92FDB}" type="sibTrans" cxnId="{F81C94FD-A43C-4469-80E4-8DD046B4C627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B31644-D82B-41AC-9BE1-3E56F7D0DD91}">
      <dgm:prSet custT="1"/>
      <dgm:spPr/>
      <dgm:t>
        <a:bodyPr/>
        <a:lstStyle/>
        <a:p>
          <a:r>
            <a:rPr lang="ru-RU" sz="2000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Интерактивность</a:t>
          </a:r>
        </a:p>
      </dgm:t>
    </dgm:pt>
    <dgm:pt modelId="{13CE284B-69A0-41F6-9C8B-00C18BD3E871}" type="parTrans" cxnId="{61E2F165-EDB1-40E5-8F30-10CB1C704892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0AC49E-6785-4CEF-9F8C-C72F9EC095D1}" type="sibTrans" cxnId="{61E2F165-EDB1-40E5-8F30-10CB1C704892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62BD0-073E-454A-982F-629682390559}">
      <dgm:prSet phldrT="[Текст]" custT="1"/>
      <dgm:spPr/>
      <dgm:t>
        <a:bodyPr/>
        <a:lstStyle/>
        <a:p>
          <a:r>
            <a:rPr lang="ru-RU" sz="2000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Целенаправленность</a:t>
          </a:r>
          <a:endParaRPr lang="ru-RU" sz="20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4D3BBA-C4E4-4849-A7E7-51EC930DD210}" type="parTrans" cxnId="{4441EF3D-671A-418B-AF3D-9F3B08794EF8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C946DC-ADF4-422E-BB65-0EF6E2679147}" type="sibTrans" cxnId="{4441EF3D-671A-418B-AF3D-9F3B08794EF8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B9AA82-540E-4252-9AD2-711105890780}" type="pres">
      <dgm:prSet presAssocID="{90DCA719-00CA-4DE0-A2E1-11D22E374EB3}" presName="diagram" presStyleCnt="0">
        <dgm:presLayoutVars>
          <dgm:dir/>
          <dgm:resizeHandles val="exact"/>
        </dgm:presLayoutVars>
      </dgm:prSet>
      <dgm:spPr/>
    </dgm:pt>
    <dgm:pt modelId="{91C543D2-B400-48A5-81E3-C964B86E2594}" type="pres">
      <dgm:prSet presAssocID="{AAA3D19E-D553-45F3-81C3-C25C882285F0}" presName="node" presStyleLbl="node1" presStyleIdx="0" presStyleCnt="6" custScaleX="132204" custLinFactNeighborX="-69581">
        <dgm:presLayoutVars>
          <dgm:bulletEnabled val="1"/>
        </dgm:presLayoutVars>
      </dgm:prSet>
      <dgm:spPr/>
    </dgm:pt>
    <dgm:pt modelId="{DFBB2559-5B0D-43BF-B560-D46DC752AF54}" type="pres">
      <dgm:prSet presAssocID="{F638902B-4F6E-4A1A-8267-FD3DA0917853}" presName="sibTrans" presStyleCnt="0"/>
      <dgm:spPr/>
    </dgm:pt>
    <dgm:pt modelId="{A4B557F9-A891-4EF9-9FA7-66E5ADA34135}" type="pres">
      <dgm:prSet presAssocID="{62D62BD0-073E-454A-982F-629682390559}" presName="node" presStyleLbl="node1" presStyleIdx="1" presStyleCnt="6" custScaleX="132204" custLinFactNeighborX="-38269" custLinFactNeighborY="-3479">
        <dgm:presLayoutVars>
          <dgm:bulletEnabled val="1"/>
        </dgm:presLayoutVars>
      </dgm:prSet>
      <dgm:spPr/>
    </dgm:pt>
    <dgm:pt modelId="{23CF5DE5-3C60-4B46-A3FA-A165518047A0}" type="pres">
      <dgm:prSet presAssocID="{2FC946DC-ADF4-422E-BB65-0EF6E2679147}" presName="sibTrans" presStyleCnt="0"/>
      <dgm:spPr/>
    </dgm:pt>
    <dgm:pt modelId="{89825D74-AF9F-43B6-8F87-C3CA8A22C231}" type="pres">
      <dgm:prSet presAssocID="{0CB31644-D82B-41AC-9BE1-3E56F7D0DD91}" presName="node" presStyleLbl="node1" presStyleIdx="2" presStyleCnt="6" custScaleX="132204">
        <dgm:presLayoutVars>
          <dgm:bulletEnabled val="1"/>
        </dgm:presLayoutVars>
      </dgm:prSet>
      <dgm:spPr/>
    </dgm:pt>
    <dgm:pt modelId="{7443C02F-C868-4168-B4B5-9E42B2D5847F}" type="pres">
      <dgm:prSet presAssocID="{1B0AC49E-6785-4CEF-9F8C-C72F9EC095D1}" presName="sibTrans" presStyleCnt="0"/>
      <dgm:spPr/>
    </dgm:pt>
    <dgm:pt modelId="{1BD74DD8-D2B0-4222-B8F8-CC768ACC765C}" type="pres">
      <dgm:prSet presAssocID="{80153D18-5D07-409A-9FC3-F59CE04E5BE7}" presName="node" presStyleLbl="node1" presStyleIdx="3" presStyleCnt="6" custScaleX="132204" custLinFactX="83953" custLinFactNeighborX="100000" custLinFactNeighborY="-1063">
        <dgm:presLayoutVars>
          <dgm:bulletEnabled val="1"/>
        </dgm:presLayoutVars>
      </dgm:prSet>
      <dgm:spPr/>
    </dgm:pt>
    <dgm:pt modelId="{97CA8E7E-7A92-4271-BAA3-9957D0F80617}" type="pres">
      <dgm:prSet presAssocID="{D471185B-D5E7-4679-A976-40F5A8E92FDB}" presName="sibTrans" presStyleCnt="0"/>
      <dgm:spPr/>
    </dgm:pt>
    <dgm:pt modelId="{85EAC904-C18B-4CE5-827F-4DC5AE19E684}" type="pres">
      <dgm:prSet presAssocID="{8E4997FF-1AFF-4223-8EF6-F691AB8DAE7C}" presName="node" presStyleLbl="node1" presStyleIdx="4" presStyleCnt="6" custScaleX="132204" custLinFactX="-30116" custLinFactNeighborX="-100000" custLinFactNeighborY="97">
        <dgm:presLayoutVars>
          <dgm:bulletEnabled val="1"/>
        </dgm:presLayoutVars>
      </dgm:prSet>
      <dgm:spPr/>
    </dgm:pt>
    <dgm:pt modelId="{B12313EA-C8D1-4630-ACF9-AF36485602CE}" type="pres">
      <dgm:prSet presAssocID="{AA5E27AE-297C-404D-8F66-389BA889DA48}" presName="sibTrans" presStyleCnt="0"/>
      <dgm:spPr/>
    </dgm:pt>
    <dgm:pt modelId="{2524AE2A-655C-4B9D-A6B5-0EC895F58B67}" type="pres">
      <dgm:prSet presAssocID="{77CC32F9-CD9F-4425-B3B3-41BCBC3D9F02}" presName="node" presStyleLbl="node1" presStyleIdx="5" presStyleCnt="6" custScaleX="132204" custLinFactNeighborX="70972" custLinFactNeighborY="-2319">
        <dgm:presLayoutVars>
          <dgm:bulletEnabled val="1"/>
        </dgm:presLayoutVars>
      </dgm:prSet>
      <dgm:spPr/>
    </dgm:pt>
  </dgm:ptLst>
  <dgm:cxnLst>
    <dgm:cxn modelId="{4441EF3D-671A-418B-AF3D-9F3B08794EF8}" srcId="{90DCA719-00CA-4DE0-A2E1-11D22E374EB3}" destId="{62D62BD0-073E-454A-982F-629682390559}" srcOrd="1" destOrd="0" parTransId="{654D3BBA-C4E4-4849-A7E7-51EC930DD210}" sibTransId="{2FC946DC-ADF4-422E-BB65-0EF6E2679147}"/>
    <dgm:cxn modelId="{EBD54662-35B0-4CF2-BC13-BC48D4BFF6E6}" srcId="{90DCA719-00CA-4DE0-A2E1-11D22E374EB3}" destId="{8E4997FF-1AFF-4223-8EF6-F691AB8DAE7C}" srcOrd="4" destOrd="0" parTransId="{EBB089F1-0EE4-4CA9-A12E-6FF51AC340A7}" sibTransId="{AA5E27AE-297C-404D-8F66-389BA889DA48}"/>
    <dgm:cxn modelId="{61E2F165-EDB1-40E5-8F30-10CB1C704892}" srcId="{90DCA719-00CA-4DE0-A2E1-11D22E374EB3}" destId="{0CB31644-D82B-41AC-9BE1-3E56F7D0DD91}" srcOrd="2" destOrd="0" parTransId="{13CE284B-69A0-41F6-9C8B-00C18BD3E871}" sibTransId="{1B0AC49E-6785-4CEF-9F8C-C72F9EC095D1}"/>
    <dgm:cxn modelId="{D436B849-E922-48F6-BA9D-230379BF1813}" type="presOf" srcId="{90DCA719-00CA-4DE0-A2E1-11D22E374EB3}" destId="{29B9AA82-540E-4252-9AD2-711105890780}" srcOrd="0" destOrd="0" presId="urn:microsoft.com/office/officeart/2005/8/layout/default"/>
    <dgm:cxn modelId="{3C159D7F-B60B-4288-B0E3-E382A4BF30EC}" type="presOf" srcId="{80153D18-5D07-409A-9FC3-F59CE04E5BE7}" destId="{1BD74DD8-D2B0-4222-B8F8-CC768ACC765C}" srcOrd="0" destOrd="0" presId="urn:microsoft.com/office/officeart/2005/8/layout/default"/>
    <dgm:cxn modelId="{B6A477AF-3DAA-444F-BE90-423F9B743647}" type="presOf" srcId="{62D62BD0-073E-454A-982F-629682390559}" destId="{A4B557F9-A891-4EF9-9FA7-66E5ADA34135}" srcOrd="0" destOrd="0" presId="urn:microsoft.com/office/officeart/2005/8/layout/default"/>
    <dgm:cxn modelId="{88C639B5-A12A-42C5-871C-F131C4FF5D9D}" srcId="{90DCA719-00CA-4DE0-A2E1-11D22E374EB3}" destId="{AAA3D19E-D553-45F3-81C3-C25C882285F0}" srcOrd="0" destOrd="0" parTransId="{81297356-AC92-4BBF-9375-529D327A4BF7}" sibTransId="{F638902B-4F6E-4A1A-8267-FD3DA0917853}"/>
    <dgm:cxn modelId="{B2BA24C1-A239-4401-9229-AEA1AF9CF275}" srcId="{90DCA719-00CA-4DE0-A2E1-11D22E374EB3}" destId="{77CC32F9-CD9F-4425-B3B3-41BCBC3D9F02}" srcOrd="5" destOrd="0" parTransId="{60DA9AF3-65F8-479E-A446-F79424646996}" sibTransId="{C3D22A12-819D-4CAB-9A51-71D9EDC6B795}"/>
    <dgm:cxn modelId="{3FA4E2C2-0755-4B53-9CB5-FC3D66FA63F0}" type="presOf" srcId="{77CC32F9-CD9F-4425-B3B3-41BCBC3D9F02}" destId="{2524AE2A-655C-4B9D-A6B5-0EC895F58B67}" srcOrd="0" destOrd="0" presId="urn:microsoft.com/office/officeart/2005/8/layout/default"/>
    <dgm:cxn modelId="{F27DB1D1-F397-4746-87C1-E54ED1C5E2CD}" type="presOf" srcId="{AAA3D19E-D553-45F3-81C3-C25C882285F0}" destId="{91C543D2-B400-48A5-81E3-C964B86E2594}" srcOrd="0" destOrd="0" presId="urn:microsoft.com/office/officeart/2005/8/layout/default"/>
    <dgm:cxn modelId="{BC69EDE8-E47F-4869-9D83-D75BC9A35BAA}" type="presOf" srcId="{0CB31644-D82B-41AC-9BE1-3E56F7D0DD91}" destId="{89825D74-AF9F-43B6-8F87-C3CA8A22C231}" srcOrd="0" destOrd="0" presId="urn:microsoft.com/office/officeart/2005/8/layout/default"/>
    <dgm:cxn modelId="{63B889FB-4CE6-4D99-BA29-BDF31B25DF49}" type="presOf" srcId="{8E4997FF-1AFF-4223-8EF6-F691AB8DAE7C}" destId="{85EAC904-C18B-4CE5-827F-4DC5AE19E684}" srcOrd="0" destOrd="0" presId="urn:microsoft.com/office/officeart/2005/8/layout/default"/>
    <dgm:cxn modelId="{F81C94FD-A43C-4469-80E4-8DD046B4C627}" srcId="{90DCA719-00CA-4DE0-A2E1-11D22E374EB3}" destId="{80153D18-5D07-409A-9FC3-F59CE04E5BE7}" srcOrd="3" destOrd="0" parTransId="{742FD2CB-F802-4C58-BC82-2481E3E4D47B}" sibTransId="{D471185B-D5E7-4679-A976-40F5A8E92FDB}"/>
    <dgm:cxn modelId="{EB44509C-887B-443F-ADF1-420E6B93EAE4}" type="presParOf" srcId="{29B9AA82-540E-4252-9AD2-711105890780}" destId="{91C543D2-B400-48A5-81E3-C964B86E2594}" srcOrd="0" destOrd="0" presId="urn:microsoft.com/office/officeart/2005/8/layout/default"/>
    <dgm:cxn modelId="{87F74B3A-75FD-4FAE-A87D-E30608C1785F}" type="presParOf" srcId="{29B9AA82-540E-4252-9AD2-711105890780}" destId="{DFBB2559-5B0D-43BF-B560-D46DC752AF54}" srcOrd="1" destOrd="0" presId="urn:microsoft.com/office/officeart/2005/8/layout/default"/>
    <dgm:cxn modelId="{DFE9473D-8E17-49C8-BCD1-7D61AA33A9E3}" type="presParOf" srcId="{29B9AA82-540E-4252-9AD2-711105890780}" destId="{A4B557F9-A891-4EF9-9FA7-66E5ADA34135}" srcOrd="2" destOrd="0" presId="urn:microsoft.com/office/officeart/2005/8/layout/default"/>
    <dgm:cxn modelId="{1E817E0A-E2AE-4BF9-8746-98F81637561B}" type="presParOf" srcId="{29B9AA82-540E-4252-9AD2-711105890780}" destId="{23CF5DE5-3C60-4B46-A3FA-A165518047A0}" srcOrd="3" destOrd="0" presId="urn:microsoft.com/office/officeart/2005/8/layout/default"/>
    <dgm:cxn modelId="{6E0DDCD9-53C4-44CC-A768-87BA4578AABF}" type="presParOf" srcId="{29B9AA82-540E-4252-9AD2-711105890780}" destId="{89825D74-AF9F-43B6-8F87-C3CA8A22C231}" srcOrd="4" destOrd="0" presId="urn:microsoft.com/office/officeart/2005/8/layout/default"/>
    <dgm:cxn modelId="{9E8AEAD0-DA39-439B-93B7-5411327F6FC1}" type="presParOf" srcId="{29B9AA82-540E-4252-9AD2-711105890780}" destId="{7443C02F-C868-4168-B4B5-9E42B2D5847F}" srcOrd="5" destOrd="0" presId="urn:microsoft.com/office/officeart/2005/8/layout/default"/>
    <dgm:cxn modelId="{4716A4E8-DC64-4661-93E6-2B6DAA3102CC}" type="presParOf" srcId="{29B9AA82-540E-4252-9AD2-711105890780}" destId="{1BD74DD8-D2B0-4222-B8F8-CC768ACC765C}" srcOrd="6" destOrd="0" presId="urn:microsoft.com/office/officeart/2005/8/layout/default"/>
    <dgm:cxn modelId="{B422F19C-1138-4798-9958-8625E5FB1487}" type="presParOf" srcId="{29B9AA82-540E-4252-9AD2-711105890780}" destId="{97CA8E7E-7A92-4271-BAA3-9957D0F80617}" srcOrd="7" destOrd="0" presId="urn:microsoft.com/office/officeart/2005/8/layout/default"/>
    <dgm:cxn modelId="{926F0904-7EAA-459D-BF07-09A13B8DFF63}" type="presParOf" srcId="{29B9AA82-540E-4252-9AD2-711105890780}" destId="{85EAC904-C18B-4CE5-827F-4DC5AE19E684}" srcOrd="8" destOrd="0" presId="urn:microsoft.com/office/officeart/2005/8/layout/default"/>
    <dgm:cxn modelId="{025E2979-8F54-495E-8B6D-3041720B178C}" type="presParOf" srcId="{29B9AA82-540E-4252-9AD2-711105890780}" destId="{B12313EA-C8D1-4630-ACF9-AF36485602CE}" srcOrd="9" destOrd="0" presId="urn:microsoft.com/office/officeart/2005/8/layout/default"/>
    <dgm:cxn modelId="{DED6A3D0-C8C2-4AD1-A0C2-A858D3BCB15B}" type="presParOf" srcId="{29B9AA82-540E-4252-9AD2-711105890780}" destId="{2524AE2A-655C-4B9D-A6B5-0EC895F58B6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4D158C-8B6B-4AAF-B181-F22D2AB2B50A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93E13D-A8C8-49A5-B93A-6D9CB626C02B}">
      <dgm:prSet phldrT="[Текст]" custT="1"/>
      <dgm:spPr/>
      <dgm:t>
        <a:bodyPr/>
        <a:lstStyle/>
        <a:p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Коммуникативная эффективность 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–насколько успешно мероприятие выполнило свои информационные и имиджевые задачи. </a:t>
          </a:r>
        </a:p>
      </dgm:t>
    </dgm:pt>
    <dgm:pt modelId="{8F25EDAC-60A1-4516-AB97-3F0E3BC025C1}" type="parTrans" cxnId="{CA647554-B382-47D7-A1F8-DFB01C231B3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2938E4-07C8-4541-A834-398B77E1528D}" type="sibTrans" cxnId="{CA647554-B382-47D7-A1F8-DFB01C231B3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34FC7D-F023-435D-838B-86954D16B876}">
      <dgm:prSet phldrT="[Текст]" custT="1"/>
      <dgm:spPr/>
      <dgm:t>
        <a:bodyPr/>
        <a:lstStyle/>
        <a:p>
          <a:r>
            <a:rPr lang="ru-RU" sz="2400">
              <a:latin typeface="Times New Roman" panose="02020603050405020304" pitchFamily="18" charset="0"/>
              <a:cs typeface="Times New Roman" panose="02020603050405020304" pitchFamily="18" charset="0"/>
            </a:rPr>
            <a:t>Удалось ли донести нужную информацию до ЦА?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78F4BE-1D32-4B2A-933E-B2D50EAAC269}" type="parTrans" cxnId="{91CEC119-4EC1-429C-B236-A939B67BEC3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06D588-822E-490E-B9F2-B70D3D661C11}" type="sibTrans" cxnId="{91CEC119-4EC1-429C-B236-A939B67BEC3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7F4FAB-4793-469A-98D0-84ED19EECB8E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Экономическая эффективность 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– соотношение затрат на проведение мероприятия и полученной от него выгоды. </a:t>
          </a:r>
        </a:p>
      </dgm:t>
    </dgm:pt>
    <dgm:pt modelId="{ECD3DC66-2955-4EBD-BDAF-754FB19F1415}" type="parTrans" cxnId="{28C9A603-C945-48C6-9F00-CA9770286D7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BE891-35AC-4FE5-8F34-E532621475E2}" type="sibTrans" cxnId="{28C9A603-C945-48C6-9F00-CA9770286D77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E7D6A7-8092-4AF0-8935-BF7DE5256B4C}">
      <dgm:prSet phldrT="[Текст]" custT="1"/>
      <dgm:spPr/>
      <dgm:t>
        <a:bodyPr/>
        <a:lstStyle/>
        <a:p>
          <a:r>
            <a:rPr lang="ru-RU" sz="2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Были ли достигнуты финансовые цели?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005EAE-D3AF-4C4E-BCD9-ABCC7C1F5B88}" type="parTrans" cxnId="{63E16520-0A79-4705-AABB-48C5E623CB2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245F11-F4C4-4660-90D2-9AE78231BB76}" type="sibTrans" cxnId="{63E16520-0A79-4705-AABB-48C5E623CB2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087BAB-20A6-40AB-8657-3C3C4A0DE390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Улучшился ли имидж организации или продукта? </a:t>
          </a:r>
        </a:p>
      </dgm:t>
    </dgm:pt>
    <dgm:pt modelId="{E8EB6D0B-88EB-4D5B-8914-FB08B51BD6F6}" type="parTrans" cxnId="{4A1DBADD-ECD1-4804-A9F2-E57042DEA93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A1E38-469D-4C09-907B-4249544DE310}" type="sibTrans" cxnId="{4A1DBADD-ECD1-4804-A9F2-E57042DEA93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06C232-030B-4460-8124-1B025B0B6E0D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Привлечено ли внимание к проблеме?</a:t>
          </a:r>
        </a:p>
      </dgm:t>
    </dgm:pt>
    <dgm:pt modelId="{37C78E7B-CB4C-481F-A4BC-C80AE95CAD56}" type="parTrans" cxnId="{A235C452-CCDF-420D-B7C1-DDD7ED78743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4DE58-715F-4E3B-A8AB-40E77068468E}" type="sibTrans" cxnId="{A235C452-CCDF-420D-B7C1-DDD7ED78743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15F83-8A31-4734-8994-F51E578BFA79}">
      <dgm:prSet phldrT="[Текст]" custT="1"/>
      <dgm:spPr/>
      <dgm:t>
        <a:bodyPr/>
        <a:lstStyle/>
        <a:p>
          <a:r>
            <a:rPr lang="ru-RU" sz="2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Окупились ли инвестиции?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51BED4-83CA-47A2-AAA9-06A564B941D1}" type="parTrans" cxnId="{EFA83B14-AB0E-48D1-B787-0350EE86FBE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C9B53F-C208-4596-8E24-79A2BB1F3477}" type="sibTrans" cxnId="{EFA83B14-AB0E-48D1-B787-0350EE86FBE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D083F2-AC1B-4687-9092-B165315B8FF7}" type="pres">
      <dgm:prSet presAssocID="{C44D158C-8B6B-4AAF-B181-F22D2AB2B50A}" presName="Name0" presStyleCnt="0">
        <dgm:presLayoutVars>
          <dgm:dir/>
          <dgm:animLvl val="lvl"/>
          <dgm:resizeHandles val="exact"/>
        </dgm:presLayoutVars>
      </dgm:prSet>
      <dgm:spPr/>
    </dgm:pt>
    <dgm:pt modelId="{015EF531-434E-46B2-97FB-F34F43D0F7C3}" type="pres">
      <dgm:prSet presAssocID="{CF93E13D-A8C8-49A5-B93A-6D9CB626C02B}" presName="composite" presStyleCnt="0"/>
      <dgm:spPr/>
    </dgm:pt>
    <dgm:pt modelId="{2448CCFE-D86E-4F69-B9ED-F112A9065B34}" type="pres">
      <dgm:prSet presAssocID="{CF93E13D-A8C8-49A5-B93A-6D9CB626C02B}" presName="parTx" presStyleLbl="alignNode1" presStyleIdx="0" presStyleCnt="2" custLinFactNeighborX="-50" custLinFactNeighborY="-626">
        <dgm:presLayoutVars>
          <dgm:chMax val="0"/>
          <dgm:chPref val="0"/>
          <dgm:bulletEnabled val="1"/>
        </dgm:presLayoutVars>
      </dgm:prSet>
      <dgm:spPr/>
    </dgm:pt>
    <dgm:pt modelId="{B61EE6D8-A42D-4B75-8917-406847F02247}" type="pres">
      <dgm:prSet presAssocID="{CF93E13D-A8C8-49A5-B93A-6D9CB626C02B}" presName="desTx" presStyleLbl="alignAccFollowNode1" presStyleIdx="0" presStyleCnt="2">
        <dgm:presLayoutVars>
          <dgm:bulletEnabled val="1"/>
        </dgm:presLayoutVars>
      </dgm:prSet>
      <dgm:spPr/>
    </dgm:pt>
    <dgm:pt modelId="{6657714C-3D63-4F64-8B36-77EBFB080FDA}" type="pres">
      <dgm:prSet presAssocID="{7F2938E4-07C8-4541-A834-398B77E1528D}" presName="space" presStyleCnt="0"/>
      <dgm:spPr/>
    </dgm:pt>
    <dgm:pt modelId="{01B53FF7-60FA-49CD-BC49-925CEE6B84B0}" type="pres">
      <dgm:prSet presAssocID="{7B7F4FAB-4793-469A-98D0-84ED19EECB8E}" presName="composite" presStyleCnt="0"/>
      <dgm:spPr/>
    </dgm:pt>
    <dgm:pt modelId="{F31D0773-FB21-4BD6-A1BF-7CA52A6CA299}" type="pres">
      <dgm:prSet presAssocID="{7B7F4FAB-4793-469A-98D0-84ED19EECB8E}" presName="parTx" presStyleLbl="alignNode1" presStyleIdx="1" presStyleCnt="2" custScaleX="86096" custScaleY="98191" custLinFactNeighborY="-1808">
        <dgm:presLayoutVars>
          <dgm:chMax val="0"/>
          <dgm:chPref val="0"/>
          <dgm:bulletEnabled val="1"/>
        </dgm:presLayoutVars>
      </dgm:prSet>
      <dgm:spPr/>
    </dgm:pt>
    <dgm:pt modelId="{312D3E2A-757E-48A8-92BA-1D811DFDD423}" type="pres">
      <dgm:prSet presAssocID="{7B7F4FAB-4793-469A-98D0-84ED19EECB8E}" presName="desTx" presStyleLbl="alignAccFollowNode1" presStyleIdx="1" presStyleCnt="2" custScaleX="85323">
        <dgm:presLayoutVars>
          <dgm:bulletEnabled val="1"/>
        </dgm:presLayoutVars>
      </dgm:prSet>
      <dgm:spPr/>
    </dgm:pt>
  </dgm:ptLst>
  <dgm:cxnLst>
    <dgm:cxn modelId="{28C9A603-C945-48C6-9F00-CA9770286D77}" srcId="{C44D158C-8B6B-4AAF-B181-F22D2AB2B50A}" destId="{7B7F4FAB-4793-469A-98D0-84ED19EECB8E}" srcOrd="1" destOrd="0" parTransId="{ECD3DC66-2955-4EBD-BDAF-754FB19F1415}" sibTransId="{83BBE891-35AC-4FE5-8F34-E532621475E2}"/>
    <dgm:cxn modelId="{EFA83B14-AB0E-48D1-B787-0350EE86FBE0}" srcId="{7B7F4FAB-4793-469A-98D0-84ED19EECB8E}" destId="{3FB15F83-8A31-4734-8994-F51E578BFA79}" srcOrd="1" destOrd="0" parTransId="{B851BED4-83CA-47A2-AAA9-06A564B941D1}" sibTransId="{C6C9B53F-C208-4596-8E24-79A2BB1F3477}"/>
    <dgm:cxn modelId="{91CEC119-4EC1-429C-B236-A939B67BEC39}" srcId="{CF93E13D-A8C8-49A5-B93A-6D9CB626C02B}" destId="{1E34FC7D-F023-435D-838B-86954D16B876}" srcOrd="0" destOrd="0" parTransId="{8678F4BE-1D32-4B2A-933E-B2D50EAAC269}" sibTransId="{EA06D588-822E-490E-B9F2-B70D3D661C11}"/>
    <dgm:cxn modelId="{63E16520-0A79-4705-AABB-48C5E623CB21}" srcId="{7B7F4FAB-4793-469A-98D0-84ED19EECB8E}" destId="{A7E7D6A7-8092-4AF0-8935-BF7DE5256B4C}" srcOrd="0" destOrd="0" parTransId="{F8005EAE-D3AF-4C4E-BCD9-ABCC7C1F5B88}" sibTransId="{C2245F11-F4C4-4660-90D2-9AE78231BB76}"/>
    <dgm:cxn modelId="{1251642E-597A-43EB-875E-0F4251934B57}" type="presOf" srcId="{CF93E13D-A8C8-49A5-B93A-6D9CB626C02B}" destId="{2448CCFE-D86E-4F69-B9ED-F112A9065B34}" srcOrd="0" destOrd="0" presId="urn:microsoft.com/office/officeart/2005/8/layout/hList1"/>
    <dgm:cxn modelId="{883F585E-57B7-4899-BC74-80D6F9946D28}" type="presOf" srcId="{3FB15F83-8A31-4734-8994-F51E578BFA79}" destId="{312D3E2A-757E-48A8-92BA-1D811DFDD423}" srcOrd="0" destOrd="1" presId="urn:microsoft.com/office/officeart/2005/8/layout/hList1"/>
    <dgm:cxn modelId="{A235C452-CCDF-420D-B7C1-DDD7ED787430}" srcId="{CF93E13D-A8C8-49A5-B93A-6D9CB626C02B}" destId="{E406C232-030B-4460-8124-1B025B0B6E0D}" srcOrd="2" destOrd="0" parTransId="{37C78E7B-CB4C-481F-A4BC-C80AE95CAD56}" sibTransId="{E574DE58-715F-4E3B-A8AB-40E77068468E}"/>
    <dgm:cxn modelId="{5E305174-61DC-449E-AB38-BA5D6C2F9752}" type="presOf" srcId="{C44D158C-8B6B-4AAF-B181-F22D2AB2B50A}" destId="{86D083F2-AC1B-4687-9092-B165315B8FF7}" srcOrd="0" destOrd="0" presId="urn:microsoft.com/office/officeart/2005/8/layout/hList1"/>
    <dgm:cxn modelId="{CA647554-B382-47D7-A1F8-DFB01C231B33}" srcId="{C44D158C-8B6B-4AAF-B181-F22D2AB2B50A}" destId="{CF93E13D-A8C8-49A5-B93A-6D9CB626C02B}" srcOrd="0" destOrd="0" parTransId="{8F25EDAC-60A1-4516-AB97-3F0E3BC025C1}" sibTransId="{7F2938E4-07C8-4541-A834-398B77E1528D}"/>
    <dgm:cxn modelId="{C57BE084-DB29-448F-9F48-8A3F7D67DCD5}" type="presOf" srcId="{A7E7D6A7-8092-4AF0-8935-BF7DE5256B4C}" destId="{312D3E2A-757E-48A8-92BA-1D811DFDD423}" srcOrd="0" destOrd="0" presId="urn:microsoft.com/office/officeart/2005/8/layout/hList1"/>
    <dgm:cxn modelId="{83B385D2-62EA-45F6-B826-87080C318DF4}" type="presOf" srcId="{7B7F4FAB-4793-469A-98D0-84ED19EECB8E}" destId="{F31D0773-FB21-4BD6-A1BF-7CA52A6CA299}" srcOrd="0" destOrd="0" presId="urn:microsoft.com/office/officeart/2005/8/layout/hList1"/>
    <dgm:cxn modelId="{16E8CDD2-3B43-4B8C-91A4-AD5BBDE30E92}" type="presOf" srcId="{F3087BAB-20A6-40AB-8657-3C3C4A0DE390}" destId="{B61EE6D8-A42D-4B75-8917-406847F02247}" srcOrd="0" destOrd="1" presId="urn:microsoft.com/office/officeart/2005/8/layout/hList1"/>
    <dgm:cxn modelId="{407C7FD5-285D-4A98-A5DC-1F0FDF4F4C41}" type="presOf" srcId="{1E34FC7D-F023-435D-838B-86954D16B876}" destId="{B61EE6D8-A42D-4B75-8917-406847F02247}" srcOrd="0" destOrd="0" presId="urn:microsoft.com/office/officeart/2005/8/layout/hList1"/>
    <dgm:cxn modelId="{4A1DBADD-ECD1-4804-A9F2-E57042DEA931}" srcId="{CF93E13D-A8C8-49A5-B93A-6D9CB626C02B}" destId="{F3087BAB-20A6-40AB-8657-3C3C4A0DE390}" srcOrd="1" destOrd="0" parTransId="{E8EB6D0B-88EB-4D5B-8914-FB08B51BD6F6}" sibTransId="{572A1E38-469D-4C09-907B-4249544DE310}"/>
    <dgm:cxn modelId="{7082CDDE-E922-49D4-9652-4C33952A870A}" type="presOf" srcId="{E406C232-030B-4460-8124-1B025B0B6E0D}" destId="{B61EE6D8-A42D-4B75-8917-406847F02247}" srcOrd="0" destOrd="2" presId="urn:microsoft.com/office/officeart/2005/8/layout/hList1"/>
    <dgm:cxn modelId="{B079F01E-F08B-43AD-A04B-1EF12E519D5F}" type="presParOf" srcId="{86D083F2-AC1B-4687-9092-B165315B8FF7}" destId="{015EF531-434E-46B2-97FB-F34F43D0F7C3}" srcOrd="0" destOrd="0" presId="urn:microsoft.com/office/officeart/2005/8/layout/hList1"/>
    <dgm:cxn modelId="{7B68B802-F371-48ED-9969-C71191356058}" type="presParOf" srcId="{015EF531-434E-46B2-97FB-F34F43D0F7C3}" destId="{2448CCFE-D86E-4F69-B9ED-F112A9065B34}" srcOrd="0" destOrd="0" presId="urn:microsoft.com/office/officeart/2005/8/layout/hList1"/>
    <dgm:cxn modelId="{1CD2AA45-A757-4710-8DD6-D16763FF3321}" type="presParOf" srcId="{015EF531-434E-46B2-97FB-F34F43D0F7C3}" destId="{B61EE6D8-A42D-4B75-8917-406847F02247}" srcOrd="1" destOrd="0" presId="urn:microsoft.com/office/officeart/2005/8/layout/hList1"/>
    <dgm:cxn modelId="{05862C53-6E6D-41DC-8F77-4173DD6F29AC}" type="presParOf" srcId="{86D083F2-AC1B-4687-9092-B165315B8FF7}" destId="{6657714C-3D63-4F64-8B36-77EBFB080FDA}" srcOrd="1" destOrd="0" presId="urn:microsoft.com/office/officeart/2005/8/layout/hList1"/>
    <dgm:cxn modelId="{D1E55ADB-D084-41D7-B52B-EF1D5EDCD634}" type="presParOf" srcId="{86D083F2-AC1B-4687-9092-B165315B8FF7}" destId="{01B53FF7-60FA-49CD-BC49-925CEE6B84B0}" srcOrd="2" destOrd="0" presId="urn:microsoft.com/office/officeart/2005/8/layout/hList1"/>
    <dgm:cxn modelId="{5BDA2185-646B-478F-B1F2-114D8D946C56}" type="presParOf" srcId="{01B53FF7-60FA-49CD-BC49-925CEE6B84B0}" destId="{F31D0773-FB21-4BD6-A1BF-7CA52A6CA299}" srcOrd="0" destOrd="0" presId="urn:microsoft.com/office/officeart/2005/8/layout/hList1"/>
    <dgm:cxn modelId="{343A219F-FC3B-4CF8-8A79-3B09CC372633}" type="presParOf" srcId="{01B53FF7-60FA-49CD-BC49-925CEE6B84B0}" destId="{312D3E2A-757E-48A8-92BA-1D811DFDD42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3F09C9-4398-4965-8CF1-36DFEC1DD71C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ABC8C7-CB39-4497-A235-52A0F745AD0F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участников</a:t>
          </a:r>
          <a:endParaRPr lang="ru-RU" sz="2000" dirty="0"/>
        </a:p>
      </dgm:t>
    </dgm:pt>
    <dgm:pt modelId="{6A42C2A2-BDB1-4085-9698-55CA86A353D5}" type="parTrans" cxnId="{1E3F20A6-EBCB-404D-82BC-095CCE0E966E}">
      <dgm:prSet/>
      <dgm:spPr/>
      <dgm:t>
        <a:bodyPr/>
        <a:lstStyle/>
        <a:p>
          <a:endParaRPr lang="ru-RU"/>
        </a:p>
      </dgm:t>
    </dgm:pt>
    <dgm:pt modelId="{C7DDC1FB-C0FF-46B9-B5A3-4AD6BC65F966}" type="sibTrans" cxnId="{1E3F20A6-EBCB-404D-82BC-095CCE0E966E}">
      <dgm:prSet/>
      <dgm:spPr/>
      <dgm:t>
        <a:bodyPr/>
        <a:lstStyle/>
        <a:p>
          <a:endParaRPr lang="ru-RU"/>
        </a:p>
      </dgm:t>
    </dgm:pt>
    <dgm:pt modelId="{1D87AF2C-E46A-4691-AE99-F0B3D52436C1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сколько человек посетили мероприятие. </a:t>
          </a:r>
          <a:endParaRPr lang="ru-RU" sz="2000" dirty="0"/>
        </a:p>
      </dgm:t>
    </dgm:pt>
    <dgm:pt modelId="{B52DCAD5-8CD4-4D13-9814-9AB053C3D313}" type="parTrans" cxnId="{2840506B-ABD2-477F-91D8-4F25EFB73FFF}">
      <dgm:prSet/>
      <dgm:spPr/>
      <dgm:t>
        <a:bodyPr/>
        <a:lstStyle/>
        <a:p>
          <a:endParaRPr lang="ru-RU"/>
        </a:p>
      </dgm:t>
    </dgm:pt>
    <dgm:pt modelId="{BAA2B9B8-6F8F-4900-B0F0-F8201833621C}" type="sibTrans" cxnId="{2840506B-ABD2-477F-91D8-4F25EFB73FFF}">
      <dgm:prSet/>
      <dgm:spPr/>
      <dgm:t>
        <a:bodyPr/>
        <a:lstStyle/>
        <a:p>
          <a:endParaRPr lang="ru-RU"/>
        </a:p>
      </dgm:t>
    </dgm:pt>
    <dgm:pt modelId="{57F7AAC1-7651-4A50-8F89-F8002285395D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спикеров</a:t>
          </a:r>
          <a:endParaRPr lang="ru-RU" sz="2000" dirty="0"/>
        </a:p>
      </dgm:t>
    </dgm:pt>
    <dgm:pt modelId="{87AA4492-CC59-4786-A4EE-84EBD90A39B2}" type="parTrans" cxnId="{05C7FE61-3C4D-4C94-AE73-9A58840D2469}">
      <dgm:prSet/>
      <dgm:spPr/>
      <dgm:t>
        <a:bodyPr/>
        <a:lstStyle/>
        <a:p>
          <a:endParaRPr lang="ru-RU"/>
        </a:p>
      </dgm:t>
    </dgm:pt>
    <dgm:pt modelId="{AE26834C-ED65-4DD1-932B-5278D7AF0C47}" type="sibTrans" cxnId="{05C7FE61-3C4D-4C94-AE73-9A58840D2469}">
      <dgm:prSet/>
      <dgm:spPr/>
      <dgm:t>
        <a:bodyPr/>
        <a:lstStyle/>
        <a:p>
          <a:endParaRPr lang="ru-RU"/>
        </a:p>
      </dgm:t>
    </dgm:pt>
    <dgm:pt modelId="{A30C7A82-94A2-42EB-8EAC-BA0A20FC6FAA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привлеченных экспертов, докладчиков. </a:t>
          </a:r>
          <a:endParaRPr lang="ru-RU" sz="2000" dirty="0"/>
        </a:p>
      </dgm:t>
    </dgm:pt>
    <dgm:pt modelId="{A9E4CD61-8824-4D23-BF65-4DC53B2727C7}" type="parTrans" cxnId="{9DAADC84-6363-4B5A-B12F-817813BB482A}">
      <dgm:prSet/>
      <dgm:spPr/>
      <dgm:t>
        <a:bodyPr/>
        <a:lstStyle/>
        <a:p>
          <a:endParaRPr lang="ru-RU"/>
        </a:p>
      </dgm:t>
    </dgm:pt>
    <dgm:pt modelId="{3E875035-6DFD-4007-9902-E3738560CB4D}" type="sibTrans" cxnId="{9DAADC84-6363-4B5A-B12F-817813BB482A}">
      <dgm:prSet/>
      <dgm:spPr/>
      <dgm:t>
        <a:bodyPr/>
        <a:lstStyle/>
        <a:p>
          <a:endParaRPr lang="ru-RU"/>
        </a:p>
      </dgm:t>
    </dgm:pt>
    <dgm:pt modelId="{FBB311F0-BD68-4351-A5BB-43AC71A8DD91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приглашенных референтных лиц</a:t>
          </a:r>
          <a:endParaRPr lang="ru-RU" sz="2000" dirty="0"/>
        </a:p>
      </dgm:t>
    </dgm:pt>
    <dgm:pt modelId="{9E041AB0-5F90-4E8D-8A4D-8569CA5E3583}" type="parTrans" cxnId="{FF343FD3-1570-4105-AF91-4E620DD86E75}">
      <dgm:prSet/>
      <dgm:spPr/>
      <dgm:t>
        <a:bodyPr/>
        <a:lstStyle/>
        <a:p>
          <a:endParaRPr lang="ru-RU"/>
        </a:p>
      </dgm:t>
    </dgm:pt>
    <dgm:pt modelId="{24477DAE-8816-494B-B421-AD43228DB15E}" type="sibTrans" cxnId="{FF343FD3-1570-4105-AF91-4E620DD86E75}">
      <dgm:prSet/>
      <dgm:spPr/>
      <dgm:t>
        <a:bodyPr/>
        <a:lstStyle/>
        <a:p>
          <a:endParaRPr lang="ru-RU"/>
        </a:p>
      </dgm:t>
    </dgm:pt>
    <dgm:pt modelId="{50683CFA-BDF9-4172-9178-BF72A672C088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звезды, лидеры мнений, влиятельные фигуры, чье присутствие может повысить статус мероприятия и привлечь дополнительное внимание.</a:t>
          </a:r>
          <a:endParaRPr lang="ru-RU" sz="2000" dirty="0"/>
        </a:p>
      </dgm:t>
    </dgm:pt>
    <dgm:pt modelId="{84D946F1-793F-425A-8EBF-289B937083B5}" type="parTrans" cxnId="{1641F950-7835-4589-8463-9B74754C87F6}">
      <dgm:prSet/>
      <dgm:spPr/>
      <dgm:t>
        <a:bodyPr/>
        <a:lstStyle/>
        <a:p>
          <a:endParaRPr lang="ru-RU"/>
        </a:p>
      </dgm:t>
    </dgm:pt>
    <dgm:pt modelId="{5BD99756-8E57-4931-8A4B-6F41970D6DE8}" type="sibTrans" cxnId="{1641F950-7835-4589-8463-9B74754C87F6}">
      <dgm:prSet/>
      <dgm:spPr/>
      <dgm:t>
        <a:bodyPr/>
        <a:lstStyle/>
        <a:p>
          <a:endParaRPr lang="ru-RU"/>
        </a:p>
      </dgm:t>
    </dgm:pt>
    <dgm:pt modelId="{10E3EDE8-E5E5-43E1-8C71-8E013C1A8120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Косвенно говорит о статусе и привлекательности мероприятия.</a:t>
          </a:r>
          <a:endParaRPr lang="ru-RU" sz="2000" dirty="0"/>
        </a:p>
      </dgm:t>
    </dgm:pt>
    <dgm:pt modelId="{DA4D026A-C608-467D-AA37-BD87FD4FA176}" type="parTrans" cxnId="{CA2D1352-E30F-433B-9E69-EBC451D82634}">
      <dgm:prSet/>
      <dgm:spPr/>
      <dgm:t>
        <a:bodyPr/>
        <a:lstStyle/>
        <a:p>
          <a:endParaRPr lang="ru-RU"/>
        </a:p>
      </dgm:t>
    </dgm:pt>
    <dgm:pt modelId="{CFDFE14F-4A99-4D56-8FD4-1EAA0012E768}" type="sibTrans" cxnId="{CA2D1352-E30F-433B-9E69-EBC451D82634}">
      <dgm:prSet/>
      <dgm:spPr/>
      <dgm:t>
        <a:bodyPr/>
        <a:lstStyle/>
        <a:p>
          <a:endParaRPr lang="ru-RU"/>
        </a:p>
      </dgm:t>
    </dgm:pt>
    <dgm:pt modelId="{407E8058-2370-49C2-9118-6B6B97416780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Важно анализировать не только общее количество, но и состав участников – насколько они соответствовали вашей целевой аудитории.</a:t>
          </a:r>
          <a:endParaRPr lang="ru-RU" sz="2000" dirty="0"/>
        </a:p>
      </dgm:t>
    </dgm:pt>
    <dgm:pt modelId="{064CE621-FD11-4656-833E-9DBE95800939}" type="parTrans" cxnId="{64D487F4-5947-4E51-B2B1-DA748B45538C}">
      <dgm:prSet/>
      <dgm:spPr/>
      <dgm:t>
        <a:bodyPr/>
        <a:lstStyle/>
        <a:p>
          <a:endParaRPr lang="ru-RU"/>
        </a:p>
      </dgm:t>
    </dgm:pt>
    <dgm:pt modelId="{F761DB93-91DD-4EA7-8310-79528D37EFDC}" type="sibTrans" cxnId="{64D487F4-5947-4E51-B2B1-DA748B45538C}">
      <dgm:prSet/>
      <dgm:spPr/>
      <dgm:t>
        <a:bodyPr/>
        <a:lstStyle/>
        <a:p>
          <a:endParaRPr lang="ru-RU"/>
        </a:p>
      </dgm:t>
    </dgm:pt>
    <dgm:pt modelId="{D83EC9AA-C8EA-4593-9E53-34CDF0124831}" type="pres">
      <dgm:prSet presAssocID="{C33F09C9-4398-4965-8CF1-36DFEC1DD71C}" presName="list" presStyleCnt="0">
        <dgm:presLayoutVars>
          <dgm:dir/>
          <dgm:animLvl val="lvl"/>
        </dgm:presLayoutVars>
      </dgm:prSet>
      <dgm:spPr/>
    </dgm:pt>
    <dgm:pt modelId="{74C54B48-9166-43B7-A3FE-5D9BF856F174}" type="pres">
      <dgm:prSet presAssocID="{77ABC8C7-CB39-4497-A235-52A0F745AD0F}" presName="posSpace" presStyleCnt="0"/>
      <dgm:spPr/>
    </dgm:pt>
    <dgm:pt modelId="{325E9D72-6384-4824-A215-11AFC86D8E52}" type="pres">
      <dgm:prSet presAssocID="{77ABC8C7-CB39-4497-A235-52A0F745AD0F}" presName="vertFlow" presStyleCnt="0"/>
      <dgm:spPr/>
    </dgm:pt>
    <dgm:pt modelId="{5273AB9B-CC07-44FE-B3BE-E848A74F54CB}" type="pres">
      <dgm:prSet presAssocID="{77ABC8C7-CB39-4497-A235-52A0F745AD0F}" presName="topSpace" presStyleCnt="0"/>
      <dgm:spPr/>
    </dgm:pt>
    <dgm:pt modelId="{0718032E-1375-4EFA-A6AC-C2DBC3CD3925}" type="pres">
      <dgm:prSet presAssocID="{77ABC8C7-CB39-4497-A235-52A0F745AD0F}" presName="firstComp" presStyleCnt="0"/>
      <dgm:spPr/>
    </dgm:pt>
    <dgm:pt modelId="{A304E22B-53B8-4132-A6AA-620F03CDE1C5}" type="pres">
      <dgm:prSet presAssocID="{77ABC8C7-CB39-4497-A235-52A0F745AD0F}" presName="firstChild" presStyleLbl="bgAccFollowNode1" presStyleIdx="0" presStyleCnt="5" custScaleX="138757" custLinFactNeighborY="3769"/>
      <dgm:spPr/>
    </dgm:pt>
    <dgm:pt modelId="{7486FF78-EBF6-415D-B5D2-3EECA79CBBCE}" type="pres">
      <dgm:prSet presAssocID="{77ABC8C7-CB39-4497-A235-52A0F745AD0F}" presName="firstChildTx" presStyleLbl="bgAccFollowNode1" presStyleIdx="0" presStyleCnt="5">
        <dgm:presLayoutVars>
          <dgm:bulletEnabled val="1"/>
        </dgm:presLayoutVars>
      </dgm:prSet>
      <dgm:spPr/>
    </dgm:pt>
    <dgm:pt modelId="{C4AEA753-B54F-406C-9476-E5B68E982DF0}" type="pres">
      <dgm:prSet presAssocID="{407E8058-2370-49C2-9118-6B6B97416780}" presName="comp" presStyleCnt="0"/>
      <dgm:spPr/>
    </dgm:pt>
    <dgm:pt modelId="{FF5851A1-3973-4BD1-8189-79D82403F696}" type="pres">
      <dgm:prSet presAssocID="{407E8058-2370-49C2-9118-6B6B97416780}" presName="child" presStyleLbl="bgAccFollowNode1" presStyleIdx="1" presStyleCnt="5" custScaleX="138757" custScaleY="137464"/>
      <dgm:spPr/>
    </dgm:pt>
    <dgm:pt modelId="{4ABA3282-9D20-43A9-B058-77BA38B6EF23}" type="pres">
      <dgm:prSet presAssocID="{407E8058-2370-49C2-9118-6B6B97416780}" presName="childTx" presStyleLbl="bgAccFollowNode1" presStyleIdx="1" presStyleCnt="5">
        <dgm:presLayoutVars>
          <dgm:bulletEnabled val="1"/>
        </dgm:presLayoutVars>
      </dgm:prSet>
      <dgm:spPr/>
    </dgm:pt>
    <dgm:pt modelId="{84BD644E-8F34-47CF-BA8F-3274A5B824B4}" type="pres">
      <dgm:prSet presAssocID="{77ABC8C7-CB39-4497-A235-52A0F745AD0F}" presName="negSpace" presStyleCnt="0"/>
      <dgm:spPr/>
    </dgm:pt>
    <dgm:pt modelId="{67ED00CA-67EE-44C3-99E9-0B760376A9CA}" type="pres">
      <dgm:prSet presAssocID="{77ABC8C7-CB39-4497-A235-52A0F745AD0F}" presName="circle" presStyleLbl="node1" presStyleIdx="0" presStyleCnt="3" custScaleX="139501" custLinFactNeighborX="-62784" custLinFactNeighborY="-32726"/>
      <dgm:spPr/>
    </dgm:pt>
    <dgm:pt modelId="{F4234029-2272-4634-AA38-398A34644F05}" type="pres">
      <dgm:prSet presAssocID="{C7DDC1FB-C0FF-46B9-B5A3-4AD6BC65F966}" presName="transSpace" presStyleCnt="0"/>
      <dgm:spPr/>
    </dgm:pt>
    <dgm:pt modelId="{06A62C0A-1A1A-41A4-9E6F-6100B6CA7258}" type="pres">
      <dgm:prSet presAssocID="{57F7AAC1-7651-4A50-8F89-F8002285395D}" presName="posSpace" presStyleCnt="0"/>
      <dgm:spPr/>
    </dgm:pt>
    <dgm:pt modelId="{9D0686E1-2918-4A94-802F-7478D0F674C0}" type="pres">
      <dgm:prSet presAssocID="{57F7AAC1-7651-4A50-8F89-F8002285395D}" presName="vertFlow" presStyleCnt="0"/>
      <dgm:spPr/>
    </dgm:pt>
    <dgm:pt modelId="{1E6B2DA4-6BF7-46D0-AADC-CE5AFB52AA50}" type="pres">
      <dgm:prSet presAssocID="{57F7AAC1-7651-4A50-8F89-F8002285395D}" presName="topSpace" presStyleCnt="0"/>
      <dgm:spPr/>
    </dgm:pt>
    <dgm:pt modelId="{C54E39D9-0B3F-47C0-8A81-8994A80676E8}" type="pres">
      <dgm:prSet presAssocID="{57F7AAC1-7651-4A50-8F89-F8002285395D}" presName="firstComp" presStyleCnt="0"/>
      <dgm:spPr/>
    </dgm:pt>
    <dgm:pt modelId="{0267D56A-7BB8-4DFD-8A3E-1B388BDDCB90}" type="pres">
      <dgm:prSet presAssocID="{57F7AAC1-7651-4A50-8F89-F8002285395D}" presName="firstChild" presStyleLbl="bgAccFollowNode1" presStyleIdx="2" presStyleCnt="5" custScaleX="117106" custLinFactNeighborX="-27361" custLinFactNeighborY="12929"/>
      <dgm:spPr/>
    </dgm:pt>
    <dgm:pt modelId="{93B1E8D6-9514-4297-BC23-EDC71FA29606}" type="pres">
      <dgm:prSet presAssocID="{57F7AAC1-7651-4A50-8F89-F8002285395D}" presName="firstChildTx" presStyleLbl="bgAccFollowNode1" presStyleIdx="2" presStyleCnt="5">
        <dgm:presLayoutVars>
          <dgm:bulletEnabled val="1"/>
        </dgm:presLayoutVars>
      </dgm:prSet>
      <dgm:spPr/>
    </dgm:pt>
    <dgm:pt modelId="{02080CCA-9EDB-4292-87E3-BD5A8B5928DD}" type="pres">
      <dgm:prSet presAssocID="{10E3EDE8-E5E5-43E1-8C71-8E013C1A8120}" presName="comp" presStyleCnt="0"/>
      <dgm:spPr/>
    </dgm:pt>
    <dgm:pt modelId="{A115EE3D-0381-44DB-8733-8023E979BF25}" type="pres">
      <dgm:prSet presAssocID="{10E3EDE8-E5E5-43E1-8C71-8E013C1A8120}" presName="child" presStyleLbl="bgAccFollowNode1" presStyleIdx="3" presStyleCnt="5" custScaleX="117106" custLinFactNeighborX="-27361" custLinFactNeighborY="12929"/>
      <dgm:spPr/>
    </dgm:pt>
    <dgm:pt modelId="{4B33C0AE-529E-4B98-8C10-DB133A8F50AC}" type="pres">
      <dgm:prSet presAssocID="{10E3EDE8-E5E5-43E1-8C71-8E013C1A8120}" presName="childTx" presStyleLbl="bgAccFollowNode1" presStyleIdx="3" presStyleCnt="5">
        <dgm:presLayoutVars>
          <dgm:bulletEnabled val="1"/>
        </dgm:presLayoutVars>
      </dgm:prSet>
      <dgm:spPr/>
    </dgm:pt>
    <dgm:pt modelId="{CEFFCFEC-F257-405A-A6A6-91E220B41BF0}" type="pres">
      <dgm:prSet presAssocID="{57F7AAC1-7651-4A50-8F89-F8002285395D}" presName="negSpace" presStyleCnt="0"/>
      <dgm:spPr/>
    </dgm:pt>
    <dgm:pt modelId="{3B902AF9-E038-49E3-8D4F-1496093BD2D8}" type="pres">
      <dgm:prSet presAssocID="{57F7AAC1-7651-4A50-8F89-F8002285395D}" presName="circle" presStyleLbl="node1" presStyleIdx="1" presStyleCnt="3" custScaleX="139501" custLinFactNeighborX="-50513" custLinFactNeighborY="-33710"/>
      <dgm:spPr/>
    </dgm:pt>
    <dgm:pt modelId="{D9B7FC75-F847-445D-942A-7B33DB76AE79}" type="pres">
      <dgm:prSet presAssocID="{AE26834C-ED65-4DD1-932B-5278D7AF0C47}" presName="transSpace" presStyleCnt="0"/>
      <dgm:spPr/>
    </dgm:pt>
    <dgm:pt modelId="{9363910C-F9A3-4858-8D0A-509CC79F837B}" type="pres">
      <dgm:prSet presAssocID="{FBB311F0-BD68-4351-A5BB-43AC71A8DD91}" presName="posSpace" presStyleCnt="0"/>
      <dgm:spPr/>
    </dgm:pt>
    <dgm:pt modelId="{458EC5E8-DB22-410E-A83D-4E248E157D23}" type="pres">
      <dgm:prSet presAssocID="{FBB311F0-BD68-4351-A5BB-43AC71A8DD91}" presName="vertFlow" presStyleCnt="0"/>
      <dgm:spPr/>
    </dgm:pt>
    <dgm:pt modelId="{00A340DD-E028-42BF-BD31-A3540CF65083}" type="pres">
      <dgm:prSet presAssocID="{FBB311F0-BD68-4351-A5BB-43AC71A8DD91}" presName="topSpace" presStyleCnt="0"/>
      <dgm:spPr/>
    </dgm:pt>
    <dgm:pt modelId="{BCBED164-5BCA-427F-9D4D-8CD0D2DB191E}" type="pres">
      <dgm:prSet presAssocID="{FBB311F0-BD68-4351-A5BB-43AC71A8DD91}" presName="firstComp" presStyleCnt="0"/>
      <dgm:spPr/>
    </dgm:pt>
    <dgm:pt modelId="{51BF9F73-DDF3-4F0F-94B1-1B7D430AD147}" type="pres">
      <dgm:prSet presAssocID="{FBB311F0-BD68-4351-A5BB-43AC71A8DD91}" presName="firstChild" presStyleLbl="bgAccFollowNode1" presStyleIdx="4" presStyleCnt="5" custScaleX="119287" custScaleY="234583" custLinFactNeighborX="-48537" custLinFactNeighborY="17561"/>
      <dgm:spPr/>
    </dgm:pt>
    <dgm:pt modelId="{D697831E-ABAE-4E76-931D-66FA3BC36057}" type="pres">
      <dgm:prSet presAssocID="{FBB311F0-BD68-4351-A5BB-43AC71A8DD91}" presName="firstChildTx" presStyleLbl="bgAccFollowNode1" presStyleIdx="4" presStyleCnt="5">
        <dgm:presLayoutVars>
          <dgm:bulletEnabled val="1"/>
        </dgm:presLayoutVars>
      </dgm:prSet>
      <dgm:spPr/>
    </dgm:pt>
    <dgm:pt modelId="{A0A0F3B3-6DF0-43AC-ACD9-4042F6CBEA8D}" type="pres">
      <dgm:prSet presAssocID="{FBB311F0-BD68-4351-A5BB-43AC71A8DD91}" presName="negSpace" presStyleCnt="0"/>
      <dgm:spPr/>
    </dgm:pt>
    <dgm:pt modelId="{4BEB748B-B478-47CC-A622-24103810E0EA}" type="pres">
      <dgm:prSet presAssocID="{FBB311F0-BD68-4351-A5BB-43AC71A8DD91}" presName="circle" presStyleLbl="node1" presStyleIdx="2" presStyleCnt="3" custScaleX="188822" custLinFactNeighborX="-50628" custLinFactNeighborY="-32726"/>
      <dgm:spPr/>
    </dgm:pt>
  </dgm:ptLst>
  <dgm:cxnLst>
    <dgm:cxn modelId="{7D7F2001-4BED-46EF-901F-C89B0F05688C}" type="presOf" srcId="{10E3EDE8-E5E5-43E1-8C71-8E013C1A8120}" destId="{A115EE3D-0381-44DB-8733-8023E979BF25}" srcOrd="0" destOrd="0" presId="urn:microsoft.com/office/officeart/2005/8/layout/hList9"/>
    <dgm:cxn modelId="{506B620E-3CE6-4E39-A065-468EF173846A}" type="presOf" srcId="{407E8058-2370-49C2-9118-6B6B97416780}" destId="{FF5851A1-3973-4BD1-8189-79D82403F696}" srcOrd="0" destOrd="0" presId="urn:microsoft.com/office/officeart/2005/8/layout/hList9"/>
    <dgm:cxn modelId="{67639D11-218C-47CA-9B75-05CC37069E0B}" type="presOf" srcId="{C33F09C9-4398-4965-8CF1-36DFEC1DD71C}" destId="{D83EC9AA-C8EA-4593-9E53-34CDF0124831}" srcOrd="0" destOrd="0" presId="urn:microsoft.com/office/officeart/2005/8/layout/hList9"/>
    <dgm:cxn modelId="{05C7FE61-3C4D-4C94-AE73-9A58840D2469}" srcId="{C33F09C9-4398-4965-8CF1-36DFEC1DD71C}" destId="{57F7AAC1-7651-4A50-8F89-F8002285395D}" srcOrd="1" destOrd="0" parTransId="{87AA4492-CC59-4786-A4EE-84EBD90A39B2}" sibTransId="{AE26834C-ED65-4DD1-932B-5278D7AF0C47}"/>
    <dgm:cxn modelId="{2840506B-ABD2-477F-91D8-4F25EFB73FFF}" srcId="{77ABC8C7-CB39-4497-A235-52A0F745AD0F}" destId="{1D87AF2C-E46A-4691-AE99-F0B3D52436C1}" srcOrd="0" destOrd="0" parTransId="{B52DCAD5-8CD4-4D13-9814-9AB053C3D313}" sibTransId="{BAA2B9B8-6F8F-4900-B0F0-F8201833621C}"/>
    <dgm:cxn modelId="{4B19B96B-E6E4-4321-A6FF-F2F248E6B8F9}" type="presOf" srcId="{77ABC8C7-CB39-4497-A235-52A0F745AD0F}" destId="{67ED00CA-67EE-44C3-99E9-0B760376A9CA}" srcOrd="0" destOrd="0" presId="urn:microsoft.com/office/officeart/2005/8/layout/hList9"/>
    <dgm:cxn modelId="{0D10416D-6CB0-4E92-BF3F-7ABC66948C8E}" type="presOf" srcId="{A30C7A82-94A2-42EB-8EAC-BA0A20FC6FAA}" destId="{93B1E8D6-9514-4297-BC23-EDC71FA29606}" srcOrd="1" destOrd="0" presId="urn:microsoft.com/office/officeart/2005/8/layout/hList9"/>
    <dgm:cxn modelId="{1641F950-7835-4589-8463-9B74754C87F6}" srcId="{FBB311F0-BD68-4351-A5BB-43AC71A8DD91}" destId="{50683CFA-BDF9-4172-9178-BF72A672C088}" srcOrd="0" destOrd="0" parTransId="{84D946F1-793F-425A-8EBF-289B937083B5}" sibTransId="{5BD99756-8E57-4931-8A4B-6F41970D6DE8}"/>
    <dgm:cxn modelId="{CA2D1352-E30F-433B-9E69-EBC451D82634}" srcId="{57F7AAC1-7651-4A50-8F89-F8002285395D}" destId="{10E3EDE8-E5E5-43E1-8C71-8E013C1A8120}" srcOrd="1" destOrd="0" parTransId="{DA4D026A-C608-467D-AA37-BD87FD4FA176}" sibTransId="{CFDFE14F-4A99-4D56-8FD4-1EAA0012E768}"/>
    <dgm:cxn modelId="{977BB179-5B59-4A89-8BA3-F2AAE26AA2AC}" type="presOf" srcId="{1D87AF2C-E46A-4691-AE99-F0B3D52436C1}" destId="{7486FF78-EBF6-415D-B5D2-3EECA79CBBCE}" srcOrd="1" destOrd="0" presId="urn:microsoft.com/office/officeart/2005/8/layout/hList9"/>
    <dgm:cxn modelId="{02040F7E-B051-4585-AECC-FE1B8EBB0412}" type="presOf" srcId="{407E8058-2370-49C2-9118-6B6B97416780}" destId="{4ABA3282-9D20-43A9-B058-77BA38B6EF23}" srcOrd="1" destOrd="0" presId="urn:microsoft.com/office/officeart/2005/8/layout/hList9"/>
    <dgm:cxn modelId="{9DAADC84-6363-4B5A-B12F-817813BB482A}" srcId="{57F7AAC1-7651-4A50-8F89-F8002285395D}" destId="{A30C7A82-94A2-42EB-8EAC-BA0A20FC6FAA}" srcOrd="0" destOrd="0" parTransId="{A9E4CD61-8824-4D23-BF65-4DC53B2727C7}" sibTransId="{3E875035-6DFD-4007-9902-E3738560CB4D}"/>
    <dgm:cxn modelId="{09FF3C94-EB56-4476-8246-6F958B20174D}" type="presOf" srcId="{1D87AF2C-E46A-4691-AE99-F0B3D52436C1}" destId="{A304E22B-53B8-4132-A6AA-620F03CDE1C5}" srcOrd="0" destOrd="0" presId="urn:microsoft.com/office/officeart/2005/8/layout/hList9"/>
    <dgm:cxn modelId="{F7C5F39D-E493-423B-8CB1-DC7D4A434CF4}" type="presOf" srcId="{57F7AAC1-7651-4A50-8F89-F8002285395D}" destId="{3B902AF9-E038-49E3-8D4F-1496093BD2D8}" srcOrd="0" destOrd="0" presId="urn:microsoft.com/office/officeart/2005/8/layout/hList9"/>
    <dgm:cxn modelId="{BDA8E89E-C10D-4931-B8AF-8BFE93AB54D8}" type="presOf" srcId="{50683CFA-BDF9-4172-9178-BF72A672C088}" destId="{51BF9F73-DDF3-4F0F-94B1-1B7D430AD147}" srcOrd="0" destOrd="0" presId="urn:microsoft.com/office/officeart/2005/8/layout/hList9"/>
    <dgm:cxn modelId="{1E3F20A6-EBCB-404D-82BC-095CCE0E966E}" srcId="{C33F09C9-4398-4965-8CF1-36DFEC1DD71C}" destId="{77ABC8C7-CB39-4497-A235-52A0F745AD0F}" srcOrd="0" destOrd="0" parTransId="{6A42C2A2-BDB1-4085-9698-55CA86A353D5}" sibTransId="{C7DDC1FB-C0FF-46B9-B5A3-4AD6BC65F966}"/>
    <dgm:cxn modelId="{589145AF-9F7C-4E58-8CED-A2BCF9F6F41B}" type="presOf" srcId="{50683CFA-BDF9-4172-9178-BF72A672C088}" destId="{D697831E-ABAE-4E76-931D-66FA3BC36057}" srcOrd="1" destOrd="0" presId="urn:microsoft.com/office/officeart/2005/8/layout/hList9"/>
    <dgm:cxn modelId="{5A6534BA-2453-483B-BD70-3E3D6352C199}" type="presOf" srcId="{10E3EDE8-E5E5-43E1-8C71-8E013C1A8120}" destId="{4B33C0AE-529E-4B98-8C10-DB133A8F50AC}" srcOrd="1" destOrd="0" presId="urn:microsoft.com/office/officeart/2005/8/layout/hList9"/>
    <dgm:cxn modelId="{693AB8BB-63DC-4D5E-ACD5-3F6BF5F76152}" type="presOf" srcId="{FBB311F0-BD68-4351-A5BB-43AC71A8DD91}" destId="{4BEB748B-B478-47CC-A622-24103810E0EA}" srcOrd="0" destOrd="0" presId="urn:microsoft.com/office/officeart/2005/8/layout/hList9"/>
    <dgm:cxn modelId="{FF343FD3-1570-4105-AF91-4E620DD86E75}" srcId="{C33F09C9-4398-4965-8CF1-36DFEC1DD71C}" destId="{FBB311F0-BD68-4351-A5BB-43AC71A8DD91}" srcOrd="2" destOrd="0" parTransId="{9E041AB0-5F90-4E8D-8A4D-8569CA5E3583}" sibTransId="{24477DAE-8816-494B-B421-AD43228DB15E}"/>
    <dgm:cxn modelId="{64D487F4-5947-4E51-B2B1-DA748B45538C}" srcId="{77ABC8C7-CB39-4497-A235-52A0F745AD0F}" destId="{407E8058-2370-49C2-9118-6B6B97416780}" srcOrd="1" destOrd="0" parTransId="{064CE621-FD11-4656-833E-9DBE95800939}" sibTransId="{F761DB93-91DD-4EA7-8310-79528D37EFDC}"/>
    <dgm:cxn modelId="{70CC8EF8-E1EF-44B3-BD13-E22AA95023D6}" type="presOf" srcId="{A30C7A82-94A2-42EB-8EAC-BA0A20FC6FAA}" destId="{0267D56A-7BB8-4DFD-8A3E-1B388BDDCB90}" srcOrd="0" destOrd="0" presId="urn:microsoft.com/office/officeart/2005/8/layout/hList9"/>
    <dgm:cxn modelId="{CDD1B118-2E63-4D4E-9D98-208C62D03E88}" type="presParOf" srcId="{D83EC9AA-C8EA-4593-9E53-34CDF0124831}" destId="{74C54B48-9166-43B7-A3FE-5D9BF856F174}" srcOrd="0" destOrd="0" presId="urn:microsoft.com/office/officeart/2005/8/layout/hList9"/>
    <dgm:cxn modelId="{3589DED6-523F-4EAC-AE7C-89CA6746EB41}" type="presParOf" srcId="{D83EC9AA-C8EA-4593-9E53-34CDF0124831}" destId="{325E9D72-6384-4824-A215-11AFC86D8E52}" srcOrd="1" destOrd="0" presId="urn:microsoft.com/office/officeart/2005/8/layout/hList9"/>
    <dgm:cxn modelId="{907CA663-929A-499E-AABD-13777D058D67}" type="presParOf" srcId="{325E9D72-6384-4824-A215-11AFC86D8E52}" destId="{5273AB9B-CC07-44FE-B3BE-E848A74F54CB}" srcOrd="0" destOrd="0" presId="urn:microsoft.com/office/officeart/2005/8/layout/hList9"/>
    <dgm:cxn modelId="{E2CCAD00-4E44-4A46-A9FF-1B5A78BE4AFF}" type="presParOf" srcId="{325E9D72-6384-4824-A215-11AFC86D8E52}" destId="{0718032E-1375-4EFA-A6AC-C2DBC3CD3925}" srcOrd="1" destOrd="0" presId="urn:microsoft.com/office/officeart/2005/8/layout/hList9"/>
    <dgm:cxn modelId="{513F67E8-2C2C-420A-A7FF-CF19B62E0AF5}" type="presParOf" srcId="{0718032E-1375-4EFA-A6AC-C2DBC3CD3925}" destId="{A304E22B-53B8-4132-A6AA-620F03CDE1C5}" srcOrd="0" destOrd="0" presId="urn:microsoft.com/office/officeart/2005/8/layout/hList9"/>
    <dgm:cxn modelId="{38A0BB24-7526-47F3-88AD-5874188AA101}" type="presParOf" srcId="{0718032E-1375-4EFA-A6AC-C2DBC3CD3925}" destId="{7486FF78-EBF6-415D-B5D2-3EECA79CBBCE}" srcOrd="1" destOrd="0" presId="urn:microsoft.com/office/officeart/2005/8/layout/hList9"/>
    <dgm:cxn modelId="{FD9BE4FE-507F-4EBC-B81F-EC4374C73E10}" type="presParOf" srcId="{325E9D72-6384-4824-A215-11AFC86D8E52}" destId="{C4AEA753-B54F-406C-9476-E5B68E982DF0}" srcOrd="2" destOrd="0" presId="urn:microsoft.com/office/officeart/2005/8/layout/hList9"/>
    <dgm:cxn modelId="{D8765179-8730-4409-A7AF-4ABE0DBD8FF7}" type="presParOf" srcId="{C4AEA753-B54F-406C-9476-E5B68E982DF0}" destId="{FF5851A1-3973-4BD1-8189-79D82403F696}" srcOrd="0" destOrd="0" presId="urn:microsoft.com/office/officeart/2005/8/layout/hList9"/>
    <dgm:cxn modelId="{63C02B5D-33BF-451E-B080-CF83A156A0A8}" type="presParOf" srcId="{C4AEA753-B54F-406C-9476-E5B68E982DF0}" destId="{4ABA3282-9D20-43A9-B058-77BA38B6EF23}" srcOrd="1" destOrd="0" presId="urn:microsoft.com/office/officeart/2005/8/layout/hList9"/>
    <dgm:cxn modelId="{84047C10-6302-4205-B9BA-899A89B5C15B}" type="presParOf" srcId="{D83EC9AA-C8EA-4593-9E53-34CDF0124831}" destId="{84BD644E-8F34-47CF-BA8F-3274A5B824B4}" srcOrd="2" destOrd="0" presId="urn:microsoft.com/office/officeart/2005/8/layout/hList9"/>
    <dgm:cxn modelId="{E6DF552D-4E2C-449F-A2AF-C1CE54C472B5}" type="presParOf" srcId="{D83EC9AA-C8EA-4593-9E53-34CDF0124831}" destId="{67ED00CA-67EE-44C3-99E9-0B760376A9CA}" srcOrd="3" destOrd="0" presId="urn:microsoft.com/office/officeart/2005/8/layout/hList9"/>
    <dgm:cxn modelId="{80BD4AB7-7AEC-43F0-91FE-C0E7CD8C7732}" type="presParOf" srcId="{D83EC9AA-C8EA-4593-9E53-34CDF0124831}" destId="{F4234029-2272-4634-AA38-398A34644F05}" srcOrd="4" destOrd="0" presId="urn:microsoft.com/office/officeart/2005/8/layout/hList9"/>
    <dgm:cxn modelId="{14D26059-1D70-485C-8895-2221466B3F70}" type="presParOf" srcId="{D83EC9AA-C8EA-4593-9E53-34CDF0124831}" destId="{06A62C0A-1A1A-41A4-9E6F-6100B6CA7258}" srcOrd="5" destOrd="0" presId="urn:microsoft.com/office/officeart/2005/8/layout/hList9"/>
    <dgm:cxn modelId="{AED2850B-2B60-41F2-87C9-0B7D2B61D5E8}" type="presParOf" srcId="{D83EC9AA-C8EA-4593-9E53-34CDF0124831}" destId="{9D0686E1-2918-4A94-802F-7478D0F674C0}" srcOrd="6" destOrd="0" presId="urn:microsoft.com/office/officeart/2005/8/layout/hList9"/>
    <dgm:cxn modelId="{C6AF361D-AF8F-492B-8EAC-4C0DB7B55B93}" type="presParOf" srcId="{9D0686E1-2918-4A94-802F-7478D0F674C0}" destId="{1E6B2DA4-6BF7-46D0-AADC-CE5AFB52AA50}" srcOrd="0" destOrd="0" presId="urn:microsoft.com/office/officeart/2005/8/layout/hList9"/>
    <dgm:cxn modelId="{328D2D51-C402-44B7-B7F0-05E3842878F1}" type="presParOf" srcId="{9D0686E1-2918-4A94-802F-7478D0F674C0}" destId="{C54E39D9-0B3F-47C0-8A81-8994A80676E8}" srcOrd="1" destOrd="0" presId="urn:microsoft.com/office/officeart/2005/8/layout/hList9"/>
    <dgm:cxn modelId="{4FAFDEEF-A80A-4474-9BAB-5CE50BE7A602}" type="presParOf" srcId="{C54E39D9-0B3F-47C0-8A81-8994A80676E8}" destId="{0267D56A-7BB8-4DFD-8A3E-1B388BDDCB90}" srcOrd="0" destOrd="0" presId="urn:microsoft.com/office/officeart/2005/8/layout/hList9"/>
    <dgm:cxn modelId="{0245BFC4-0AD2-4803-9458-5BFE9E3961A3}" type="presParOf" srcId="{C54E39D9-0B3F-47C0-8A81-8994A80676E8}" destId="{93B1E8D6-9514-4297-BC23-EDC71FA29606}" srcOrd="1" destOrd="0" presId="urn:microsoft.com/office/officeart/2005/8/layout/hList9"/>
    <dgm:cxn modelId="{BD2889E8-6CB3-4536-A6FE-A3DE0FD5888E}" type="presParOf" srcId="{9D0686E1-2918-4A94-802F-7478D0F674C0}" destId="{02080CCA-9EDB-4292-87E3-BD5A8B5928DD}" srcOrd="2" destOrd="0" presId="urn:microsoft.com/office/officeart/2005/8/layout/hList9"/>
    <dgm:cxn modelId="{E6DF78B5-CB28-4318-84F4-726DA2905ECF}" type="presParOf" srcId="{02080CCA-9EDB-4292-87E3-BD5A8B5928DD}" destId="{A115EE3D-0381-44DB-8733-8023E979BF25}" srcOrd="0" destOrd="0" presId="urn:microsoft.com/office/officeart/2005/8/layout/hList9"/>
    <dgm:cxn modelId="{6C394738-CDC4-4A8E-8200-FECEFA25905A}" type="presParOf" srcId="{02080CCA-9EDB-4292-87E3-BD5A8B5928DD}" destId="{4B33C0AE-529E-4B98-8C10-DB133A8F50AC}" srcOrd="1" destOrd="0" presId="urn:microsoft.com/office/officeart/2005/8/layout/hList9"/>
    <dgm:cxn modelId="{23B85434-F11D-4D53-B67B-81C61945D636}" type="presParOf" srcId="{D83EC9AA-C8EA-4593-9E53-34CDF0124831}" destId="{CEFFCFEC-F257-405A-A6A6-91E220B41BF0}" srcOrd="7" destOrd="0" presId="urn:microsoft.com/office/officeart/2005/8/layout/hList9"/>
    <dgm:cxn modelId="{00E1EBCF-F6D1-409B-8979-4B9CD29DBC42}" type="presParOf" srcId="{D83EC9AA-C8EA-4593-9E53-34CDF0124831}" destId="{3B902AF9-E038-49E3-8D4F-1496093BD2D8}" srcOrd="8" destOrd="0" presId="urn:microsoft.com/office/officeart/2005/8/layout/hList9"/>
    <dgm:cxn modelId="{02DC9E3B-2665-49FF-B4EC-1D3A873C91C4}" type="presParOf" srcId="{D83EC9AA-C8EA-4593-9E53-34CDF0124831}" destId="{D9B7FC75-F847-445D-942A-7B33DB76AE79}" srcOrd="9" destOrd="0" presId="urn:microsoft.com/office/officeart/2005/8/layout/hList9"/>
    <dgm:cxn modelId="{E3A6EE49-1F4E-4F91-B10C-5F3652613D47}" type="presParOf" srcId="{D83EC9AA-C8EA-4593-9E53-34CDF0124831}" destId="{9363910C-F9A3-4858-8D0A-509CC79F837B}" srcOrd="10" destOrd="0" presId="urn:microsoft.com/office/officeart/2005/8/layout/hList9"/>
    <dgm:cxn modelId="{904C2094-3DB9-4595-A3E7-1595C754A3BB}" type="presParOf" srcId="{D83EC9AA-C8EA-4593-9E53-34CDF0124831}" destId="{458EC5E8-DB22-410E-A83D-4E248E157D23}" srcOrd="11" destOrd="0" presId="urn:microsoft.com/office/officeart/2005/8/layout/hList9"/>
    <dgm:cxn modelId="{1CF0A32B-163B-47C7-8E86-492F7D739620}" type="presParOf" srcId="{458EC5E8-DB22-410E-A83D-4E248E157D23}" destId="{00A340DD-E028-42BF-BD31-A3540CF65083}" srcOrd="0" destOrd="0" presId="urn:microsoft.com/office/officeart/2005/8/layout/hList9"/>
    <dgm:cxn modelId="{6C23289D-ED72-457E-8609-AD2BA9FD688A}" type="presParOf" srcId="{458EC5E8-DB22-410E-A83D-4E248E157D23}" destId="{BCBED164-5BCA-427F-9D4D-8CD0D2DB191E}" srcOrd="1" destOrd="0" presId="urn:microsoft.com/office/officeart/2005/8/layout/hList9"/>
    <dgm:cxn modelId="{968FA04D-A4F6-4FC7-8337-110FCEC12F36}" type="presParOf" srcId="{BCBED164-5BCA-427F-9D4D-8CD0D2DB191E}" destId="{51BF9F73-DDF3-4F0F-94B1-1B7D430AD147}" srcOrd="0" destOrd="0" presId="urn:microsoft.com/office/officeart/2005/8/layout/hList9"/>
    <dgm:cxn modelId="{AAC038D8-A85A-435B-8999-A55446D977FF}" type="presParOf" srcId="{BCBED164-5BCA-427F-9D4D-8CD0D2DB191E}" destId="{D697831E-ABAE-4E76-931D-66FA3BC36057}" srcOrd="1" destOrd="0" presId="urn:microsoft.com/office/officeart/2005/8/layout/hList9"/>
    <dgm:cxn modelId="{3F52FBF1-1D66-42A5-AFF3-8469A0C95B61}" type="presParOf" srcId="{D83EC9AA-C8EA-4593-9E53-34CDF0124831}" destId="{A0A0F3B3-6DF0-43AC-ACD9-4042F6CBEA8D}" srcOrd="12" destOrd="0" presId="urn:microsoft.com/office/officeart/2005/8/layout/hList9"/>
    <dgm:cxn modelId="{2239E2D6-34EF-44D6-AC2F-C42E279F0461}" type="presParOf" srcId="{D83EC9AA-C8EA-4593-9E53-34CDF0124831}" destId="{4BEB748B-B478-47CC-A622-24103810E0EA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E6E697-6478-4CEE-BD03-6E4754794831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AC84FF-EE00-4C85-9B62-A2A6A5B71934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Брифинг – Определение целей и ЦА</a:t>
          </a:r>
        </a:p>
      </dgm:t>
    </dgm:pt>
    <dgm:pt modelId="{7F1DFCEE-20A6-4B14-B785-436E74AF13B5}" type="parTrans" cxnId="{A06A1EFA-F473-42AD-B2F6-B31165F8930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F70884-131A-40AF-A05F-BCBE0D312535}" type="sibTrans" cxnId="{A06A1EFA-F473-42AD-B2F6-B31165F8930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85F44F-F452-4896-BF7D-E29B41126030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Съёмка или запись</a:t>
          </a:r>
        </a:p>
      </dgm:t>
    </dgm:pt>
    <dgm:pt modelId="{3C371F32-DB2D-4ADE-AA86-2F3BFE536988}" type="parTrans" cxnId="{ED450360-6025-4F55-9997-B5E6DAFF706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36595-CB64-4851-9887-620BE807C13B}" type="sibTrans" cxnId="{ED450360-6025-4F55-9997-B5E6DAFF706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35D6C3-D480-4E6E-8999-761FA440F92C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Монтаж и постобработка</a:t>
          </a:r>
        </a:p>
      </dgm:t>
    </dgm:pt>
    <dgm:pt modelId="{C73D0AC6-7D44-4F4E-8C0C-5DCAF5B832D9}" type="parTrans" cxnId="{0B342175-90D1-42A6-A55C-032F1EB8963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38893-4D68-4C65-8EC0-94B90E3E0CDC}" type="sibTrans" cxnId="{0B342175-90D1-42A6-A55C-032F1EB8963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E6F008-77CF-4CED-80AF-D8DD7BD698A3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Тест готового контента</a:t>
          </a:r>
        </a:p>
      </dgm:t>
    </dgm:pt>
    <dgm:pt modelId="{91EA4891-B7D3-45EF-808C-409E190D32E7}" type="parTrans" cxnId="{D1BAA3D7-888C-47FA-85E5-56BC70FB6E66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2940E6-2EEC-4600-8996-C8DB721F1DB9}" type="sibTrans" cxnId="{D1BAA3D7-888C-47FA-85E5-56BC70FB6E66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885653-8880-40A3-8C45-10FBBD489344}" type="pres">
      <dgm:prSet presAssocID="{0DE6E697-6478-4CEE-BD03-6E4754794831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AB897D8C-8D52-4F34-BDC2-953016B52EB1}" type="pres">
      <dgm:prSet presAssocID="{ECAC84FF-EE00-4C85-9B62-A2A6A5B71934}" presName="Accent1" presStyleCnt="0"/>
      <dgm:spPr/>
    </dgm:pt>
    <dgm:pt modelId="{B6071BE3-5264-4035-A95B-DA670A729D6A}" type="pres">
      <dgm:prSet presAssocID="{ECAC84FF-EE00-4C85-9B62-A2A6A5B71934}" presName="Accent" presStyleLbl="node1" presStyleIdx="0" presStyleCnt="4" custScaleX="158529"/>
      <dgm:spPr/>
    </dgm:pt>
    <dgm:pt modelId="{5AB80054-289B-4DDB-89B4-C0C2A8F0CB3D}" type="pres">
      <dgm:prSet presAssocID="{ECAC84FF-EE00-4C85-9B62-A2A6A5B71934}" presName="Parent1" presStyleLbl="revTx" presStyleIdx="0" presStyleCnt="4" custScaleX="128824" custLinFactNeighborX="12534" custLinFactNeighborY="-11396">
        <dgm:presLayoutVars>
          <dgm:chMax val="1"/>
          <dgm:chPref val="1"/>
          <dgm:bulletEnabled val="1"/>
        </dgm:presLayoutVars>
      </dgm:prSet>
      <dgm:spPr/>
    </dgm:pt>
    <dgm:pt modelId="{752DCBA3-4471-429F-AD26-C07A8A392ED4}" type="pres">
      <dgm:prSet presAssocID="{0A85F44F-F452-4896-BF7D-E29B41126030}" presName="Accent2" presStyleCnt="0"/>
      <dgm:spPr/>
    </dgm:pt>
    <dgm:pt modelId="{679B657A-DF69-4F72-84CD-0EF4E47AD4F0}" type="pres">
      <dgm:prSet presAssocID="{0A85F44F-F452-4896-BF7D-E29B41126030}" presName="Accent" presStyleLbl="node1" presStyleIdx="1" presStyleCnt="4"/>
      <dgm:spPr/>
    </dgm:pt>
    <dgm:pt modelId="{9D2DA4CA-87BC-47E2-852C-2A565A89048E}" type="pres">
      <dgm:prSet presAssocID="{0A85F44F-F452-4896-BF7D-E29B41126030}" presName="Parent2" presStyleLbl="revTx" presStyleIdx="1" presStyleCnt="4" custLinFactNeighborX="-6837" custLinFactNeighborY="-13675">
        <dgm:presLayoutVars>
          <dgm:chMax val="1"/>
          <dgm:chPref val="1"/>
          <dgm:bulletEnabled val="1"/>
        </dgm:presLayoutVars>
      </dgm:prSet>
      <dgm:spPr/>
    </dgm:pt>
    <dgm:pt modelId="{E84AC8EC-9A6F-4627-9D90-BCC128A262D3}" type="pres">
      <dgm:prSet presAssocID="{A235D6C3-D480-4E6E-8999-761FA440F92C}" presName="Accent3" presStyleCnt="0"/>
      <dgm:spPr/>
    </dgm:pt>
    <dgm:pt modelId="{CBA6026D-E94F-490A-B156-733CDA0417C7}" type="pres">
      <dgm:prSet presAssocID="{A235D6C3-D480-4E6E-8999-761FA440F92C}" presName="Accent" presStyleLbl="node1" presStyleIdx="2" presStyleCnt="4" custScaleX="160876"/>
      <dgm:spPr/>
    </dgm:pt>
    <dgm:pt modelId="{270889E0-425F-47FC-B0C8-DC0733E0F671}" type="pres">
      <dgm:prSet presAssocID="{A235D6C3-D480-4E6E-8999-761FA440F92C}" presName="Parent3" presStyleLbl="revTx" presStyleIdx="2" presStyleCnt="4" custScaleX="185796" custLinFactNeighborX="21649" custLinFactNeighborY="-4558">
        <dgm:presLayoutVars>
          <dgm:chMax val="1"/>
          <dgm:chPref val="1"/>
          <dgm:bulletEnabled val="1"/>
        </dgm:presLayoutVars>
      </dgm:prSet>
      <dgm:spPr/>
    </dgm:pt>
    <dgm:pt modelId="{496862EF-9B0D-4226-BC3B-4311CDA8D643}" type="pres">
      <dgm:prSet presAssocID="{DCE6F008-77CF-4CED-80AF-D8DD7BD698A3}" presName="Accent4" presStyleCnt="0"/>
      <dgm:spPr/>
    </dgm:pt>
    <dgm:pt modelId="{BAF5BB83-0D71-4E5D-A23D-026CD657A573}" type="pres">
      <dgm:prSet presAssocID="{DCE6F008-77CF-4CED-80AF-D8DD7BD698A3}" presName="Accent" presStyleLbl="node1" presStyleIdx="3" presStyleCnt="4"/>
      <dgm:spPr/>
    </dgm:pt>
    <dgm:pt modelId="{B8CDA5A6-2AAD-4B6F-973A-DE17CE7CCFF9}" type="pres">
      <dgm:prSet presAssocID="{DCE6F008-77CF-4CED-80AF-D8DD7BD698A3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3B6AA832-20EF-4D02-A802-55A301B00A0F}" type="presOf" srcId="{A235D6C3-D480-4E6E-8999-761FA440F92C}" destId="{270889E0-425F-47FC-B0C8-DC0733E0F671}" srcOrd="0" destOrd="0" presId="urn:microsoft.com/office/officeart/2009/layout/CircleArrowProcess"/>
    <dgm:cxn modelId="{57C79A5C-3B8E-4127-AADC-37C70D09F036}" type="presOf" srcId="{DCE6F008-77CF-4CED-80AF-D8DD7BD698A3}" destId="{B8CDA5A6-2AAD-4B6F-973A-DE17CE7CCFF9}" srcOrd="0" destOrd="0" presId="urn:microsoft.com/office/officeart/2009/layout/CircleArrowProcess"/>
    <dgm:cxn modelId="{ED450360-6025-4F55-9997-B5E6DAFF706D}" srcId="{0DE6E697-6478-4CEE-BD03-6E4754794831}" destId="{0A85F44F-F452-4896-BF7D-E29B41126030}" srcOrd="1" destOrd="0" parTransId="{3C371F32-DB2D-4ADE-AA86-2F3BFE536988}" sibTransId="{F9036595-CB64-4851-9887-620BE807C13B}"/>
    <dgm:cxn modelId="{0B342175-90D1-42A6-A55C-032F1EB89635}" srcId="{0DE6E697-6478-4CEE-BD03-6E4754794831}" destId="{A235D6C3-D480-4E6E-8999-761FA440F92C}" srcOrd="2" destOrd="0" parTransId="{C73D0AC6-7D44-4F4E-8C0C-5DCAF5B832D9}" sibTransId="{BF538893-4D68-4C65-8EC0-94B90E3E0CDC}"/>
    <dgm:cxn modelId="{A508507D-4C86-4E2E-94DE-17083AC14135}" type="presOf" srcId="{0A85F44F-F452-4896-BF7D-E29B41126030}" destId="{9D2DA4CA-87BC-47E2-852C-2A565A89048E}" srcOrd="0" destOrd="0" presId="urn:microsoft.com/office/officeart/2009/layout/CircleArrowProcess"/>
    <dgm:cxn modelId="{CCFB5BB0-CBE5-404A-B1C1-62097E84384B}" type="presOf" srcId="{ECAC84FF-EE00-4C85-9B62-A2A6A5B71934}" destId="{5AB80054-289B-4DDB-89B4-C0C2A8F0CB3D}" srcOrd="0" destOrd="0" presId="urn:microsoft.com/office/officeart/2009/layout/CircleArrowProcess"/>
    <dgm:cxn modelId="{094E2BC6-5FD1-4AEF-8C64-1AA966959405}" type="presOf" srcId="{0DE6E697-6478-4CEE-BD03-6E4754794831}" destId="{E5885653-8880-40A3-8C45-10FBBD489344}" srcOrd="0" destOrd="0" presId="urn:microsoft.com/office/officeart/2009/layout/CircleArrowProcess"/>
    <dgm:cxn modelId="{D1BAA3D7-888C-47FA-85E5-56BC70FB6E66}" srcId="{0DE6E697-6478-4CEE-BD03-6E4754794831}" destId="{DCE6F008-77CF-4CED-80AF-D8DD7BD698A3}" srcOrd="3" destOrd="0" parTransId="{91EA4891-B7D3-45EF-808C-409E190D32E7}" sibTransId="{A22940E6-2EEC-4600-8996-C8DB721F1DB9}"/>
    <dgm:cxn modelId="{A06A1EFA-F473-42AD-B2F6-B31165F8930E}" srcId="{0DE6E697-6478-4CEE-BD03-6E4754794831}" destId="{ECAC84FF-EE00-4C85-9B62-A2A6A5B71934}" srcOrd="0" destOrd="0" parTransId="{7F1DFCEE-20A6-4B14-B785-436E74AF13B5}" sibTransId="{D7F70884-131A-40AF-A05F-BCBE0D312535}"/>
    <dgm:cxn modelId="{3E112B1D-4A22-43DF-BA9F-5630A09076BB}" type="presParOf" srcId="{E5885653-8880-40A3-8C45-10FBBD489344}" destId="{AB897D8C-8D52-4F34-BDC2-953016B52EB1}" srcOrd="0" destOrd="0" presId="urn:microsoft.com/office/officeart/2009/layout/CircleArrowProcess"/>
    <dgm:cxn modelId="{F0D79447-8E80-4E43-8AAD-D7C8ED6358DB}" type="presParOf" srcId="{AB897D8C-8D52-4F34-BDC2-953016B52EB1}" destId="{B6071BE3-5264-4035-A95B-DA670A729D6A}" srcOrd="0" destOrd="0" presId="urn:microsoft.com/office/officeart/2009/layout/CircleArrowProcess"/>
    <dgm:cxn modelId="{2EB03596-63F5-40FD-BA27-211259A55DBF}" type="presParOf" srcId="{E5885653-8880-40A3-8C45-10FBBD489344}" destId="{5AB80054-289B-4DDB-89B4-C0C2A8F0CB3D}" srcOrd="1" destOrd="0" presId="urn:microsoft.com/office/officeart/2009/layout/CircleArrowProcess"/>
    <dgm:cxn modelId="{6C392104-81F5-46C1-8453-89510F8386A2}" type="presParOf" srcId="{E5885653-8880-40A3-8C45-10FBBD489344}" destId="{752DCBA3-4471-429F-AD26-C07A8A392ED4}" srcOrd="2" destOrd="0" presId="urn:microsoft.com/office/officeart/2009/layout/CircleArrowProcess"/>
    <dgm:cxn modelId="{6E541518-85B6-4DC7-93FF-A2B4D6AD3E1A}" type="presParOf" srcId="{752DCBA3-4471-429F-AD26-C07A8A392ED4}" destId="{679B657A-DF69-4F72-84CD-0EF4E47AD4F0}" srcOrd="0" destOrd="0" presId="urn:microsoft.com/office/officeart/2009/layout/CircleArrowProcess"/>
    <dgm:cxn modelId="{22C08468-6CCB-4DD1-8012-C4719CA4C699}" type="presParOf" srcId="{E5885653-8880-40A3-8C45-10FBBD489344}" destId="{9D2DA4CA-87BC-47E2-852C-2A565A89048E}" srcOrd="3" destOrd="0" presId="urn:microsoft.com/office/officeart/2009/layout/CircleArrowProcess"/>
    <dgm:cxn modelId="{B1F88320-85F2-4105-879A-2B9D928FB5D6}" type="presParOf" srcId="{E5885653-8880-40A3-8C45-10FBBD489344}" destId="{E84AC8EC-9A6F-4627-9D90-BCC128A262D3}" srcOrd="4" destOrd="0" presId="urn:microsoft.com/office/officeart/2009/layout/CircleArrowProcess"/>
    <dgm:cxn modelId="{36E37860-B864-40FB-AFCE-3CDE60A337DE}" type="presParOf" srcId="{E84AC8EC-9A6F-4627-9D90-BCC128A262D3}" destId="{CBA6026D-E94F-490A-B156-733CDA0417C7}" srcOrd="0" destOrd="0" presId="urn:microsoft.com/office/officeart/2009/layout/CircleArrowProcess"/>
    <dgm:cxn modelId="{F533AD92-1894-4388-A390-0760B3F8750D}" type="presParOf" srcId="{E5885653-8880-40A3-8C45-10FBBD489344}" destId="{270889E0-425F-47FC-B0C8-DC0733E0F671}" srcOrd="5" destOrd="0" presId="urn:microsoft.com/office/officeart/2009/layout/CircleArrowProcess"/>
    <dgm:cxn modelId="{14E98719-B6BE-4386-AB9F-752F1B8FD35F}" type="presParOf" srcId="{E5885653-8880-40A3-8C45-10FBBD489344}" destId="{496862EF-9B0D-4226-BC3B-4311CDA8D643}" srcOrd="6" destOrd="0" presId="urn:microsoft.com/office/officeart/2009/layout/CircleArrowProcess"/>
    <dgm:cxn modelId="{8CB21063-2D49-41A5-A57B-546A0887D091}" type="presParOf" srcId="{496862EF-9B0D-4226-BC3B-4311CDA8D643}" destId="{BAF5BB83-0D71-4E5D-A23D-026CD657A573}" srcOrd="0" destOrd="0" presId="urn:microsoft.com/office/officeart/2009/layout/CircleArrowProcess"/>
    <dgm:cxn modelId="{FA7662C4-6FA9-40F7-BB20-366C8D88A0E8}" type="presParOf" srcId="{E5885653-8880-40A3-8C45-10FBBD489344}" destId="{B8CDA5A6-2AAD-4B6F-973A-DE17CE7CCFF9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B806D-BFF2-46DF-B40A-4B970FA8D7A1}">
      <dsp:nvSpPr>
        <dsp:cNvPr id="0" name=""/>
        <dsp:cNvSpPr/>
      </dsp:nvSpPr>
      <dsp:spPr>
        <a:xfrm>
          <a:off x="0" y="1922"/>
          <a:ext cx="11654972" cy="5821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Опросы </a:t>
          </a:r>
          <a:endParaRPr lang="ru-RU" sz="2400" kern="1200" dirty="0"/>
        </a:p>
      </dsp:txBody>
      <dsp:txXfrm>
        <a:off x="28418" y="30340"/>
        <a:ext cx="11598136" cy="525307"/>
      </dsp:txXfrm>
    </dsp:sp>
    <dsp:sp modelId="{22B03914-96B6-4CF7-9155-0ECCFCC5C191}">
      <dsp:nvSpPr>
        <dsp:cNvPr id="0" name=""/>
        <dsp:cNvSpPr/>
      </dsp:nvSpPr>
      <dsp:spPr>
        <a:xfrm>
          <a:off x="0" y="584066"/>
          <a:ext cx="11654972" cy="1009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для того, чтобы выяснить, насколько хорошо целевая аудитория знакома с брендом. Задаются вопросы о спонтанной и основанной на подсказке узнаваемости.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84066"/>
        <a:ext cx="11654972" cy="1009347"/>
      </dsp:txXfrm>
    </dsp:sp>
    <dsp:sp modelId="{C02C68C3-691E-4DF2-A56C-7B095431AC46}">
      <dsp:nvSpPr>
        <dsp:cNvPr id="0" name=""/>
        <dsp:cNvSpPr/>
      </dsp:nvSpPr>
      <dsp:spPr>
        <a:xfrm>
          <a:off x="0" y="1593413"/>
          <a:ext cx="11654972" cy="5821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Фокус-группы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418" y="1621831"/>
        <a:ext cx="11598136" cy="525307"/>
      </dsp:txXfrm>
    </dsp:sp>
    <dsp:sp modelId="{ECB3021E-22B4-425F-8D8F-86A1A4516AEF}">
      <dsp:nvSpPr>
        <dsp:cNvPr id="0" name=""/>
        <dsp:cNvSpPr/>
      </dsp:nvSpPr>
      <dsp:spPr>
        <a:xfrm>
          <a:off x="0" y="2175556"/>
          <a:ext cx="11654972" cy="700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Проводятся фокус-группы, чтобы получить более глубокое понимание восприятия бренда и его ассоциаций у аудитории.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75556"/>
        <a:ext cx="11654972" cy="700363"/>
      </dsp:txXfrm>
    </dsp:sp>
    <dsp:sp modelId="{2D7CCA9F-4079-4D21-93E7-C7ABEE59BE0B}">
      <dsp:nvSpPr>
        <dsp:cNvPr id="0" name=""/>
        <dsp:cNvSpPr/>
      </dsp:nvSpPr>
      <dsp:spPr>
        <a:xfrm>
          <a:off x="0" y="2875920"/>
          <a:ext cx="11654972" cy="5821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Анализ поисковых запросов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418" y="2904338"/>
        <a:ext cx="11598136" cy="525307"/>
      </dsp:txXfrm>
    </dsp:sp>
    <dsp:sp modelId="{D35CF266-4FCE-478A-895B-2AE12E388CAC}">
      <dsp:nvSpPr>
        <dsp:cNvPr id="0" name=""/>
        <dsp:cNvSpPr/>
      </dsp:nvSpPr>
      <dsp:spPr>
        <a:xfrm>
          <a:off x="0" y="3458063"/>
          <a:ext cx="11654972" cy="700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поисковых запросов, связанных с брендом. Рост количества запросов может свидетельствовать о повышении узнаваемости.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58063"/>
        <a:ext cx="11654972" cy="700363"/>
      </dsp:txXfrm>
    </dsp:sp>
    <dsp:sp modelId="{A7E0F54E-4505-4D2F-B4D0-AB5009C091F7}">
      <dsp:nvSpPr>
        <dsp:cNvPr id="0" name=""/>
        <dsp:cNvSpPr/>
      </dsp:nvSpPr>
      <dsp:spPr>
        <a:xfrm>
          <a:off x="0" y="4158427"/>
          <a:ext cx="11654972" cy="58214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социальных сетей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418" y="4186845"/>
        <a:ext cx="11598136" cy="525307"/>
      </dsp:txXfrm>
    </dsp:sp>
    <dsp:sp modelId="{64C44617-FA50-43E7-A90C-EB64D8783BBA}">
      <dsp:nvSpPr>
        <dsp:cNvPr id="0" name=""/>
        <dsp:cNvSpPr/>
      </dsp:nvSpPr>
      <dsp:spPr>
        <a:xfrm>
          <a:off x="0" y="4740571"/>
          <a:ext cx="11654972" cy="700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упоминания бренда в социальных сетях. Анализ тональности этих упоминаний.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40571"/>
        <a:ext cx="11654972" cy="7003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B806D-BFF2-46DF-B40A-4B970FA8D7A1}">
      <dsp:nvSpPr>
        <dsp:cNvPr id="0" name=""/>
        <dsp:cNvSpPr/>
      </dsp:nvSpPr>
      <dsp:spPr>
        <a:xfrm>
          <a:off x="0" y="28896"/>
          <a:ext cx="11654972" cy="809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Опросы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9526" y="68422"/>
        <a:ext cx="11575920" cy="730649"/>
      </dsp:txXfrm>
    </dsp:sp>
    <dsp:sp modelId="{E6D0CF0B-5129-43EA-B02F-66083D266D52}">
      <dsp:nvSpPr>
        <dsp:cNvPr id="0" name=""/>
        <dsp:cNvSpPr/>
      </dsp:nvSpPr>
      <dsp:spPr>
        <a:xfrm>
          <a:off x="0" y="838597"/>
          <a:ext cx="11654972" cy="927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Используются чтобы оценить, насколько интересной и привлекательной была рекламная кампания для целевой аудитории.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838597"/>
        <a:ext cx="11654972" cy="927360"/>
      </dsp:txXfrm>
    </dsp:sp>
    <dsp:sp modelId="{00D15A01-4D34-4E06-A7E5-5CAEDF2EDF82}">
      <dsp:nvSpPr>
        <dsp:cNvPr id="0" name=""/>
        <dsp:cNvSpPr/>
      </dsp:nvSpPr>
      <dsp:spPr>
        <a:xfrm>
          <a:off x="0" y="1765957"/>
          <a:ext cx="11654972" cy="809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24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Аналитика веб-сайта</a:t>
          </a:r>
          <a:endParaRPr lang="ru-RU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26" y="1805483"/>
        <a:ext cx="11575920" cy="730649"/>
      </dsp:txXfrm>
    </dsp:sp>
    <dsp:sp modelId="{1B0561BA-A074-4193-A938-A53985EA4FA0}">
      <dsp:nvSpPr>
        <dsp:cNvPr id="0" name=""/>
        <dsp:cNvSpPr/>
      </dsp:nvSpPr>
      <dsp:spPr>
        <a:xfrm>
          <a:off x="0" y="2575659"/>
          <a:ext cx="11654972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времени, проведенного посетителями на страницах сайта, количество просмотренных страниц и показатель отказов. Высокий показатель отказов может свидетельствовать о недостаточной заинтересованности.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575659"/>
        <a:ext cx="11654972" cy="1014300"/>
      </dsp:txXfrm>
    </dsp:sp>
    <dsp:sp modelId="{B7C5BCD8-83E9-49E4-9D31-35BCF8AF9E51}">
      <dsp:nvSpPr>
        <dsp:cNvPr id="0" name=""/>
        <dsp:cNvSpPr/>
      </dsp:nvSpPr>
      <dsp:spPr>
        <a:xfrm>
          <a:off x="0" y="3589959"/>
          <a:ext cx="11654972" cy="809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24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Аналитика социальных сетей</a:t>
          </a:r>
          <a:endParaRPr lang="ru-RU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26" y="3629485"/>
        <a:ext cx="11575920" cy="730649"/>
      </dsp:txXfrm>
    </dsp:sp>
    <dsp:sp modelId="{C6A624D1-1A92-4C94-9D12-57621DDBFF93}">
      <dsp:nvSpPr>
        <dsp:cNvPr id="0" name=""/>
        <dsp:cNvSpPr/>
      </dsp:nvSpPr>
      <dsp:spPr>
        <a:xfrm>
          <a:off x="0" y="4399660"/>
          <a:ext cx="11654972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004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ru-RU" sz="2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лайков, репостов, комментариев и сохранений публикаций, связанных с рекламной кампанией. Высокий уровень вовлеченности свидетельствует о высокой заинтересованности.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99660"/>
        <a:ext cx="11654972" cy="10143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DA0DD-571C-48AA-A2AD-712190CA75EF}">
      <dsp:nvSpPr>
        <dsp:cNvPr id="0" name=""/>
        <dsp:cNvSpPr/>
      </dsp:nvSpPr>
      <dsp:spPr>
        <a:xfrm>
          <a:off x="0" y="42011"/>
          <a:ext cx="11435807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комментариев и дискуссий</a:t>
          </a:r>
          <a:endParaRPr lang="ru-RU" sz="2400" kern="1200" dirty="0"/>
        </a:p>
      </dsp:txBody>
      <dsp:txXfrm>
        <a:off x="30157" y="72168"/>
        <a:ext cx="11375493" cy="557446"/>
      </dsp:txXfrm>
    </dsp:sp>
    <dsp:sp modelId="{6F27EFE9-4788-41E6-9A55-0AAFBCC3831D}">
      <dsp:nvSpPr>
        <dsp:cNvPr id="0" name=""/>
        <dsp:cNvSpPr/>
      </dsp:nvSpPr>
      <dsp:spPr>
        <a:xfrm>
          <a:off x="0" y="659771"/>
          <a:ext cx="11435807" cy="700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08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Отслеживание количества комментариев и дискуссий, которые возникают вокруг публикаций и рекламных кампаний.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59771"/>
        <a:ext cx="11435807" cy="700177"/>
      </dsp:txXfrm>
    </dsp:sp>
    <dsp:sp modelId="{FD0FD374-5ED1-459D-A3E8-7DA09C79D070}">
      <dsp:nvSpPr>
        <dsp:cNvPr id="0" name=""/>
        <dsp:cNvSpPr/>
      </dsp:nvSpPr>
      <dsp:spPr>
        <a:xfrm>
          <a:off x="0" y="1359948"/>
          <a:ext cx="11435807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Участие в конкурсах и акциях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157" y="1390105"/>
        <a:ext cx="11375493" cy="557446"/>
      </dsp:txXfrm>
    </dsp:sp>
    <dsp:sp modelId="{EF442822-D144-46B6-A97B-6CCA8D9B9320}">
      <dsp:nvSpPr>
        <dsp:cNvPr id="0" name=""/>
        <dsp:cNvSpPr/>
      </dsp:nvSpPr>
      <dsp:spPr>
        <a:xfrm>
          <a:off x="0" y="1977708"/>
          <a:ext cx="11435807" cy="700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08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Оценка количества участников конкурсов и других интерактивных акций, проводимых в рамках рекламной кампании.</a:t>
          </a:r>
        </a:p>
      </dsp:txBody>
      <dsp:txXfrm>
        <a:off x="0" y="1977708"/>
        <a:ext cx="11435807" cy="700177"/>
      </dsp:txXfrm>
    </dsp:sp>
    <dsp:sp modelId="{727B10E1-78DD-48F9-9560-48C13CD895CC}">
      <dsp:nvSpPr>
        <dsp:cNvPr id="0" name=""/>
        <dsp:cNvSpPr/>
      </dsp:nvSpPr>
      <dsp:spPr>
        <a:xfrm>
          <a:off x="0" y="2677886"/>
          <a:ext cx="11435807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Создание пользовательского контента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157" y="2708043"/>
        <a:ext cx="11375493" cy="557446"/>
      </dsp:txXfrm>
    </dsp:sp>
    <dsp:sp modelId="{E3DD0E9C-F749-4A41-AD5B-6EB6F0D3BDB0}">
      <dsp:nvSpPr>
        <dsp:cNvPr id="0" name=""/>
        <dsp:cNvSpPr/>
      </dsp:nvSpPr>
      <dsp:spPr>
        <a:xfrm>
          <a:off x="0" y="3295646"/>
          <a:ext cx="11435807" cy="700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08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Поощрение аудитории создавать контент, связанный с брендом, и отслеживание количества такого контента.</a:t>
          </a:r>
        </a:p>
      </dsp:txBody>
      <dsp:txXfrm>
        <a:off x="0" y="3295646"/>
        <a:ext cx="11435807" cy="700177"/>
      </dsp:txXfrm>
    </dsp:sp>
    <dsp:sp modelId="{2451DBEA-5626-4264-BE1E-904C47E43695}">
      <dsp:nvSpPr>
        <dsp:cNvPr id="0" name=""/>
        <dsp:cNvSpPr/>
      </dsp:nvSpPr>
      <dsp:spPr>
        <a:xfrm>
          <a:off x="0" y="3995823"/>
          <a:ext cx="11435807" cy="617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Опросы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157" y="4025980"/>
        <a:ext cx="11375493" cy="557446"/>
      </dsp:txXfrm>
    </dsp:sp>
    <dsp:sp modelId="{DA2A35C9-CC02-45FF-8A9B-0921323992E2}">
      <dsp:nvSpPr>
        <dsp:cNvPr id="0" name=""/>
        <dsp:cNvSpPr/>
      </dsp:nvSpPr>
      <dsp:spPr>
        <a:xfrm>
          <a:off x="0" y="4613583"/>
          <a:ext cx="11435807" cy="700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08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В целях получения обратной связи от аудитории о том, как они воспринимают бренд и насколько они чувствуют себя вовлеченными.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13583"/>
        <a:ext cx="11435807" cy="700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A97E8-342B-4FFB-AB3A-3FE521332515}">
      <dsp:nvSpPr>
        <dsp:cNvPr id="0" name=""/>
        <dsp:cNvSpPr/>
      </dsp:nvSpPr>
      <dsp:spPr>
        <a:xfrm>
          <a:off x="3453" y="30794"/>
          <a:ext cx="336759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запуска</a:t>
          </a:r>
        </a:p>
      </dsp:txBody>
      <dsp:txXfrm>
        <a:off x="3453" y="30794"/>
        <a:ext cx="3367597" cy="806400"/>
      </dsp:txXfrm>
    </dsp:sp>
    <dsp:sp modelId="{DCCA0C67-AE45-4A8E-9855-99028B1A27DD}">
      <dsp:nvSpPr>
        <dsp:cNvPr id="0" name=""/>
        <dsp:cNvSpPr/>
      </dsp:nvSpPr>
      <dsp:spPr>
        <a:xfrm>
          <a:off x="3453" y="837194"/>
          <a:ext cx="3367597" cy="3151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Цели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KPI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Результаты предыдущих РК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Текущие показатели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Инструменты и методы оценки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Настройка аналитики</a:t>
          </a:r>
        </a:p>
      </dsp:txBody>
      <dsp:txXfrm>
        <a:off x="3453" y="837194"/>
        <a:ext cx="3367597" cy="3151260"/>
      </dsp:txXfrm>
    </dsp:sp>
    <dsp:sp modelId="{CA378618-71B7-4178-9BF5-90D33EDF0972}">
      <dsp:nvSpPr>
        <dsp:cNvPr id="0" name=""/>
        <dsp:cNvSpPr/>
      </dsp:nvSpPr>
      <dsp:spPr>
        <a:xfrm>
          <a:off x="3842515" y="30794"/>
          <a:ext cx="336759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процессе</a:t>
          </a:r>
        </a:p>
      </dsp:txBody>
      <dsp:txXfrm>
        <a:off x="3842515" y="30794"/>
        <a:ext cx="3367597" cy="806400"/>
      </dsp:txXfrm>
    </dsp:sp>
    <dsp:sp modelId="{33653B3A-DFD5-4126-A29F-556C1B9E8A60}">
      <dsp:nvSpPr>
        <dsp:cNvPr id="0" name=""/>
        <dsp:cNvSpPr/>
      </dsp:nvSpPr>
      <dsp:spPr>
        <a:xfrm>
          <a:off x="3842515" y="837194"/>
          <a:ext cx="3367597" cy="3151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Сбор данных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Промежуточные результаты</a:t>
          </a:r>
        </a:p>
      </dsp:txBody>
      <dsp:txXfrm>
        <a:off x="3842515" y="837194"/>
        <a:ext cx="3367597" cy="3151260"/>
      </dsp:txXfrm>
    </dsp:sp>
    <dsp:sp modelId="{B600D93A-4548-421F-9063-ACE840A6E7C3}">
      <dsp:nvSpPr>
        <dsp:cNvPr id="0" name=""/>
        <dsp:cNvSpPr/>
      </dsp:nvSpPr>
      <dsp:spPr>
        <a:xfrm>
          <a:off x="7681577" y="30794"/>
          <a:ext cx="336759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После окончания</a:t>
          </a:r>
        </a:p>
      </dsp:txBody>
      <dsp:txXfrm>
        <a:off x="7681577" y="30794"/>
        <a:ext cx="3367597" cy="806400"/>
      </dsp:txXfrm>
    </dsp:sp>
    <dsp:sp modelId="{F0701A9C-47A7-4225-AD9B-65F51EB4BFBF}">
      <dsp:nvSpPr>
        <dsp:cNvPr id="0" name=""/>
        <dsp:cNvSpPr/>
      </dsp:nvSpPr>
      <dsp:spPr>
        <a:xfrm>
          <a:off x="7681577" y="837194"/>
          <a:ext cx="3367597" cy="3151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Сведения и обработка данных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Срезы, таблицы, графики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Сравнение и анализ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Выводы</a:t>
          </a:r>
        </a:p>
      </dsp:txBody>
      <dsp:txXfrm>
        <a:off x="7681577" y="837194"/>
        <a:ext cx="3367597" cy="31512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C543D2-B400-48A5-81E3-C964B86E2594}">
      <dsp:nvSpPr>
        <dsp:cNvPr id="0" name=""/>
        <dsp:cNvSpPr/>
      </dsp:nvSpPr>
      <dsp:spPr>
        <a:xfrm>
          <a:off x="22204" y="1138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Неповторимость</a:t>
          </a:r>
          <a:endParaRPr lang="ru-RU" sz="20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204" y="1138"/>
        <a:ext cx="2593083" cy="1176855"/>
      </dsp:txXfrm>
    </dsp:sp>
    <dsp:sp modelId="{A4B557F9-A891-4EF9-9FA7-66E5ADA34135}">
      <dsp:nvSpPr>
        <dsp:cNvPr id="0" name=""/>
        <dsp:cNvSpPr/>
      </dsp:nvSpPr>
      <dsp:spPr>
        <a:xfrm>
          <a:off x="3425592" y="0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Целенаправленность</a:t>
          </a:r>
          <a:endParaRPr lang="ru-RU" sz="20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5592" y="0"/>
        <a:ext cx="2593083" cy="1176855"/>
      </dsp:txXfrm>
    </dsp:sp>
    <dsp:sp modelId="{89825D74-AF9F-43B6-8F87-C3CA8A22C231}">
      <dsp:nvSpPr>
        <dsp:cNvPr id="0" name=""/>
        <dsp:cNvSpPr/>
      </dsp:nvSpPr>
      <dsp:spPr>
        <a:xfrm>
          <a:off x="6965436" y="1138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Интерактивность</a:t>
          </a:r>
        </a:p>
      </dsp:txBody>
      <dsp:txXfrm>
        <a:off x="6965436" y="1138"/>
        <a:ext cx="2593083" cy="1176855"/>
      </dsp:txXfrm>
    </dsp:sp>
    <dsp:sp modelId="{1BD74DD8-D2B0-4222-B8F8-CC768ACC765C}">
      <dsp:nvSpPr>
        <dsp:cNvPr id="0" name=""/>
        <dsp:cNvSpPr/>
      </dsp:nvSpPr>
      <dsp:spPr>
        <a:xfrm>
          <a:off x="4995085" y="1361626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Креативность</a:t>
          </a:r>
        </a:p>
      </dsp:txBody>
      <dsp:txXfrm>
        <a:off x="4995085" y="1361626"/>
        <a:ext cx="2593083" cy="1176855"/>
      </dsp:txXfrm>
    </dsp:sp>
    <dsp:sp modelId="{85EAC904-C18B-4CE5-827F-4DC5AE19E684}">
      <dsp:nvSpPr>
        <dsp:cNvPr id="0" name=""/>
        <dsp:cNvSpPr/>
      </dsp:nvSpPr>
      <dsp:spPr>
        <a:xfrm>
          <a:off x="1624081" y="1375275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Эмоциональность</a:t>
          </a:r>
        </a:p>
      </dsp:txBody>
      <dsp:txXfrm>
        <a:off x="1624081" y="1375275"/>
        <a:ext cx="2593083" cy="1176855"/>
      </dsp:txXfrm>
    </dsp:sp>
    <dsp:sp modelId="{2524AE2A-655C-4B9D-A6B5-0EC895F58B67}">
      <dsp:nvSpPr>
        <dsp:cNvPr id="0" name=""/>
        <dsp:cNvSpPr/>
      </dsp:nvSpPr>
      <dsp:spPr>
        <a:xfrm>
          <a:off x="8352420" y="1346845"/>
          <a:ext cx="2593083" cy="1176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Измеримость</a:t>
          </a:r>
        </a:p>
      </dsp:txBody>
      <dsp:txXfrm>
        <a:off x="8352420" y="1346845"/>
        <a:ext cx="2593083" cy="11768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8CCFE-D86E-4F69-B9ED-F112A9065B34}">
      <dsp:nvSpPr>
        <dsp:cNvPr id="0" name=""/>
        <dsp:cNvSpPr/>
      </dsp:nvSpPr>
      <dsp:spPr>
        <a:xfrm>
          <a:off x="0" y="10163"/>
          <a:ext cx="5580005" cy="1641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Коммуникативная эффективность 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–насколько успешно мероприятие выполнило свои информационные и имиджевые задачи. </a:t>
          </a:r>
        </a:p>
      </dsp:txBody>
      <dsp:txXfrm>
        <a:off x="0" y="10163"/>
        <a:ext cx="5580005" cy="1641600"/>
      </dsp:txXfrm>
    </dsp:sp>
    <dsp:sp modelId="{B61EE6D8-A42D-4B75-8917-406847F02247}">
      <dsp:nvSpPr>
        <dsp:cNvPr id="0" name=""/>
        <dsp:cNvSpPr/>
      </dsp:nvSpPr>
      <dsp:spPr>
        <a:xfrm>
          <a:off x="2776" y="1662040"/>
          <a:ext cx="5580005" cy="2503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Удалось ли донести нужную информацию до ЦА?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Улучшился ли имидж организации или продукта?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Привлечено ли внимание к проблеме?</a:t>
          </a:r>
        </a:p>
      </dsp:txBody>
      <dsp:txXfrm>
        <a:off x="2776" y="1662040"/>
        <a:ext cx="5580005" cy="2503439"/>
      </dsp:txXfrm>
    </dsp:sp>
    <dsp:sp modelId="{F31D0773-FB21-4BD6-A1BF-7CA52A6CA299}">
      <dsp:nvSpPr>
        <dsp:cNvPr id="0" name=""/>
        <dsp:cNvSpPr/>
      </dsp:nvSpPr>
      <dsp:spPr>
        <a:xfrm>
          <a:off x="6363982" y="13032"/>
          <a:ext cx="4804161" cy="16119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Экономическая эффективность 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– соотношение затрат на проведение мероприятия и полученной от него выгоды. </a:t>
          </a:r>
        </a:p>
      </dsp:txBody>
      <dsp:txXfrm>
        <a:off x="6363982" y="13032"/>
        <a:ext cx="4804161" cy="1611903"/>
      </dsp:txXfrm>
    </dsp:sp>
    <dsp:sp modelId="{312D3E2A-757E-48A8-92BA-1D811DFDD423}">
      <dsp:nvSpPr>
        <dsp:cNvPr id="0" name=""/>
        <dsp:cNvSpPr/>
      </dsp:nvSpPr>
      <dsp:spPr>
        <a:xfrm>
          <a:off x="6385549" y="1639767"/>
          <a:ext cx="4761028" cy="25034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Были ли достигнуты финансовые цели?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Окупились ли инвестиции?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5549" y="1639767"/>
        <a:ext cx="4761028" cy="25034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4E22B-53B8-4132-A6AA-620F03CDE1C5}">
      <dsp:nvSpPr>
        <dsp:cNvPr id="0" name=""/>
        <dsp:cNvSpPr/>
      </dsp:nvSpPr>
      <dsp:spPr>
        <a:xfrm>
          <a:off x="97056" y="1100937"/>
          <a:ext cx="3600569" cy="1247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сколько человек посетили мероприятие. </a:t>
          </a:r>
          <a:endParaRPr lang="ru-RU" sz="2000" kern="1200" dirty="0"/>
        </a:p>
      </dsp:txBody>
      <dsp:txXfrm>
        <a:off x="673147" y="1100937"/>
        <a:ext cx="3024478" cy="1247346"/>
      </dsp:txXfrm>
    </dsp:sp>
    <dsp:sp modelId="{FF5851A1-3973-4BD1-8189-79D82403F696}">
      <dsp:nvSpPr>
        <dsp:cNvPr id="0" name=""/>
        <dsp:cNvSpPr/>
      </dsp:nvSpPr>
      <dsp:spPr>
        <a:xfrm>
          <a:off x="97056" y="2301272"/>
          <a:ext cx="3600569" cy="17146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Важно анализировать не только общее количество, но и состав участников – насколько они соответствовали вашей целевой аудитории.</a:t>
          </a:r>
          <a:endParaRPr lang="ru-RU" sz="2000" kern="1200" dirty="0"/>
        </a:p>
      </dsp:txBody>
      <dsp:txXfrm>
        <a:off x="673147" y="2301272"/>
        <a:ext cx="3024478" cy="1714653"/>
      </dsp:txXfrm>
    </dsp:sp>
    <dsp:sp modelId="{67ED00CA-67EE-44C3-99E9-0B760376A9CA}">
      <dsp:nvSpPr>
        <dsp:cNvPr id="0" name=""/>
        <dsp:cNvSpPr/>
      </dsp:nvSpPr>
      <dsp:spPr>
        <a:xfrm>
          <a:off x="0" y="147233"/>
          <a:ext cx="1739191" cy="1246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участников</a:t>
          </a:r>
          <a:endParaRPr lang="ru-RU" sz="2000" kern="1200" dirty="0"/>
        </a:p>
      </dsp:txBody>
      <dsp:txXfrm>
        <a:off x="254699" y="329811"/>
        <a:ext cx="1229793" cy="881567"/>
      </dsp:txXfrm>
    </dsp:sp>
    <dsp:sp modelId="{0267D56A-7BB8-4DFD-8A3E-1B388BDDCB90}">
      <dsp:nvSpPr>
        <dsp:cNvPr id="0" name=""/>
        <dsp:cNvSpPr/>
      </dsp:nvSpPr>
      <dsp:spPr>
        <a:xfrm>
          <a:off x="4837617" y="1215194"/>
          <a:ext cx="2564600" cy="1247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привлеченных экспертов, докладчиков. </a:t>
          </a:r>
          <a:endParaRPr lang="ru-RU" sz="2000" kern="1200" dirty="0"/>
        </a:p>
      </dsp:txBody>
      <dsp:txXfrm>
        <a:off x="5247953" y="1215194"/>
        <a:ext cx="2154264" cy="1247346"/>
      </dsp:txXfrm>
    </dsp:sp>
    <dsp:sp modelId="{A115EE3D-0381-44DB-8733-8023E979BF25}">
      <dsp:nvSpPr>
        <dsp:cNvPr id="0" name=""/>
        <dsp:cNvSpPr/>
      </dsp:nvSpPr>
      <dsp:spPr>
        <a:xfrm>
          <a:off x="4837617" y="2462541"/>
          <a:ext cx="2564600" cy="1247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Косвенно говорит о статусе и привлекательности мероприятия.</a:t>
          </a:r>
          <a:endParaRPr lang="ru-RU" sz="2000" kern="1200" dirty="0"/>
        </a:p>
      </dsp:txBody>
      <dsp:txXfrm>
        <a:off x="5247953" y="2462541"/>
        <a:ext cx="2154264" cy="1247346"/>
      </dsp:txXfrm>
    </dsp:sp>
    <dsp:sp modelId="{3B902AF9-E038-49E3-8D4F-1496093BD2D8}">
      <dsp:nvSpPr>
        <dsp:cNvPr id="0" name=""/>
        <dsp:cNvSpPr/>
      </dsp:nvSpPr>
      <dsp:spPr>
        <a:xfrm>
          <a:off x="4189318" y="134965"/>
          <a:ext cx="1739191" cy="1246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спикеров</a:t>
          </a:r>
          <a:endParaRPr lang="ru-RU" sz="2000" kern="1200" dirty="0"/>
        </a:p>
      </dsp:txBody>
      <dsp:txXfrm>
        <a:off x="4444017" y="317543"/>
        <a:ext cx="1229793" cy="881567"/>
      </dsp:txXfrm>
    </dsp:sp>
    <dsp:sp modelId="{51BF9F73-DDF3-4F0F-94B1-1B7D430AD147}">
      <dsp:nvSpPr>
        <dsp:cNvPr id="0" name=""/>
        <dsp:cNvSpPr/>
      </dsp:nvSpPr>
      <dsp:spPr>
        <a:xfrm>
          <a:off x="8657862" y="1272971"/>
          <a:ext cx="2661017" cy="29260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звезды, лидеры мнений, влиятельные фигуры, чье присутствие может повысить статус мероприятия и привлечь дополнительное внимание.</a:t>
          </a:r>
          <a:endParaRPr lang="ru-RU" sz="2000" kern="1200" dirty="0"/>
        </a:p>
      </dsp:txBody>
      <dsp:txXfrm>
        <a:off x="9083625" y="1272971"/>
        <a:ext cx="2235254" cy="2926063"/>
      </dsp:txXfrm>
    </dsp:sp>
    <dsp:sp modelId="{4BEB748B-B478-47CC-A622-24103810E0EA}">
      <dsp:nvSpPr>
        <dsp:cNvPr id="0" name=""/>
        <dsp:cNvSpPr/>
      </dsp:nvSpPr>
      <dsp:spPr>
        <a:xfrm>
          <a:off x="8082424" y="147233"/>
          <a:ext cx="2354088" cy="1246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Число приглашенных референтных лиц</a:t>
          </a:r>
          <a:endParaRPr lang="ru-RU" sz="2000" kern="1200" dirty="0"/>
        </a:p>
      </dsp:txBody>
      <dsp:txXfrm>
        <a:off x="8427172" y="329811"/>
        <a:ext cx="1664592" cy="8815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71BE3-5264-4035-A95B-DA670A729D6A}">
      <dsp:nvSpPr>
        <dsp:cNvPr id="0" name=""/>
        <dsp:cNvSpPr/>
      </dsp:nvSpPr>
      <dsp:spPr>
        <a:xfrm>
          <a:off x="311784" y="192361"/>
          <a:ext cx="3402521" cy="214652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80054-289B-4DDB-89B4-C0C2A8F0CB3D}">
      <dsp:nvSpPr>
        <dsp:cNvPr id="0" name=""/>
        <dsp:cNvSpPr/>
      </dsp:nvSpPr>
      <dsp:spPr>
        <a:xfrm>
          <a:off x="1391267" y="901104"/>
          <a:ext cx="1543004" cy="598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Брифинг – Определение целей и ЦА</a:t>
          </a:r>
        </a:p>
      </dsp:txBody>
      <dsp:txXfrm>
        <a:off x="1391267" y="901104"/>
        <a:ext cx="1543004" cy="598818"/>
      </dsp:txXfrm>
    </dsp:sp>
    <dsp:sp modelId="{679B657A-DF69-4F72-84CD-0EF4E47AD4F0}">
      <dsp:nvSpPr>
        <dsp:cNvPr id="0" name=""/>
        <dsp:cNvSpPr/>
      </dsp:nvSpPr>
      <dsp:spPr>
        <a:xfrm>
          <a:off x="343626" y="1425860"/>
          <a:ext cx="2146308" cy="214652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2DA4CA-87BC-47E2-852C-2A565A89048E}">
      <dsp:nvSpPr>
        <dsp:cNvPr id="0" name=""/>
        <dsp:cNvSpPr/>
      </dsp:nvSpPr>
      <dsp:spPr>
        <a:xfrm>
          <a:off x="733190" y="2123233"/>
          <a:ext cx="1197761" cy="598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Съёмка или запись</a:t>
          </a:r>
        </a:p>
      </dsp:txBody>
      <dsp:txXfrm>
        <a:off x="733190" y="2123233"/>
        <a:ext cx="1197761" cy="598818"/>
      </dsp:txXfrm>
    </dsp:sp>
    <dsp:sp modelId="{CBA6026D-E94F-490A-B156-733CDA0417C7}">
      <dsp:nvSpPr>
        <dsp:cNvPr id="0" name=""/>
        <dsp:cNvSpPr/>
      </dsp:nvSpPr>
      <dsp:spPr>
        <a:xfrm>
          <a:off x="286597" y="2663913"/>
          <a:ext cx="3452895" cy="2146526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889E0-425F-47FC-B0C8-DC0733E0F671}">
      <dsp:nvSpPr>
        <dsp:cNvPr id="0" name=""/>
        <dsp:cNvSpPr/>
      </dsp:nvSpPr>
      <dsp:spPr>
        <a:xfrm>
          <a:off x="1159249" y="3413603"/>
          <a:ext cx="2225393" cy="598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Монтаж и постобработка</a:t>
          </a:r>
        </a:p>
      </dsp:txBody>
      <dsp:txXfrm>
        <a:off x="1159249" y="3413603"/>
        <a:ext cx="2225393" cy="598818"/>
      </dsp:txXfrm>
    </dsp:sp>
    <dsp:sp modelId="{BAF5BB83-0D71-4E5D-A23D-026CD657A573}">
      <dsp:nvSpPr>
        <dsp:cNvPr id="0" name=""/>
        <dsp:cNvSpPr/>
      </dsp:nvSpPr>
      <dsp:spPr>
        <a:xfrm>
          <a:off x="496618" y="4039716"/>
          <a:ext cx="1843949" cy="1844840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DA5A6-2AAD-4B6F-973A-DE17CE7CCFF9}">
      <dsp:nvSpPr>
        <dsp:cNvPr id="0" name=""/>
        <dsp:cNvSpPr/>
      </dsp:nvSpPr>
      <dsp:spPr>
        <a:xfrm>
          <a:off x="815081" y="4676673"/>
          <a:ext cx="1197761" cy="598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Тест готового контента</a:t>
          </a:r>
        </a:p>
      </dsp:txBody>
      <dsp:txXfrm>
        <a:off x="815081" y="4676673"/>
        <a:ext cx="1197761" cy="5988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5C89812-62CB-479F-AC49-8585C2CB1CE2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9A3D9-668B-410F-99DF-C13E535F0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семестр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658A9D6F-3429-4E26-877F-E4347776D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/>
          <a:lstStyle/>
          <a:p>
            <a:r>
              <a:rPr lang="ru-RU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Подготовлено  для  студентов  специальности  Реклама</a:t>
            </a:r>
          </a:p>
          <a:p>
            <a:r>
              <a:rPr lang="ru-RU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Преподавателем:  Скрипкиной Е.А.</a:t>
            </a:r>
          </a:p>
        </p:txBody>
      </p:sp>
    </p:spTree>
    <p:extLst>
      <p:ext uri="{BB962C8B-B14F-4D97-AF65-F5344CB8AC3E}">
        <p14:creationId xmlns:p14="http://schemas.microsoft.com/office/powerpoint/2010/main" val="2296505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5F68D7-8E23-48F6-9FEC-C507076D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40711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в</a:t>
            </a:r>
            <a:r>
              <a:rPr lang="ru-RU" sz="32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овлечённости аудитории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1248902-40D7-497E-8408-F9AC365C8B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6954316"/>
              </p:ext>
            </p:extLst>
          </p:nvPr>
        </p:nvGraphicFramePr>
        <p:xfrm>
          <a:off x="465907" y="943428"/>
          <a:ext cx="11435807" cy="5355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5563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8A26308E-0F52-4BBC-B769-5229DC2C2F94}"/>
              </a:ext>
            </a:extLst>
          </p:cNvPr>
          <p:cNvSpPr/>
          <p:nvPr/>
        </p:nvSpPr>
        <p:spPr>
          <a:xfrm rot="1708704">
            <a:off x="10201572" y="504755"/>
            <a:ext cx="2649894" cy="2099388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3D9F2-12FA-4FB0-8483-426355A6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Для получения полного и объективного представления об эффективности рекламной или коммуникационной кампании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оценивать качественные показатели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используя различные методы и источники данных.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38F36-A912-4511-8DCC-2514ADF69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b">
            <a:normAutofit lnSpcReduction="10000"/>
          </a:bodyPr>
          <a:lstStyle/>
          <a:p>
            <a:pPr marL="90488" indent="896938" algn="just"/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ошибки, которых следует избегать при оценке эффективности рекламных и коммуникационных кампаний:</a:t>
            </a:r>
          </a:p>
          <a:p>
            <a:pPr marL="354013" indent="-260350" algn="just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только на показатели трафика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(клики, просмотры) без учёта конверсионных метрик и данных по продажам.</a:t>
            </a:r>
          </a:p>
          <a:p>
            <a:pPr marL="354013" indent="-260350" algn="just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Игнорирование долгосрочного эффекта от рекламы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многие кампании могут окупаться за счёт повторных продаж и увеличения </a:t>
            </a:r>
            <a:r>
              <a:rPr lang="ru-RU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LTV клиентов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привлечённых из этого канала.</a:t>
            </a:r>
          </a:p>
          <a:p>
            <a:pPr marL="354013" indent="-260350" algn="just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выборка данных для анализа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статистической достоверности выводов нужен определённый объём трафика, кликов и конверсий в разрезе каждого сегмента кампаний.</a:t>
            </a:r>
          </a:p>
        </p:txBody>
      </p:sp>
    </p:spTree>
    <p:extLst>
      <p:ext uri="{BB962C8B-B14F-4D97-AF65-F5344CB8AC3E}">
        <p14:creationId xmlns:p14="http://schemas.microsoft.com/office/powerpoint/2010/main" val="4144579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E8A508-71AB-460A-B8FC-B4F29869F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49" y="2019915"/>
            <a:ext cx="7326300" cy="402336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8CC50A-59F1-4E52-865D-F4BF435BE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достижимости ожидаемых результатов кампании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8AAD8-0576-4E01-9CC2-ABB55D73F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8080" y="1920379"/>
            <a:ext cx="4230500" cy="4023360"/>
          </a:xfrm>
        </p:spPr>
        <p:txBody>
          <a:bodyPr>
            <a:noAutofit/>
          </a:bodyPr>
          <a:lstStyle/>
          <a:p>
            <a:pPr algn="l" fontAlgn="base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началом любой рекламной кампании важно четко определить ее цели. Эти цели должны быть SMART – конкретными, измеримыми, достижимыми, релевантными и ограниченными во времени. Наличие четко сформулированных целей позволяет нам объективно оценить, насколько успешной была кампания.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AD0B4B6-5BD2-4135-9438-35B62AEF3A7E}"/>
              </a:ext>
            </a:extLst>
          </p:cNvPr>
          <p:cNvSpPr/>
          <p:nvPr/>
        </p:nvSpPr>
        <p:spPr>
          <a:xfrm>
            <a:off x="213049" y="2019915"/>
            <a:ext cx="449424" cy="12924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512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F1DEA-68DE-450E-B148-A0F7C6D59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два типа эффективности рекламы: экономическая и коммуникативная.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0C7A4F-15DC-4BF6-A4C5-0104D9073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400" y="1845734"/>
            <a:ext cx="7023099" cy="402336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 рекламы представляет собой результат проведения кампании, при оценке которого учитывается размер ожидаемой прибыли и окупаемость проекта. </a:t>
            </a:r>
          </a:p>
          <a:p>
            <a:pPr algn="just"/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получает доход не за один день, поэтому необходимо правильно спланировать рекламные мероприятия. Нужно проанализировать все риски и подобрать оптимальную стратегию продвижения.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продаж является важнейшим критерием оценки. Вероятность покупки зависит от 3 основных параметров: доступность, стоимость, конкурентоспособность.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8D233D-D6D7-4C88-912A-1D6B54FD6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51800" y="1847428"/>
            <a:ext cx="3660803" cy="402336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эффективность рекламы – это уровень PR-воздействия на потенциальных клиентов. Оценка коммуникативной эффективности рекламы позволяет определить, насколько хорошо объявления доносят до потребителей идеи заказчика.</a:t>
            </a:r>
          </a:p>
        </p:txBody>
      </p:sp>
      <p:sp>
        <p:nvSpPr>
          <p:cNvPr id="5" name="Половина рамки 4">
            <a:extLst>
              <a:ext uri="{FF2B5EF4-FFF2-40B4-BE49-F238E27FC236}">
                <a16:creationId xmlns:a16="http://schemas.microsoft.com/office/drawing/2014/main" id="{BA820BC0-C64F-4DB2-9A2C-08B3EA7FD25A}"/>
              </a:ext>
            </a:extLst>
          </p:cNvPr>
          <p:cNvSpPr/>
          <p:nvPr/>
        </p:nvSpPr>
        <p:spPr>
          <a:xfrm>
            <a:off x="7754619" y="1572260"/>
            <a:ext cx="3776981" cy="5283200"/>
          </a:xfrm>
          <a:prstGeom prst="halfFrame">
            <a:avLst>
              <a:gd name="adj1" fmla="val 4864"/>
              <a:gd name="adj2" fmla="val 46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оловина рамки 5">
            <a:extLst>
              <a:ext uri="{FF2B5EF4-FFF2-40B4-BE49-F238E27FC236}">
                <a16:creationId xmlns:a16="http://schemas.microsoft.com/office/drawing/2014/main" id="{D0D6F991-CED6-45EF-B677-F288D2FE2C4C}"/>
              </a:ext>
            </a:extLst>
          </p:cNvPr>
          <p:cNvSpPr/>
          <p:nvPr/>
        </p:nvSpPr>
        <p:spPr>
          <a:xfrm flipH="1">
            <a:off x="731519" y="1572260"/>
            <a:ext cx="7249160" cy="5476240"/>
          </a:xfrm>
          <a:prstGeom prst="halfFrame">
            <a:avLst>
              <a:gd name="adj1" fmla="val 3676"/>
              <a:gd name="adj2" fmla="val 45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526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4E4E1-20FC-4C4D-8C10-CF58ABA3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метрики, которые часто применяются в процессе анализа рекламных кампаний. Они позволяют маркетологам определять эффективность проделанной работы и своевременно ее корректировать.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BFE457-DF23-44F8-9E35-259340F3B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845733"/>
            <a:ext cx="11439525" cy="4335991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 (Click-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 количество пользователей, которые кликнули на рекламное объявление: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 = (Количество кликов / Количество показов) х 100 %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Стоит учитывать, что данный показатель является лишь промежуточной метрикой, так как CTR не указывает на количество оформленных заказов или подписок.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 (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Rate)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Отражает процент пользователей, которые выполнили целевое действие. Например, оставили заявку, оформили покупку, установили приложение и пр.: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 = (Количество конверсий / Количество посетителей) х 100 %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конверсия происходит не сразу. Дело в том, что многие люди размышляют некоторое время перед покупкой. Компания должна учитывать так называемое конверсионное окно - промежуток от первого контакта с рекламой до совершения данного действия.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CPC (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Сost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Click)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отражает стоимость одного клика по объявлению: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CPC = Стоимость размещения рекламы / Количество кликов</a:t>
            </a:r>
          </a:p>
        </p:txBody>
      </p:sp>
    </p:spTree>
    <p:extLst>
      <p:ext uri="{BB962C8B-B14F-4D97-AF65-F5344CB8AC3E}">
        <p14:creationId xmlns:p14="http://schemas.microsoft.com/office/powerpoint/2010/main" val="3525556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4E4E1-20FC-4C4D-8C10-CF58ABA3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метрики, которые часто применяются в процессе анализа рекламных кампаний. Они позволяют маркетологам определять эффективность проделанной работы и своевременно ее корректировать.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BFE457-DF23-44F8-9E35-259340F3B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549" y="1845733"/>
            <a:ext cx="11344275" cy="4431241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CPA (Cost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Action)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цена, которую платит компания за совершение пользователем того или иного действия. Например, заказа обратного звонка, просмотра ролика, загрузки файла: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CPA = Расходы на рекламу / Количество целевых действий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CPL (Cost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привлечения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расчета нужно воспользоваться той же формулой, что и в случае с CPA. Однако вместо действия нужно взять отправку заполненной формы данных с контактами: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CPL = Расходы на рекламу / Количество привлеченных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 (Customer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Acquisition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Cost)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привлечения одного клиента. Специалисту нужно учесть не только маркетинговые расходы, но и зарплаты сотрудников, расходы на программное обеспечения, а также некоторые другие затраты: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 = (Расходы на рекламу + Зарплаты работников + Затраты на ПО + Дополнительные издержки) / Количество новых клиентов.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привлечения необходимо сопоставить с LTV. </a:t>
            </a:r>
          </a:p>
        </p:txBody>
      </p:sp>
    </p:spTree>
    <p:extLst>
      <p:ext uri="{BB962C8B-B14F-4D97-AF65-F5344CB8AC3E}">
        <p14:creationId xmlns:p14="http://schemas.microsoft.com/office/powerpoint/2010/main" val="3021751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F94767-7CE0-45A4-ACAF-31CE67B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5644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оценки эффективности зависят от типа рекламной кампании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45F17E-C064-4BB7-9520-07163A0B4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30" y="1846052"/>
            <a:ext cx="5065395" cy="736282"/>
          </a:xfrm>
        </p:spPr>
        <p:txBody>
          <a:bodyPr>
            <a:noAutofit/>
          </a:bodyPr>
          <a:lstStyle/>
          <a:p>
            <a:r>
              <a:rPr lang="ru-RU" sz="2400" b="1" cap="none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оценке результатов имиджевой, продуктовой и отчасти торговой кампаний смотрят на: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72894E-DDFE-4B0C-949D-1CE743315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830" y="2801409"/>
            <a:ext cx="5065395" cy="3378200"/>
          </a:xfrm>
        </p:spPr>
        <p:txBody>
          <a:bodyPr>
            <a:noAutofit/>
          </a:bodyPr>
          <a:lstStyle/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охват;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показы;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клики;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CTR – коэффициент </a:t>
            </a:r>
            <a:r>
              <a:rPr lang="ru-RU" sz="2400" b="0" i="0" dirty="0" err="1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кликабельности</a:t>
            </a: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объявлений;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CPC/CPM – цена за клик / 1000 показов;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в количество продаж;</a:t>
            </a:r>
          </a:p>
          <a:p>
            <a:pPr marL="361950" indent="-276225"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динамику по доходу и прибыли.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DD16898-6CF9-42EA-AD07-B97392BF50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5539" y="1846052"/>
            <a:ext cx="4712972" cy="736282"/>
          </a:xfrm>
        </p:spPr>
        <p:txBody>
          <a:bodyPr>
            <a:noAutofit/>
          </a:bodyPr>
          <a:lstStyle/>
          <a:p>
            <a:r>
              <a:rPr lang="ru-RU" sz="2400" b="1" i="0" cap="none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Торговую кампанию позволяют прозрачнее и точнее оценить:</a:t>
            </a:r>
            <a:endParaRPr lang="ru-RU" sz="2400" b="1" cap="none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9D6026-FD4F-433F-8C9E-6AFC36F99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1200" y="2801409"/>
            <a:ext cx="5962650" cy="3378200"/>
          </a:xfrm>
        </p:spPr>
        <p:txBody>
          <a:bodyPr>
            <a:noAutofit/>
          </a:bodyPr>
          <a:lstStyle/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лиды</a:t>
            </a: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 – коэффициент конверсии в </a:t>
            </a:r>
            <a:r>
              <a:rPr lang="ru-RU" sz="2400" b="0" i="0" dirty="0" err="1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лид</a:t>
            </a: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заказ, покупку;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CPA – цена за целевое действие на сайте;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CPL – цена за </a:t>
            </a:r>
            <a:r>
              <a:rPr lang="ru-RU" sz="2400" b="0" i="0" dirty="0" err="1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лид</a:t>
            </a: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CPO – цена за заказ;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ROAS – рентабельность рекламных расходов;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ROI – коэффициент возврата инвестиций;</a:t>
            </a:r>
          </a:p>
          <a:p>
            <a:pPr algn="l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2D2D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CAC – стоимость привлечения клиента.</a:t>
            </a:r>
          </a:p>
        </p:txBody>
      </p:sp>
    </p:spTree>
    <p:extLst>
      <p:ext uri="{BB962C8B-B14F-4D97-AF65-F5344CB8AC3E}">
        <p14:creationId xmlns:p14="http://schemas.microsoft.com/office/powerpoint/2010/main" val="3488278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1E29B-8FCA-4CBC-8F54-20F87C46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519"/>
            <a:ext cx="3200400" cy="3094031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BC5C5C-C34C-4961-90D5-10C29101B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90488" indent="450850"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и выписать в тетрадь описание и формулы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метрик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ROI (Return on Investment) и ROMI (Return on Marketing Investment).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34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7BC64-E071-4AA3-9D6E-324E82D6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1.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рекламной кампании по предложенному плану.</a:t>
            </a: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5B2F6374-04F4-4865-B803-A996F216D6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8933142"/>
              </p:ext>
            </p:extLst>
          </p:nvPr>
        </p:nvGraphicFramePr>
        <p:xfrm>
          <a:off x="569685" y="1959427"/>
          <a:ext cx="11052629" cy="4019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8991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95A6DF-CD8E-406B-B315-0EA709B77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Nike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Dove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Old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Spice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Coca-Cola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Apple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Burger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King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Airbnb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выбранный вами бренд</a:t>
            </a:r>
          </a:p>
          <a:p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C5F3022-ECE9-4BD5-8E2E-07452B8E5842}"/>
              </a:ext>
            </a:extLst>
          </p:cNvPr>
          <p:cNvSpPr/>
          <p:nvPr/>
        </p:nvSpPr>
        <p:spPr>
          <a:xfrm>
            <a:off x="1" y="-435429"/>
            <a:ext cx="4107542" cy="7939314"/>
          </a:xfrm>
          <a:prstGeom prst="rect">
            <a:avLst/>
          </a:prstGeom>
          <a:solidFill>
            <a:schemeClr val="accent1">
              <a:lumMod val="60000"/>
              <a:lumOff val="40000"/>
              <a:alpha val="6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A0EBC7-9190-468F-A785-C474C2E73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510971"/>
            <a:ext cx="3200400" cy="3794234"/>
          </a:xfrm>
        </p:spPr>
        <p:txBody>
          <a:bodyPr>
            <a:normAutofit/>
          </a:bodyPr>
          <a:lstStyle/>
          <a:p>
            <a:pPr algn="ctr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найденной в интернете информации и рекламных кампаниях бренда и плана оценки составьте индивидуальный анализ.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9639D-61FF-457C-B9F2-A51FF2BB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6" y="594359"/>
            <a:ext cx="3657600" cy="929641"/>
          </a:xfrm>
        </p:spPr>
        <p:txBody>
          <a:bodyPr anchor="t">
            <a:normAutofit/>
          </a:bodyPr>
          <a:lstStyle/>
          <a:p>
            <a:pPr algn="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бренды:</a:t>
            </a:r>
          </a:p>
        </p:txBody>
      </p:sp>
    </p:spTree>
    <p:extLst>
      <p:ext uri="{BB962C8B-B14F-4D97-AF65-F5344CB8AC3E}">
        <p14:creationId xmlns:p14="http://schemas.microsoft.com/office/powerpoint/2010/main" val="209588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5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рекламных и коммуникационных кампаний</a:t>
            </a:r>
          </a:p>
        </p:txBody>
      </p:sp>
    </p:spTree>
    <p:extLst>
      <p:ext uri="{BB962C8B-B14F-4D97-AF65-F5344CB8AC3E}">
        <p14:creationId xmlns:p14="http://schemas.microsoft.com/office/powerpoint/2010/main" val="3190729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7BC64-E071-4AA3-9D6E-324E82D60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88" y="1782149"/>
            <a:ext cx="10058400" cy="382554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предложенному плану: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5474C9-0B07-45B9-8291-20086E812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0922" y="418151"/>
            <a:ext cx="5990254" cy="14507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9.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коммуникационной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</a:t>
            </a:r>
            <a:endParaRPr 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A7A3545A-D820-427C-8DC2-6216069D9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781" y="418151"/>
            <a:ext cx="4491758" cy="13639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8.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кампании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5847A0FF-369D-4BE0-B542-DDC5D23FBB69}"/>
              </a:ext>
            </a:extLst>
          </p:cNvPr>
          <p:cNvSpPr txBox="1">
            <a:spLocks/>
          </p:cNvSpPr>
          <p:nvPr/>
        </p:nvSpPr>
        <p:spPr>
          <a:xfrm>
            <a:off x="1066800" y="2463282"/>
            <a:ext cx="10058400" cy="2230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интересной кампании;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её представление в виде презентации;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целей, ЦА, этапов и результатов кампании. </a:t>
            </a:r>
          </a:p>
        </p:txBody>
      </p:sp>
    </p:spTree>
    <p:extLst>
      <p:ext uri="{BB962C8B-B14F-4D97-AF65-F5344CB8AC3E}">
        <p14:creationId xmlns:p14="http://schemas.microsoft.com/office/powerpoint/2010/main" val="2917265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6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Event-маркетинг как технология организации событий</a:t>
            </a:r>
          </a:p>
        </p:txBody>
      </p:sp>
    </p:spTree>
    <p:extLst>
      <p:ext uri="{BB962C8B-B14F-4D97-AF65-F5344CB8AC3E}">
        <p14:creationId xmlns:p14="http://schemas.microsoft.com/office/powerpoint/2010/main" val="17793880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473AA-C0B8-4061-8C5E-36482C8A9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мире, привлечение внимания потребителя становится сложной задачей. Традиционные методы рекламы теряют свою эффективность. Поэтому появляются специальные события, которые создают уникальный опыт и обеспечивают глубокое и эмоциональное взаимодействие с брендом.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0B1D28-C679-427B-B4EF-255AA7FC0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752" y="1937982"/>
            <a:ext cx="10126639" cy="1733266"/>
          </a:xfrm>
        </p:spPr>
        <p:txBody>
          <a:bodyPr>
            <a:noAutofit/>
          </a:bodyPr>
          <a:lstStyle/>
          <a:p>
            <a:pPr marL="355600" indent="-355600" algn="just"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Специальное событие (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Special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Event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это заранее спланированное мероприятие, выходящее за рамки повседневной деятельности, направленное на достижение конкретных коммуникационных и маркетинговых целей, посредством создания уникального и запоминающегося опыта для целевой аудитории.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31872683"/>
              </p:ext>
            </p:extLst>
          </p:nvPr>
        </p:nvGraphicFramePr>
        <p:xfrm>
          <a:off x="709684" y="3712190"/>
          <a:ext cx="10945504" cy="2552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3002507" y="4708478"/>
            <a:ext cx="6496335" cy="5322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Ключевые характеристики </a:t>
            </a:r>
            <a:r>
              <a:rPr lang="en-US" sz="2000" b="1" dirty="0"/>
              <a:t>Special Event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49819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9301" y="177421"/>
            <a:ext cx="7219666" cy="491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видов Специальных событий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6979" y="1255594"/>
            <a:ext cx="4203511" cy="79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масштабу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28196" y="3318682"/>
            <a:ext cx="4203511" cy="79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цели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169625" y="1255594"/>
            <a:ext cx="4203511" cy="79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целевой аудитории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81784" y="4110252"/>
            <a:ext cx="7219665" cy="21950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numCol="2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PR-акции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Спонсорские мероприятия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Корпоративные мероприятия (тимбилдинг, юбилеи компании)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Благотворительные акции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36981" y="2047164"/>
            <a:ext cx="2920622" cy="144655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140888" y="2059929"/>
            <a:ext cx="3232247" cy="11079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широкой публики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партнеров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сотрудников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5846928" y="668740"/>
            <a:ext cx="225187" cy="2649942"/>
          </a:xfrm>
          <a:prstGeom prst="downArrow">
            <a:avLst>
              <a:gd name="adj1" fmla="val 50000"/>
              <a:gd name="adj2" fmla="val 21326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войная стрелка влево/вправо 14"/>
          <p:cNvSpPr/>
          <p:nvPr/>
        </p:nvSpPr>
        <p:spPr>
          <a:xfrm>
            <a:off x="4940490" y="1600199"/>
            <a:ext cx="2229135" cy="170597"/>
          </a:xfrm>
          <a:prstGeom prst="leftRightArrow">
            <a:avLst>
              <a:gd name="adj1" fmla="val 50000"/>
              <a:gd name="adj2" fmla="val 23400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283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0850" indent="-45085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привлечь внимание к бренду и укрепить его позиции на рынке.</a:t>
            </a:r>
          </a:p>
          <a:p>
            <a:pPr marL="450850" indent="-45085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 организованное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созданию положительного имиджа компании и повышает уровень доверия к ней.</a:t>
            </a:r>
          </a:p>
          <a:p>
            <a:pPr marL="450850" indent="-45085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стать отличным способом отметить вклад постоянных клиентов и укрепить их привязанность к бренду.</a:t>
            </a:r>
          </a:p>
          <a:p>
            <a:pPr marL="450850" indent="-45085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правильном планировании, поможет стимулировать продажи и привлечь новых клиентов.</a:t>
            </a:r>
          </a:p>
          <a:p>
            <a:pPr marL="450850" indent="-450850" algn="just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использован для укрепления корпоративной культуры и сплочения команды.</a:t>
            </a:r>
          </a:p>
        </p:txBody>
      </p:sp>
    </p:spTree>
    <p:extLst>
      <p:ext uri="{BB962C8B-B14F-4D97-AF65-F5344CB8AC3E}">
        <p14:creationId xmlns:p14="http://schemas.microsoft.com/office/powerpoint/2010/main" val="511019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F3E76-1074-4B33-AF7D-20BD9CB9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52" y="191601"/>
            <a:ext cx="10058400" cy="1450757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10-11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99560" y="1879223"/>
            <a:ext cx="705849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события (что, где, когда, для кого)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события (какие цели ставились и какие задачи решались для их достижения)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(подробное описание ЦА, на которую было рассчитано событие)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Креативная концепция (основная идея, слоган, "фишка" мероприятия)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PR-стратегия и продвижение (как событие продвигалось, какие каналы использовались)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Использованные рекламные материалы/активности (примеры рекламных материалов, описание активностей)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(метрики успеха, достигнутые цели)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(что можно было сделать лучше, какие уроки извлечены)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97280" y="1845734"/>
            <a:ext cx="2788920" cy="43569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201295" lvl="1" indent="0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командная презентация (устная, с элементами визуализации) одного из кейсов реализации специальных событий и мероприятий мирового, национального, регионального уровня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подготовленных сообщений, участие в обсуждении.</a:t>
            </a:r>
          </a:p>
        </p:txBody>
      </p:sp>
    </p:spTree>
    <p:extLst>
      <p:ext uri="{BB962C8B-B14F-4D97-AF65-F5344CB8AC3E}">
        <p14:creationId xmlns:p14="http://schemas.microsoft.com/office/powerpoint/2010/main" val="2383942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7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и классификации специальных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538407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F08E3-1983-468F-AF1A-FA371096C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Самостоятельный конспект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B77970-C443-4D2F-A279-BD266A8B1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вопросам: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Классификации специальных мероприятий по содержанию, по аудитории, по плановой прибыли.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Этапы организации и проведения специальных мероприятий. </a:t>
            </a:r>
            <a:endParaRPr lang="ru-RU" sz="2800" dirty="0">
              <a:latin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Направления работы по организации мероприятия. Техническое обеспечение мероприятий. Кейтеринг.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75078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8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качества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245830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2036F-124B-4DB0-9078-46A9A5BC43E5}"/>
              </a:ext>
            </a:extLst>
          </p:cNvPr>
          <p:cNvSpPr txBox="1"/>
          <p:nvPr/>
        </p:nvSpPr>
        <p:spPr>
          <a:xfrm>
            <a:off x="584200" y="302736"/>
            <a:ext cx="11023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определим, что </a:t>
            </a: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мероприятия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степень достижения запланированных результатов. Оценивать эффективность можно по целому ряду критериев, но ключевыми являются коммуникативная и экономическая эффективность.</a:t>
            </a: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03F58C82-9D04-4F41-A540-350D55DD72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1368797"/>
              </p:ext>
            </p:extLst>
          </p:nvPr>
        </p:nvGraphicFramePr>
        <p:xfrm>
          <a:off x="584200" y="1960880"/>
          <a:ext cx="11170920" cy="4185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118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A50701AA-7FEF-4813-9A5B-FC1A31029520}"/>
              </a:ext>
            </a:extLst>
          </p:cNvPr>
          <p:cNvSpPr/>
          <p:nvPr/>
        </p:nvSpPr>
        <p:spPr>
          <a:xfrm rot="19528065">
            <a:off x="8584346" y="3022618"/>
            <a:ext cx="3537256" cy="3278247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F72C7ECC-855E-4D4B-BFFF-1B5C0AE496C3}"/>
              </a:ext>
            </a:extLst>
          </p:cNvPr>
          <p:cNvSpPr/>
          <p:nvPr/>
        </p:nvSpPr>
        <p:spPr>
          <a:xfrm rot="2269768">
            <a:off x="-227666" y="-382557"/>
            <a:ext cx="2649894" cy="2099388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79D34-5371-4F19-8FD3-5F0E7CAB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рекламы – ключевая часть стратегии маркетинга.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553E60-5F48-44CE-A15C-CAF1E9F36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90488" indent="450850" algn="just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 даёт понимание того, насколько быстро бизнес достигает поставленных целей и какую отдачу получает от инвестиций в рекламу, помогает в конкурентной борьбе.</a:t>
            </a:r>
          </a:p>
          <a:p>
            <a:pPr marL="90488" indent="450850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рекламной кампании базируется на измерении и анализе конверсии, охвата аудитории, роста продаж и других метрик. В дальнейшем эти показатели применяются при корректировке и улучшении результатов маркетинговой стратегии.</a:t>
            </a:r>
          </a:p>
        </p:txBody>
      </p:sp>
    </p:spTree>
    <p:extLst>
      <p:ext uri="{BB962C8B-B14F-4D97-AF65-F5344CB8AC3E}">
        <p14:creationId xmlns:p14="http://schemas.microsoft.com/office/powerpoint/2010/main" val="23146707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10BD5-9824-4444-BECC-9787CAA94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88197"/>
          </a:xfrm>
        </p:spPr>
        <p:txBody>
          <a:bodyPr anchor="ctr">
            <a:normAutofit/>
          </a:bodyPr>
          <a:lstStyle/>
          <a:p>
            <a:pPr algn="ctr"/>
            <a:r>
              <a:rPr lang="ru-RU" sz="3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оценки эффективности могут включать: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5971E5-0ABF-4B17-92AF-3BED09F2F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409172"/>
            <a:ext cx="4937760" cy="7362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   коммуникативной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EE00D4-D9DC-4FC8-BFA5-1667D1669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692400"/>
            <a:ext cx="4937760" cy="3268134"/>
          </a:xfrm>
        </p:spPr>
        <p:txBody>
          <a:bodyPr>
            <a:normAutofit/>
          </a:bodyPr>
          <a:lstStyle/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освещения в СМИ и социальных сетях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Опросы и анкетирование участников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упоминаний бренда/темы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поведения целевой аудитории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210798E-1B8C-46A0-8F70-549634C78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920" y="1409172"/>
            <a:ext cx="4937760" cy="7362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   экономической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935AB2-4989-493A-9010-EFE113130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920" y="2692400"/>
            <a:ext cx="4937760" cy="3268134"/>
          </a:xfrm>
        </p:spPr>
        <p:txBody>
          <a:bodyPr>
            <a:normAutofit/>
          </a:bodyPr>
          <a:lstStyle/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анализ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окупаемости ROI (Return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Investment)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продаж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стоимости привлечения клиента (CAC)</a:t>
            </a:r>
          </a:p>
        </p:txBody>
      </p:sp>
    </p:spTree>
    <p:extLst>
      <p:ext uri="{BB962C8B-B14F-4D97-AF65-F5344CB8AC3E}">
        <p14:creationId xmlns:p14="http://schemas.microsoft.com/office/powerpoint/2010/main" val="83328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CE45A-4CC6-425E-9324-8314CB6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показатели эффективности мероприятия: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B5415CB-5E33-439C-B3DD-B0FF7CD5D5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334344"/>
              </p:ext>
            </p:extLst>
          </p:nvPr>
        </p:nvGraphicFramePr>
        <p:xfrm>
          <a:off x="343950" y="1737360"/>
          <a:ext cx="11501306" cy="4571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79060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54D60B-CD7E-43CF-B600-C1B9E2AE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Медийный эффект мероприятия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C6D5FE-0626-4031-B9E3-4F4E28B4A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1558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Медийный эффект – это показатель того, как мероприятие освещалось в информационном поле. Здесь анализируют: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Анализируя медийный эффект, важно не только считать количество, но и оценивать качество публикаций (тональность, информативность, соответствие вашим целям) и их охват.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2612824-BED7-4F36-90AC-F685A41EF0EF}"/>
              </a:ext>
            </a:extLst>
          </p:cNvPr>
          <p:cNvSpPr/>
          <p:nvPr/>
        </p:nvSpPr>
        <p:spPr>
          <a:xfrm>
            <a:off x="468085" y="2754085"/>
            <a:ext cx="3309257" cy="18505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инициированных публикаций и сюжетов (платные/бесплатные)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FDBD407-DF52-4887-A55A-D72055AF1B7F}"/>
              </a:ext>
            </a:extLst>
          </p:cNvPr>
          <p:cNvSpPr/>
          <p:nvPr/>
        </p:nvSpPr>
        <p:spPr>
          <a:xfrm>
            <a:off x="8519160" y="2754085"/>
            <a:ext cx="3309257" cy="18505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каналов и инициаторов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соц.сети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инициаторы в лице спикеров, блогеров и т.д.)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D1698D3-B6E8-453C-A820-8AB69733EAE6}"/>
              </a:ext>
            </a:extLst>
          </p:cNvPr>
          <p:cNvSpPr/>
          <p:nvPr/>
        </p:nvSpPr>
        <p:spPr>
          <a:xfrm>
            <a:off x="4493622" y="2754085"/>
            <a:ext cx="3309257" cy="18505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незапланированных публикаций и сюжетов</a:t>
            </a:r>
          </a:p>
        </p:txBody>
      </p:sp>
    </p:spTree>
    <p:extLst>
      <p:ext uri="{BB962C8B-B14F-4D97-AF65-F5344CB8AC3E}">
        <p14:creationId xmlns:p14="http://schemas.microsoft.com/office/powerpoint/2010/main" val="16728169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243FC-6C6B-4E18-9719-6B8BAD70B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реакций аудитории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6EF5D2-285F-4FF1-85E5-F933E089E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80895"/>
          </a:xfrm>
        </p:spPr>
        <p:txBody>
          <a:bodyPr>
            <a:normAutofit/>
          </a:bodyPr>
          <a:lstStyle/>
          <a:p>
            <a:pPr algn="just"/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аудитории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прямой показатель вовлеченности и интереса к вашему мероприятию, особенно в цифровом пространстве.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важно проводить </a:t>
            </a: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400" b="0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количество реакций на данное мероприятие отличается от реакций на предыдущие события? </a:t>
            </a: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понять, что работает лучше, а что требует доработки.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CDA5B4F-85BA-4FA0-A6F0-4AD7FDDCC66A}"/>
              </a:ext>
            </a:extLst>
          </p:cNvPr>
          <p:cNvSpPr/>
          <p:nvPr/>
        </p:nvSpPr>
        <p:spPr>
          <a:xfrm>
            <a:off x="533400" y="2656114"/>
            <a:ext cx="4680857" cy="126274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Лайки, оценки, звёздные рейтинги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C3CE5278-A471-4D9F-A08E-1D1A8C4B6FED}"/>
              </a:ext>
            </a:extLst>
          </p:cNvPr>
          <p:cNvSpPr/>
          <p:nvPr/>
        </p:nvSpPr>
        <p:spPr>
          <a:xfrm>
            <a:off x="4757057" y="2594671"/>
            <a:ext cx="3603172" cy="126274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Репосты,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шеринг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131F18DA-90DC-4DCE-B125-A7513A794591}"/>
              </a:ext>
            </a:extLst>
          </p:cNvPr>
          <p:cNvSpPr/>
          <p:nvPr/>
        </p:nvSpPr>
        <p:spPr>
          <a:xfrm>
            <a:off x="8055428" y="2594671"/>
            <a:ext cx="3603172" cy="126274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</a:t>
            </a:r>
          </a:p>
        </p:txBody>
      </p:sp>
    </p:spTree>
    <p:extLst>
      <p:ext uri="{BB962C8B-B14F-4D97-AF65-F5344CB8AC3E}">
        <p14:creationId xmlns:p14="http://schemas.microsoft.com/office/powerpoint/2010/main" val="5868208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2DEB8-5834-4643-98A5-EFE343A66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3151"/>
            <a:ext cx="3200400" cy="2286000"/>
          </a:xfrm>
        </p:spPr>
        <p:txBody>
          <a:bodyPr anchor="ctr"/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Мониторинг   и   </a:t>
            </a:r>
            <a:r>
              <a:rPr lang="ru-RU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контентанализ</a:t>
            </a:r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публикаций   о мероприятии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1B4D86-C6A1-4778-80BD-FE7B407AB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6943" y="391885"/>
            <a:ext cx="7347857" cy="620485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– это процесс постоянного отслеживания упоминаний о вашем мероприятии в СМИ и интернете. </a:t>
            </a:r>
          </a:p>
          <a:p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Контентанализ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более глубокое изучение этих публикаций.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контентанализа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58775" indent="-358775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тональность: положительная, отрицательная, нейтральная.</a:t>
            </a:r>
          </a:p>
          <a:p>
            <a:pPr marL="358775" indent="-358775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 ключевые темы и сообщения: о чем чаще всего говорили? Что транслировалось?</a:t>
            </a:r>
          </a:p>
          <a:p>
            <a:pPr marL="358775" indent="-358775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упоминания бренда/ продукта/ организатора: насколько часто и в каком контексте.</a:t>
            </a:r>
          </a:p>
          <a:p>
            <a:pPr marL="358775" indent="-358775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Оцениваем соответствие информационного сообщения заявленным целям мероприятия.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EB7996-879D-4400-99E1-01BA16098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429000"/>
            <a:ext cx="3200400" cy="2876204"/>
          </a:xfrm>
        </p:spPr>
        <p:txBody>
          <a:bodyPr anchor="ctr"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понять, как именно было воспринято мероприятие, какие инсайты можно извлечь для будущих событий.</a:t>
            </a:r>
          </a:p>
        </p:txBody>
      </p:sp>
    </p:spTree>
    <p:extLst>
      <p:ext uri="{BB962C8B-B14F-4D97-AF65-F5344CB8AC3E}">
        <p14:creationId xmlns:p14="http://schemas.microsoft.com/office/powerpoint/2010/main" val="2307949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E5DA9D-B91E-4F54-89E2-AA55FAFBD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9" y="286603"/>
            <a:ext cx="10415451" cy="1450757"/>
          </a:xfrm>
        </p:spPr>
        <p:txBody>
          <a:bodyPr anchor="ctr"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технического обеспечения мероприятия, бесперебойности работы оборудования и технических специалистов.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2CB9AC-0B0B-44A3-9EB2-E7E7425F8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845733"/>
            <a:ext cx="11430000" cy="443532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Сюда входит:</a:t>
            </a:r>
          </a:p>
          <a:p>
            <a:pPr marL="358775" indent="-358775"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звука и видео: слышно ли спикеров, видно ли презентации?</a:t>
            </a:r>
          </a:p>
          <a:p>
            <a:pPr marL="358775" indent="-358775"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Стабильность интернет-соединения (особенно важно для онлайн-трансляций и интерактивных элементов).</a:t>
            </a:r>
          </a:p>
          <a:p>
            <a:pPr marL="358775" indent="-358775"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Бесперебойность работы оборудования: проекторы, микрофоны, освещение, системы регистрации.</a:t>
            </a:r>
          </a:p>
          <a:p>
            <a:pPr marL="358775" indent="-358775"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технических специалистов: насколько оперативно они решали возникающие проблемы, их профессионализм и отзывчивость.</a:t>
            </a:r>
          </a:p>
          <a:p>
            <a:pPr marL="358775" indent="-358775" algn="just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 поддержка участников: помощь с подключением, навигацией, получением материалов.</a:t>
            </a:r>
          </a:p>
          <a:p>
            <a:pPr marL="0" lvl="1" indent="719138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от участников и команды, а также фиксирование всех возникавших технических сбоев – основа для оценки этого аспекта.</a:t>
            </a:r>
          </a:p>
        </p:txBody>
      </p:sp>
    </p:spTree>
    <p:extLst>
      <p:ext uri="{BB962C8B-B14F-4D97-AF65-F5344CB8AC3E}">
        <p14:creationId xmlns:p14="http://schemas.microsoft.com/office/powerpoint/2010/main" val="22929241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2F3897-A534-4AB6-A536-D29AADA40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886" y="261257"/>
            <a:ext cx="7859485" cy="6389914"/>
          </a:xfrm>
        </p:spPr>
        <p:txBody>
          <a:bodyPr>
            <a:noAutofit/>
          </a:bodyPr>
          <a:lstStyle/>
          <a:p>
            <a:pPr algn="l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Оценивается: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плана доходности:</a:t>
            </a:r>
            <a:endParaRPr lang="ru-RU" sz="24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билетов.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Спонсорские пакеты.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товаров/услуг на мероприятии.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источники дохода.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затрат и полученной прибыли:</a:t>
            </a:r>
            <a:endParaRPr lang="ru-RU" sz="24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затраты: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аренда, персонал, маркетинг, производство, кейтеринг и т.д.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прибыль: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общая выручка минус общие затраты.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ROI (Return </a:t>
            </a:r>
            <a:r>
              <a:rPr lang="ru-RU" sz="2400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Investment):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(Прибыль / Затраты) * 100%. </a:t>
            </a:r>
          </a:p>
          <a:p>
            <a:pPr marL="0" indent="0" algn="l">
              <a:buNone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Такой анализ позволяет понять, было ли мероприятие финансово успешным и стоит ли повторять подобный формат.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24B952-B580-42E8-A69E-3E018E622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653143"/>
            <a:ext cx="3200400" cy="5652061"/>
          </a:xfrm>
        </p:spPr>
        <p:txBody>
          <a:bodyPr anchor="ctr"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достижения плана доходности мероприятия в случае его коммерческой составляющей, в т.ч. соотношение затрат и полученной прибыли.</a:t>
            </a:r>
          </a:p>
        </p:txBody>
      </p:sp>
    </p:spTree>
    <p:extLst>
      <p:ext uri="{BB962C8B-B14F-4D97-AF65-F5344CB8AC3E}">
        <p14:creationId xmlns:p14="http://schemas.microsoft.com/office/powerpoint/2010/main" val="40627451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D120B-F185-49A1-8544-102BB4C2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имиджевого или социального эффекта мероприятия – в зависимости от поставленных задач.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4733DF-AF13-479E-91E0-9A7C54A58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737360"/>
            <a:ext cx="4937760" cy="54880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Имиджевый эффект: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80594-13F9-48DD-87D6-FD3399B6FF1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восприятия бренда/организации.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новых клиентов/партнеров.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лояльности существующих клиентов.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образа эксперта/лидера в своей области.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3CDDEEB-47D7-46E2-B0C7-12D637927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920" y="1737360"/>
            <a:ext cx="4937760" cy="54880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эффект: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5D631B-2B5C-4B8C-835F-E48FE481B6B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внимания к социальной проблеме.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Сбор средств на благотворительность.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осведомленности общества.</a:t>
            </a:r>
          </a:p>
          <a:p>
            <a:pPr marL="446088" indent="-446088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гражданской позиции.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5BD739F-4E95-427E-A62E-BD6AF56BFEFE}"/>
              </a:ext>
            </a:extLst>
          </p:cNvPr>
          <p:cNvCxnSpPr/>
          <p:nvPr/>
        </p:nvCxnSpPr>
        <p:spPr>
          <a:xfrm>
            <a:off x="1097280" y="1737360"/>
            <a:ext cx="1021297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E018E97-6B30-4208-B697-203F25AED7D8}"/>
              </a:ext>
            </a:extLst>
          </p:cNvPr>
          <p:cNvCxnSpPr>
            <a:cxnSpLocks/>
          </p:cNvCxnSpPr>
          <p:nvPr/>
        </p:nvCxnSpPr>
        <p:spPr>
          <a:xfrm>
            <a:off x="6035040" y="1737360"/>
            <a:ext cx="0" cy="4267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3640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C7F38-0A95-4380-9B35-E8F093A88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E7EBDF-0A46-4042-BBB7-9F9B983F7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713" y="1845733"/>
            <a:ext cx="11114315" cy="4293809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эти эффекты сложнее, чем количественные показатели. Здесь помогают:</a:t>
            </a:r>
          </a:p>
          <a:p>
            <a:pPr marL="533400" indent="-261938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изменившихся настроений и мнений: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опросы, фокус-группы, глубинные интервью.</a:t>
            </a:r>
          </a:p>
          <a:p>
            <a:pPr marL="533400" indent="-261938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 динамики упоминаний бренда/темы в позитивном ключе.</a:t>
            </a:r>
            <a:endParaRPr lang="ru-RU" sz="24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261938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Долгосрочные исследования: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как изменилось восприятие организации через месяц, полгода, год после мероприятия.</a:t>
            </a:r>
          </a:p>
          <a:p>
            <a:pPr marL="533400" indent="-261938"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поведенческих изменений: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например, увеличение числа волонтеров, рост числа запросов на консультации по социальной теме.</a:t>
            </a:r>
          </a:p>
          <a:p>
            <a:pPr algn="l"/>
            <a:r>
              <a:rPr lang="ru-RU" sz="24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ценка качества мероприятия – это не однократное действие, а комплексный процесс, который должен начинаться еще на этапе планирования. 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578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9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сопровождение специальных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152443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FC2A3F02-1237-4908-A978-B68923947780}"/>
              </a:ext>
            </a:extLst>
          </p:cNvPr>
          <p:cNvSpPr/>
          <p:nvPr/>
        </p:nvSpPr>
        <p:spPr>
          <a:xfrm rot="2902939">
            <a:off x="10030698" y="-478602"/>
            <a:ext cx="3112422" cy="2701765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32B14-BF6B-4CA7-BB00-A5C59C2B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показатели эффективности рекламных кампаний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87DF0F-3F5D-41C3-8C03-045A6B6E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444500" algn="just">
              <a:lnSpc>
                <a:spcPct val="100000"/>
              </a:lnSpc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Качественные показатели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фокусируются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на количественных метриках, например, охвате или количестве кликов, а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том, как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аудитория воспринимает бренд, сообщение и кампанию в целом. </a:t>
            </a:r>
          </a:p>
          <a:p>
            <a:pPr marL="0" indent="444500" algn="just">
              <a:lnSpc>
                <a:spcPct val="100000"/>
              </a:lnSpc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 показатели сложнее измерить, чем количественные, но они дают более глубокое понимание влияния кампании на сознание потребителей.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9224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EF78E2-3FD6-4576-B68A-5345EA47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 повод </a:t>
            </a:r>
            <a:r>
              <a:rPr lang="ru-RU" sz="3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событие или факт, вызывающий интерес СМИ, блогеров и аудитории.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C80B33-121B-45D7-A5EF-7981E3208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60304"/>
          </a:xfrm>
        </p:spPr>
        <p:txBody>
          <a:bodyPr>
            <a:normAutofit/>
          </a:bodyPr>
          <a:lstStyle/>
          <a:p>
            <a:pPr algn="just"/>
            <a:r>
              <a:rPr lang="ru-RU" sz="3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Специальное мероприятие идеально подходит под эту роль, так как оно: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F446D743-6C8F-456F-A2B7-6F0E6442D287}"/>
              </a:ext>
            </a:extLst>
          </p:cNvPr>
          <p:cNvSpPr/>
          <p:nvPr/>
        </p:nvSpPr>
        <p:spPr>
          <a:xfrm>
            <a:off x="1097280" y="3014412"/>
            <a:ext cx="3256767" cy="24707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Уникально и своевременно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1880E27-35C0-4B2A-AF9F-EDE8D65DA146}"/>
              </a:ext>
            </a:extLst>
          </p:cNvPr>
          <p:cNvSpPr/>
          <p:nvPr/>
        </p:nvSpPr>
        <p:spPr>
          <a:xfrm>
            <a:off x="7898913" y="3014410"/>
            <a:ext cx="3256767" cy="24707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 заряжено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73CB46F9-FF1A-420B-BE34-11C918119484}"/>
              </a:ext>
            </a:extLst>
          </p:cNvPr>
          <p:cNvSpPr/>
          <p:nvPr/>
        </p:nvSpPr>
        <p:spPr>
          <a:xfrm>
            <a:off x="4766988" y="3014410"/>
            <a:ext cx="2718983" cy="24707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Визуально ярко</a:t>
            </a:r>
          </a:p>
        </p:txBody>
      </p:sp>
    </p:spTree>
    <p:extLst>
      <p:ext uri="{BB962C8B-B14F-4D97-AF65-F5344CB8AC3E}">
        <p14:creationId xmlns:p14="http://schemas.microsoft.com/office/powerpoint/2010/main" val="30646923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D997AA-EF08-4715-80D8-5D3E6E932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специальное мероприятие предоставляет уникальные преимущества для создания медийного резонанса.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75640"/>
              </p:ext>
            </p:extLst>
          </p:nvPr>
        </p:nvGraphicFramePr>
        <p:xfrm>
          <a:off x="300251" y="1743248"/>
          <a:ext cx="11655187" cy="3962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09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5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Во-первых, это фактор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новизны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данным аналитических агентств около 70% вирусного контента в интернете генерируется на основе событий. Это означает, что яркое, хорошо спланированное мероприятие может стать источником контента, который аудитория будет активно </a:t>
                      </a:r>
                      <a:r>
                        <a:rPr lang="ru-RU" sz="2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репостить</a:t>
                      </a:r>
                      <a:r>
                        <a:rPr lang="ru-RU" sz="2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обсуждать.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Во-вторых, мероприятия обладают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высокой масштабируемостью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 хорошо организованное событие может обеспечить 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медийный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охват на продолжительный период, генерируя не только моментальный "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хайп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во время проведения, но и последующие отчеты, аналитические статьи и пользовательский контент.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В-третьих,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</a:t>
                      </a:r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проводимого мероприятия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 измерить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подсчитать количество упоминаний в СМИ и социальных сетях, оценить общий охват аудитории и, самое главное, проследить прямую конверсию в продажи или другие целевые действия.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4516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C5255-EAD0-45D3-A4F7-799B3C38F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превращения мероприятия в информационный повод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1A7EC1-7728-4A0F-A8E9-D806AB0C1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1845734"/>
            <a:ext cx="11536471" cy="4379702"/>
          </a:xfrm>
        </p:spPr>
        <p:txBody>
          <a:bodyPr>
            <a:normAutofit fontScale="92500" lnSpcReduction="10000"/>
          </a:bodyPr>
          <a:lstStyle/>
          <a:p>
            <a:pPr marL="0" indent="450850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максимально эффективного использования специального мероприятия как информационного повода необходимо придерживаться четкой последовательности действий. </a:t>
            </a:r>
          </a:p>
          <a:p>
            <a:pPr marL="0" indent="450850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начинается задолго до его проведения, на этапе подготовки, когда запускается предварительная, так называемая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тизер-кампания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стартующая за 2–4 недели до события, которая создает интригу и подогревает интерес аудитории с помощью анонсов и тизеров. </a:t>
            </a:r>
          </a:p>
          <a:p>
            <a:pPr marL="0" indent="450850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во время проведения мероприятия критически важно организовать его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трансляцию в режиме реального времени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оперативное размещение фото- и видеоматериалов. </a:t>
            </a:r>
          </a:p>
          <a:p>
            <a:pPr marL="0" indent="450850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события необходимо продолжать работу, публикуя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подробные отчеты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кейсы, истории успеха участников, а также аналитические материалы. </a:t>
            </a:r>
          </a:p>
          <a:p>
            <a:pPr marL="0" indent="450850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заключительном этапе проводится глубок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 анализ эффективности информационного сопровождения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ходе которого отслеживаются ключевые метрики, такие как охват аудитории, вовлеченность и количество упоминаний. </a:t>
            </a:r>
          </a:p>
        </p:txBody>
      </p:sp>
    </p:spTree>
    <p:extLst>
      <p:ext uri="{BB962C8B-B14F-4D97-AF65-F5344CB8AC3E}">
        <p14:creationId xmlns:p14="http://schemas.microsoft.com/office/powerpoint/2010/main" val="30136000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9D8F7-394E-4D8E-941F-696E5D85D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1" y="286603"/>
            <a:ext cx="7241502" cy="1450757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информационное сопровождение специальных мероприятий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CF48DD-37BD-46A3-92E9-892343BF1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230" y="2090725"/>
            <a:ext cx="6537277" cy="3927938"/>
          </a:xfrm>
        </p:spPr>
        <p:txBody>
          <a:bodyPr>
            <a:normAutofit lnSpcReduction="10000"/>
          </a:bodyPr>
          <a:lstStyle/>
          <a:p>
            <a:pPr marL="90488" indent="44767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создания медиаконтента обычно включает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этапы: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проводится брифинг для определения целей, целевой аудитории, затем осуществляется съёмка или запись материалов непосредственно на месте проведения мероприятия, после чего следует этап монтажа и постобработки, который обычно занимает 1–2 дня, и, наконец, проводится тестирование готового контента на небольшой фокус-группе, чтобы получить обратную связь.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59383923"/>
              </p:ext>
            </p:extLst>
          </p:nvPr>
        </p:nvGraphicFramePr>
        <p:xfrm>
          <a:off x="7942997" y="146460"/>
          <a:ext cx="4026090" cy="6076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6925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8479C2-4208-4CDE-ACA9-68C136D8B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35" y="286603"/>
            <a:ext cx="10918209" cy="1450757"/>
          </a:xfrm>
        </p:spPr>
        <p:txBody>
          <a:bodyPr anchor="t">
            <a:no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специального мероприятия — это комплексная задача, требующая использования как онлайн, так и офлайн-каналов.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1CE0B4-5B2E-44B6-816D-11F8AAD06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38" y="2186928"/>
            <a:ext cx="11436262" cy="4023360"/>
          </a:xfrm>
        </p:spPr>
        <p:txBody>
          <a:bodyPr>
            <a:noAutofit/>
          </a:bodyPr>
          <a:lstStyle/>
          <a:p>
            <a:pPr marL="355600" indent="-3556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самостоятельной работы, как правило, большая часть усилий (около 60%) направляется на онлайн-продвижение. Здесь ключевую роль играют социальные сети. </a:t>
            </a:r>
          </a:p>
          <a:p>
            <a:pPr marL="355600" indent="-355600" algn="just">
              <a:buFont typeface="Wingdings" panose="05000000000000000000" pitchFamily="2" charset="2"/>
              <a:buChar char="§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Важно активно использовать релевантные </a:t>
            </a:r>
            <a:r>
              <a:rPr lang="ru-RU" sz="24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хэштеги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настраивать таргетированную рекламу, в том числе на аудиторию, похожую на уже существующих клиентов и налаживать сотрудничество с </a:t>
            </a:r>
            <a:r>
              <a:rPr lang="ru-RU" sz="24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микроинфлюенсерами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имеющими от 5 до 20 тысяч подписчиков. </a:t>
            </a:r>
          </a:p>
          <a:p>
            <a:pPr marL="355600" indent="-355600" algn="just">
              <a:buFont typeface="Wingdings" panose="05000000000000000000" pitchFamily="2" charset="2"/>
              <a:buChar char="§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интернете для привлечения внимания к мероприятию стоит использовать SMM-календарь, организовывать </a:t>
            </a:r>
            <a:r>
              <a:rPr lang="ru-RU" sz="24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-рассылки, использовать конструкторы сайтов для создания </a:t>
            </a:r>
            <a:r>
              <a:rPr lang="ru-RU" sz="24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лендинга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мероприятия, а также публиковать статьи на тематических площадках.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06722" y="1310185"/>
            <a:ext cx="6823881" cy="682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Онлайн-каналы</a:t>
            </a:r>
          </a:p>
        </p:txBody>
      </p:sp>
    </p:spTree>
    <p:extLst>
      <p:ext uri="{BB962C8B-B14F-4D97-AF65-F5344CB8AC3E}">
        <p14:creationId xmlns:p14="http://schemas.microsoft.com/office/powerpoint/2010/main" val="3217886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Офлайн-каналы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4CA8E95A-A769-49AD-8BBB-A17352FED652}"/>
              </a:ext>
            </a:extLst>
          </p:cNvPr>
          <p:cNvSpPr txBox="1">
            <a:spLocks/>
          </p:cNvSpPr>
          <p:nvPr/>
        </p:nvSpPr>
        <p:spPr>
          <a:xfrm>
            <a:off x="941697" y="1941268"/>
            <a:ext cx="1035865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17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705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93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815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982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984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9987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99895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40% усилий приходится на офлайн-методы продвижения. </a:t>
            </a: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marL="90488" indent="265113"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инструменты, такие как раздача флаеров, размещение плакатов и билбордов, использование QR-кодов на упаковке продуктов, </a:t>
            </a:r>
          </a:p>
          <a:p>
            <a:pPr marL="90488" indent="265113"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промоутеров, оснащенных планшетами для моментального сбора контента в социальных сетях. </a:t>
            </a: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Эффективным также является налаживание партнерских отношений с локальными СМИ, радиостанциями и другими организациями, чья аудитория пересекается с нашей.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0323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31B00-CEAC-40E6-8586-DEA8105B1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8"/>
            <a:ext cx="3087666" cy="328870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D57848-E682-4862-AAC1-F95FE1831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лучшего закрепления материала, вам предстоит разработать подробный план информационного сопровождения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вымышленного специального мероприятия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Ваш план должен занимать 1–2 страницы и включать: описание самого информационного повода, который будет генерировать мероприятие, детальный контент-план с описанием видов контента и каналов его размещения, а также стратегию продвижения с указанием онлайн и офлайн-методов. </a:t>
            </a:r>
          </a:p>
        </p:txBody>
      </p:sp>
    </p:spTree>
    <p:extLst>
      <p:ext uri="{BB962C8B-B14F-4D97-AF65-F5344CB8AC3E}">
        <p14:creationId xmlns:p14="http://schemas.microsoft.com/office/powerpoint/2010/main" val="195167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30024584-BA52-46B4-9941-EB42D57AAF09}"/>
              </a:ext>
            </a:extLst>
          </p:cNvPr>
          <p:cNvSpPr/>
          <p:nvPr/>
        </p:nvSpPr>
        <p:spPr>
          <a:xfrm rot="2269768">
            <a:off x="-227666" y="-382557"/>
            <a:ext cx="2649894" cy="2099388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6D7F4-B989-45EE-BB84-9E86E204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Узнаваемость бренда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12C522-165A-404C-B001-C9490A1DF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Узнаваемость бренда – это способность целевой аудитории идентифицировать бренд, продукт или услугу. Она может быть спонтанной (когда аудитория вспоминает бренд без подсказки) и основанной на подсказке (когда аудитория узнает бренд из списка или по изображению).</a:t>
            </a:r>
          </a:p>
          <a:p>
            <a:pPr algn="just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узнаваемости бренда облегчает привлечение новых клиентов, укрепляет лояльность существующих и позволяет бренду выделяться на фоне конкурентов.</a:t>
            </a:r>
          </a:p>
        </p:txBody>
      </p:sp>
    </p:spTree>
    <p:extLst>
      <p:ext uri="{BB962C8B-B14F-4D97-AF65-F5344CB8AC3E}">
        <p14:creationId xmlns:p14="http://schemas.microsoft.com/office/powerpoint/2010/main" val="3479233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6D7F4-B989-45EE-BB84-9E86E204D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9876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узнаваемости бренда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9E80366-18EE-4F57-A773-84A6F53855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9745034"/>
              </p:ext>
            </p:extLst>
          </p:nvPr>
        </p:nvGraphicFramePr>
        <p:xfrm>
          <a:off x="261257" y="885371"/>
          <a:ext cx="11654972" cy="544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3007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3C049762-38FB-42B1-8645-AA1291A88E7D}"/>
              </a:ext>
            </a:extLst>
          </p:cNvPr>
          <p:cNvSpPr/>
          <p:nvPr/>
        </p:nvSpPr>
        <p:spPr>
          <a:xfrm rot="2269768">
            <a:off x="-227666" y="-382557"/>
            <a:ext cx="2649894" cy="2099388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3A348-84BC-4967-A6F3-FADB46096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аудитории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DAAC3C-B81C-4DB8-AA86-20318BE5B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аудитории – это степень внимания и интереса, которую вызывает рекламная кампания у целевой аудитории.</a:t>
            </a:r>
          </a:p>
          <a:p>
            <a:pPr algn="just">
              <a:lnSpc>
                <a:spcPct val="100000"/>
              </a:lnSpc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является важным шагом на пути к конверсии. Только заинтересованная аудитория будет взаимодействовать с вашим контентом, узнавать больше о вашем продукте и в конечном итоге совершать покупку.</a:t>
            </a:r>
          </a:p>
        </p:txBody>
      </p:sp>
    </p:spTree>
    <p:extLst>
      <p:ext uri="{BB962C8B-B14F-4D97-AF65-F5344CB8AC3E}">
        <p14:creationId xmlns:p14="http://schemas.microsoft.com/office/powerpoint/2010/main" val="238708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76D7F4-B989-45EE-BB84-9E86E204D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9876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заинтересованности аудитории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9E80366-18EE-4F57-A773-84A6F53855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9491675"/>
              </p:ext>
            </p:extLst>
          </p:nvPr>
        </p:nvGraphicFramePr>
        <p:xfrm>
          <a:off x="261257" y="885371"/>
          <a:ext cx="11654972" cy="544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262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22AC4903-563A-49D5-8314-DA9BC68C4C59}"/>
              </a:ext>
            </a:extLst>
          </p:cNvPr>
          <p:cNvSpPr/>
          <p:nvPr/>
        </p:nvSpPr>
        <p:spPr>
          <a:xfrm rot="2269768">
            <a:off x="-227666" y="-382557"/>
            <a:ext cx="2649894" cy="2099388"/>
          </a:xfrm>
          <a:prstGeom prst="triangle">
            <a:avLst/>
          </a:prstGeom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5F68D7-8E23-48F6-9FEC-C507076D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Вовлечённость аудитории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4D18A1-48DE-4763-A55F-40CDA6C11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аудитории – это степень активности и взаимодействия целевой аудитории с брендом, его контентом и рекламными кампаниями. Это более глубокий уровень взаимодействия, чем просто заинтересованность.</a:t>
            </a:r>
          </a:p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вовлеченность укрепляет отношения с аудиторией, формирует лояльность бренду и способствует продвижению бренда путем «сарафанного радио».</a:t>
            </a:r>
          </a:p>
        </p:txBody>
      </p:sp>
    </p:spTree>
    <p:extLst>
      <p:ext uri="{BB962C8B-B14F-4D97-AF65-F5344CB8AC3E}">
        <p14:creationId xmlns:p14="http://schemas.microsoft.com/office/powerpoint/2010/main" val="186150607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1345</TotalTime>
  <Words>3252</Words>
  <Application>Microsoft Office PowerPoint</Application>
  <PresentationFormat>Широкоэкранный</PresentationFormat>
  <Paragraphs>328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2" baseType="lpstr">
      <vt:lpstr>Arial</vt:lpstr>
      <vt:lpstr>Calibri</vt:lpstr>
      <vt:lpstr>Calibri Light</vt:lpstr>
      <vt:lpstr>Times New Roman</vt:lpstr>
      <vt:lpstr>Wingdings</vt:lpstr>
      <vt:lpstr>Ретро</vt:lpstr>
      <vt:lpstr>2 семестр</vt:lpstr>
      <vt:lpstr>Тема 5</vt:lpstr>
      <vt:lpstr>Оценка эффективности рекламы – ключевая часть стратегии маркетинга. </vt:lpstr>
      <vt:lpstr>Качественные показатели эффективности рекламных кампаний</vt:lpstr>
      <vt:lpstr>Узнаваемость бренда</vt:lpstr>
      <vt:lpstr>Измерение узнаваемости бренда</vt:lpstr>
      <vt:lpstr>Заинтересованность аудитории</vt:lpstr>
      <vt:lpstr>Измерение заинтересованности аудитории</vt:lpstr>
      <vt:lpstr>Вовлечённость аудитории</vt:lpstr>
      <vt:lpstr>Измерение вовлечённости аудитории</vt:lpstr>
      <vt:lpstr> Для получения полного и объективного представления об эффективности рекламной или коммуникационной кампании необходимо оценивать качественные показатели комплексно, используя различные методы и источники данных.</vt:lpstr>
      <vt:lpstr>Оценка достижимости ожидаемых результатов кампании</vt:lpstr>
      <vt:lpstr>Выделяют два типа эффективности рекламы: экономическая и коммуникативная.</vt:lpstr>
      <vt:lpstr>Рассмотрим метрики, которые часто применяются в процессе анализа рекламных кампаний. Они позволяют маркетологам определять эффективность проделанной работы и своевременно ее корректировать.</vt:lpstr>
      <vt:lpstr>Рассмотрим метрики, которые часто применяются в процессе анализа рекламных кампаний. Они позволяют маркетологам определять эффективность проделанной работы и своевременно ее корректировать.</vt:lpstr>
      <vt:lpstr>Методы оценки эффективности зависят от типа рекламной кампании</vt:lpstr>
      <vt:lpstr>Домашнее задание:</vt:lpstr>
      <vt:lpstr>Практическая работа 1. Оценка рекламной кампании по предложенному плану.</vt:lpstr>
      <vt:lpstr>Предлагаемые бренды:</vt:lpstr>
      <vt:lpstr>по предложенному плану:</vt:lpstr>
      <vt:lpstr>Тема 6</vt:lpstr>
      <vt:lpstr>В современном мире, привлечение внимания потребителя становится сложной задачей. Традиционные методы рекламы теряют свою эффективность. Поэтому появляются специальные события, которые создают уникальный опыт и обеспечивают глубокое и эмоциональное взаимодействие с брендом.</vt:lpstr>
      <vt:lpstr>Презентация PowerPoint</vt:lpstr>
      <vt:lpstr>Значение Special Event:</vt:lpstr>
      <vt:lpstr>Практическая работа 10-11</vt:lpstr>
      <vt:lpstr>Тема 7</vt:lpstr>
      <vt:lpstr>Самостоятельный конспект</vt:lpstr>
      <vt:lpstr>Тема 8</vt:lpstr>
      <vt:lpstr>Презентация PowerPoint</vt:lpstr>
      <vt:lpstr>Методы оценки эффективности могут включать:</vt:lpstr>
      <vt:lpstr>Количественные показатели эффективности мероприятия:</vt:lpstr>
      <vt:lpstr>Медийный эффект мероприятия</vt:lpstr>
      <vt:lpstr>Количество реакций аудитории </vt:lpstr>
      <vt:lpstr>Мониторинг   и   контентанализ публикаций   о мероприятии</vt:lpstr>
      <vt:lpstr>Оценка качества технического обеспечения мероприятия, бесперебойности работы оборудования и технических специалистов.</vt:lpstr>
      <vt:lpstr>Презентация PowerPoint</vt:lpstr>
      <vt:lpstr>Оценка имиджевого или социального эффекта мероприятия – в зависимости от поставленных задач.</vt:lpstr>
      <vt:lpstr>ЗАКЛЮЧЕНИЕ</vt:lpstr>
      <vt:lpstr>Тема 9</vt:lpstr>
      <vt:lpstr>Информационный повод — это событие или факт, вызывающий интерес СМИ, блогеров и аудитории. </vt:lpstr>
      <vt:lpstr>Именно специальное мероприятие предоставляет уникальные преимущества для создания медийного резонанса. </vt:lpstr>
      <vt:lpstr>Этапы превращения мероприятия в информационный повод</vt:lpstr>
      <vt:lpstr>Самостоятельное информационное сопровождение специальных мероприятий </vt:lpstr>
      <vt:lpstr>Продвижение специального мероприятия — это комплексная задача, требующая использования как онлайн, так и офлайн-каналов. </vt:lpstr>
      <vt:lpstr>Офлайн-каналы</vt:lpstr>
      <vt:lpstr>Домашнее задание: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Админ</dc:creator>
  <cp:lastModifiedBy>Админ</cp:lastModifiedBy>
  <cp:revision>123</cp:revision>
  <dcterms:created xsi:type="dcterms:W3CDTF">2025-10-17T15:40:00Z</dcterms:created>
  <dcterms:modified xsi:type="dcterms:W3CDTF">2026-03-10T16:06:12Z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5ED575363111445190F6B854212608DF_12</vt:lpwstr>
  </property>
  <property fmtid="{D5CDD505-2E9C-101B-9397-08002B2CF9AE}" pid="3" name="KSOProductBuildVer">
    <vt:lpwstr>1049-12.2.0.23131</vt:lpwstr>
  </property>
</Properties>
</file>