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Влияние электрических и электромагнитных полей на организм человека</a:t>
            </a:r>
          </a:p>
        </p:txBody>
      </p:sp>
    </p:spTree>
    <p:extLst>
      <p:ext uri="{BB962C8B-B14F-4D97-AF65-F5344CB8AC3E}">
        <p14:creationId xmlns:p14="http://schemas.microsoft.com/office/powerpoint/2010/main" val="28545155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/>
              <a:t>Заключение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Люди довольно часто подвергаются воздействию различных видов электромагнитного излучения. Для уменьшения воздействия излучения на организм человека существуют различные методы, например, рациональное размещение облучающих объектов, ослабляющее воздействие излучения на людей; ограничение времени нахождения человека в электромагнитном поле; использование поглощающих экранов или же применение средств индивидуальной защиты.</a:t>
            </a:r>
          </a:p>
          <a:p>
            <a:r>
              <a:rPr lang="ru-RU" dirty="0"/>
              <a:t>Для защиты глаз от воздействия электромагнитного излучения применяются специальные очки.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4036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7704856" cy="4464496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Электромагнитные поля пагубно влияют на здоровье человека. Но в нынешнем этапе развития человек уже не сможет без этого прожить. Ведь сейчас даже маленьких детей не отпускают на улицу без телефонов, а телефон первый в списке пагубных </a:t>
            </a:r>
            <a:r>
              <a:rPr lang="ru-RU" dirty="0" err="1"/>
              <a:t>влиятелей</a:t>
            </a:r>
            <a:r>
              <a:rPr lang="ru-RU" dirty="0"/>
              <a:t> на здоровье человека. Уровень биологического воздействия электромагнитных полей не зависит от длительности его воздействия. При воздействии электромагнитного поля у человека может наблюдаться повышенная утомляемость, вялость, изменение кровяного давления и пульса, возникновение болей в сердце, боли.</a:t>
            </a:r>
          </a:p>
        </p:txBody>
      </p:sp>
      <p:pic>
        <p:nvPicPr>
          <p:cNvPr id="1026" name="Picture 2" descr="Ð­ÐÐÐÐ¢Ð ÐÐÐÐÐÐÐ¢ÐÐÐ ÐÐÐÐ Ð ÐÐÐ ÐÐÐÐ¯ÐÐÐ ÐÐ ÐÐÐÐ ÐÐÐ¬Ð Ð§ÐÐÐÐÐÐÐ - ÐÐµÐ¶Ð´ÑÐ½Ð°ÑÐ¾Ð´Ð½ÑÐ¹  ÑÑÑÐ´ÐµÐ½ÑÐµÑÐºÐ¸Ð¹ Ð½Ð°ÑÑÐ½ÑÐ¹ Ð²ÐµÑÑÐ½Ð¸Ðº (ÑÐµÑÐµÐ²Ð¾Ðµ Ð¸Ð·Ð´Ð°Ð½Ð¸Ðµ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992081"/>
            <a:ext cx="2030312" cy="1844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219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44824"/>
            <a:ext cx="8352928" cy="288032"/>
          </a:xfrm>
        </p:spPr>
        <p:txBody>
          <a:bodyPr>
            <a:normAutofit fontScale="90000"/>
          </a:bodyPr>
          <a:lstStyle/>
          <a:p>
            <a:r>
              <a:rPr lang="ru-RU" dirty="0"/>
              <a:t>Влияние физических факторов на организм человека (на примере электромагнитных волн)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dirty="0"/>
          </a:p>
          <a:p>
            <a:r>
              <a:rPr lang="ru-RU" dirty="0"/>
              <a:t>Люди подвергаются различным опасностям, под которыми обычно понимают явления, которые наносят ущерб здоровью человека, т.е. вызывают различные нежелательные последствия.</a:t>
            </a:r>
          </a:p>
          <a:p>
            <a:r>
              <a:rPr lang="ru-RU" dirty="0"/>
              <a:t>В настоящее время в быту, люди пользуются различными приборами- источниками электромагнитных волн, которые излучают энергию и тем самым оказывают значимое влияние на организм человека.</a:t>
            </a:r>
          </a:p>
          <a:p>
            <a:r>
              <a:rPr lang="ru-RU" dirty="0"/>
              <a:t>Источниками естественных электромагнитных полей являются атмосферное электричество, космические лучи, излучение солнца, а искусственные источники: различные генераторы, лазерные установки, линии электропередач, измерительные приборы,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8115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7239000" cy="6339104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Жизнь на нашей планете возникла в тесном взаимодействии с электромагнитным полем Земли. К земному полю люди приспособились в процессе своего развития эволюции. Земное поле стало необходимым и важным фактором в жизни человека. Любое действие полей, как увеличенная, так и уменьшенная может повлиять на человека.</a:t>
            </a:r>
          </a:p>
          <a:p>
            <a:r>
              <a:rPr lang="ru-RU" dirty="0"/>
              <a:t>Электромагнитная сфера нашей планеты определяется в основном электрическим и магнитным полями, атмосферным электричеством, радиоизлучением, а также полями искусственных источников.</a:t>
            </a:r>
          </a:p>
          <a:p>
            <a:r>
              <a:rPr lang="ru-RU" dirty="0"/>
              <a:t>Перед грозой и во время грозы у человека появляется плохое самочувствие из-за усиления электрического поля, а одним из причин ДТП на дорогах являются магнитные бури, которые возникают из-за солнечной активности, которые так же ухудшают здоровье больных людей в пожилом возрасте.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9807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435280" cy="6597352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Все промышленные и бытовые электро- и радиоустановки являются источниками искусственных полей разной силы.</a:t>
            </a:r>
          </a:p>
          <a:p>
            <a:r>
              <a:rPr lang="ru-RU" dirty="0"/>
              <a:t>По мере убывания длины волны в диапазон включаются инфракрасное излучение, видимый свет, ультрафиолетовое излучение, рентгеновское излучение и гамма- излучение.</a:t>
            </a:r>
          </a:p>
          <a:p>
            <a:r>
              <a:rPr lang="ru-RU" dirty="0"/>
              <a:t>Электростатические поля возникают при работе легко электризующимися материалами. В радиотехнике используются электромагниты с постоянным током и металлокерамические магниты- они и являются постоянными источниками магнитных полей.</a:t>
            </a:r>
          </a:p>
          <a:p>
            <a:r>
              <a:rPr lang="ru-RU" dirty="0"/>
              <a:t>Источниками электрических полей промышленной частоты являются: линии электропередачи, специальные устройства защиты, автоматики, измерительные приборы, высоковольтные установки промышленной частоты.</a:t>
            </a:r>
          </a:p>
          <a:p>
            <a:r>
              <a:rPr lang="ru-RU" dirty="0"/>
              <a:t>Источниками электромагнитных излучений радиочастот являются мощные радиостанции, антенны, генераторы, установки индукционного и диэлектрического устройства, высокочастотные приборы в медицине и в быту.</a:t>
            </a:r>
          </a:p>
          <a:p>
            <a:r>
              <a:rPr lang="ru-RU" dirty="0"/>
              <a:t>Источником повышенной опасности в быту являются микроволновые печи, телевизоры, мобильные телефоны. В настоящее время признаются источником риска электроплиты, электрические чайники, утюги, холодильники (при работающем компрессоре) и другие бытовые электроприборы.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7106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0" dirty="0"/>
              <a:t>Воздействия электромагнитных волн на человека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механизм </a:t>
            </a:r>
            <a:r>
              <a:rPr lang="ru-RU" dirty="0"/>
              <a:t>воздействия электромагнитных волн на биологические объекты недостаточно изучен. В постоянном электрическом поле молекулы, из которых состоит тело человека, поляризуются.</a:t>
            </a:r>
          </a:p>
          <a:p>
            <a:r>
              <a:rPr lang="ru-RU" dirty="0"/>
              <a:t>Частоты электромагнитных излучений широки, и используются в телерадиовещании, радионавигации и др. При повышении частоты электростатические свойства живых тканей сильно изменяются. Электромагнитные поля оказывают на организм человека тепловое и биологическое воздействие. Переменное поле вызывает нагрев тканей человека. Энергия проникшего в организм многократно преломляется в многослойной структуре тела с разной толщиной слоев тканей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0571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04664"/>
            <a:ext cx="8147248" cy="6195088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Тепловая энергия, возникшая в тканях человека, увеличивает тепловыделение. Если механизм терморегуляции тела не сможет рассеять избыточное тепло, то неизбежно повышение температуры тела. Выделение теплоты может приводить к </a:t>
            </a:r>
            <a:r>
              <a:rPr lang="ru-RU" dirty="0" err="1"/>
              <a:t>перенагреванию</a:t>
            </a:r>
            <a:r>
              <a:rPr lang="ru-RU" dirty="0"/>
              <a:t> тканей и органов, которые недостаточно хорошо снабжены кровеносными сосудами. Например, хрусталик глаза, желчный пузырь.</a:t>
            </a:r>
          </a:p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Отрицательное воздействие электромагнитного поля может привести к торможению рефлексов, понижению кровяного давления, замедлению сокращений сердца, изменению состава крови, помутнению хрусталика глаза (катаракта) [3].</a:t>
            </a:r>
          </a:p>
          <a:p>
            <a:r>
              <a:rPr lang="ru-RU" dirty="0"/>
              <a:t>Воздействие сверхвысоких частот – излучения интенсивностью может привести к потере зрения. При длительном облучении умеренной интенсивности возможны нарушения со стороны эндокринной системы, так же изменение углеводного и жирового обмена, сопровождающееся похудением, повышением возбудимости.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3985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60648"/>
            <a:ext cx="7239000" cy="484632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При работе лазерных установок на организм человека могут воздействовать следующие вредные факторы: инфракрасное излучение, шум, вибрация. При воздействии лазерного излучения на организм человека возникают биологические эффекты. Всего различают первичные и вторичные эффекты. Первичные изменения происходят в тканях человека непосредственно под действием излучения (ожоги, кровоизлияния), а вторичные (побочные явления) вызываются различными нарушениями в человеческом организме, резвившимися вследствие облучения.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026" name="Picture 2" descr="gaiz2.t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365104"/>
            <a:ext cx="4104456" cy="209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7387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24693" y="116632"/>
            <a:ext cx="8352928" cy="4846320"/>
          </a:xfrm>
        </p:spPr>
        <p:txBody>
          <a:bodyPr>
            <a:normAutofit/>
          </a:bodyPr>
          <a:lstStyle/>
          <a:p>
            <a:r>
              <a:rPr lang="ru-RU" dirty="0"/>
              <a:t>Наиболее чувствителен к воздействию лазерного излучения глаз человека. Опасно попадание лазерного луча на кожу человека, в результате чего могут возникнуть ожоги различной степени тяжести. Лазерные лучи высокой интенсивности вызывают поражение различных внутренних тканей и органов человека, что выражается в виде кровоизлияний, отеков, а также свертывания крови. Все это указывает на неоднозначность реакций организма на воздействие электромагнитного поля.</a:t>
            </a:r>
            <a:endParaRPr lang="ru-RU" dirty="0"/>
          </a:p>
        </p:txBody>
      </p:sp>
      <p:pic>
        <p:nvPicPr>
          <p:cNvPr id="2050" name="Picture 2" descr="ÐÐ»Ð¸ÑÐ½Ð¸Ðµ ÑÐ»ÐµÐºÑÑÐ¾Ð¼Ð°Ð³Ð½Ð¸ÑÐ½Ð¾Ð³Ð¾ Ð¸Ð·Ð»ÑÑÐµÐ½Ð¸Ñ Ð½Ð° Ð¾ÑÐ³Ð°Ð½Ð¸Ð·Ð¼ ÑÐµÐ»Ð¾Ð²ÐµÐºÐ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221088"/>
            <a:ext cx="3481388" cy="222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0454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206</TotalTime>
  <Words>792</Words>
  <Application>Microsoft Office PowerPoint</Application>
  <PresentationFormat>Экран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Изящная</vt:lpstr>
      <vt:lpstr>Влияние электрических и электромагнитных полей на организм человека</vt:lpstr>
      <vt:lpstr>Презентация PowerPoint</vt:lpstr>
      <vt:lpstr>Влияние физических факторов на организм человека (на примере электромагнитных волн) </vt:lpstr>
      <vt:lpstr>Презентация PowerPoint</vt:lpstr>
      <vt:lpstr>Презентация PowerPoint</vt:lpstr>
      <vt:lpstr>Воздействия электромагнитных волн на человека</vt:lpstr>
      <vt:lpstr>Презентация PowerPoint</vt:lpstr>
      <vt:lpstr>Презентация PowerPoint</vt:lpstr>
      <vt:lpstr>Презентация PowerPoint</vt:lpstr>
      <vt:lpstr>Заключение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Влияние электрических и электромагнитных полей на организм человека</dc:title>
  <dc:creator>Дима Князев</dc:creator>
  <cp:lastModifiedBy>Дмитрий</cp:lastModifiedBy>
  <cp:revision>3</cp:revision>
  <dcterms:created xsi:type="dcterms:W3CDTF">2023-01-28T12:48:49Z</dcterms:created>
  <dcterms:modified xsi:type="dcterms:W3CDTF">2023-02-15T14:45:10Z</dcterms:modified>
</cp:coreProperties>
</file>