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16.jpeg" ContentType="image/jpeg"/>
  <Override PartName="/ppt/media/image15.jpeg" ContentType="image/jpeg"/>
  <Override PartName="/ppt/media/image12.jpeg" ContentType="image/jpeg"/>
  <Override PartName="/ppt/media/image11.jpeg" ContentType="image/jpeg"/>
  <Override PartName="/ppt/media/image10.jpeg" ContentType="image/jpeg"/>
  <Override PartName="/ppt/media/image13.jpeg" ContentType="image/jpeg"/>
  <Override PartName="/ppt/media/image17.jpeg" ContentType="image/jpeg"/>
  <Override PartName="/ppt/media/image18.jpeg" ContentType="image/jpeg"/>
  <Override PartName="/ppt/media/image19.jpeg" ContentType="image/jpeg"/>
  <Override PartName="/ppt/media/image9.jpeg" ContentType="image/jpeg"/>
  <Override PartName="/ppt/media/image8.jpeg" ContentType="image/jpeg"/>
  <Override PartName="/ppt/media/image6.jpeg" ContentType="image/jpeg"/>
  <Override PartName="/ppt/media/image37.jpeg" ContentType="image/jpeg"/>
  <Override PartName="/ppt/media/image14.png" ContentType="image/png"/>
  <Override PartName="/ppt/media/image28.png" ContentType="image/png"/>
  <Override PartName="/ppt/media/image30.png" ContentType="image/png"/>
  <Override PartName="/ppt/media/image2.png" ContentType="image/png"/>
  <Override PartName="/ppt/media/image1.png" ContentType="image/png"/>
  <Override PartName="/ppt/media/image3.png" ContentType="image/pn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4.jpeg" ContentType="image/jpeg"/>
  <Override PartName="/ppt/media/image26.jpeg" ContentType="image/jpeg"/>
  <Override PartName="/ppt/media/image5.jpeg" ContentType="image/jpeg"/>
  <Override PartName="/ppt/media/image27.jpeg" ContentType="image/jpeg"/>
  <Override PartName="/ppt/media/image7.jpeg" ContentType="image/jpeg"/>
  <Override PartName="/ppt/media/image29.jpeg" ContentType="image/jpeg"/>
  <Override PartName="/ppt/media/image31.jpeg" ContentType="image/jpeg"/>
  <Override PartName="/ppt/media/image38.jpeg" ContentType="image/jpeg"/>
  <Override PartName="/ppt/media/image32.jpeg" ContentType="image/jpeg"/>
  <Override PartName="/ppt/media/image39.jpeg" ContentType="image/jpeg"/>
  <Override PartName="/ppt/media/image33.jpeg" ContentType="image/jpeg"/>
  <Override PartName="/ppt/media/image34.jpeg" ContentType="image/jpeg"/>
  <Override PartName="/ppt/media/image35.jpeg" ContentType="image/jpeg"/>
  <Override PartName="/ppt/media/image36.jpeg" ContentType="image/jpeg"/>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1.xml.rels" ContentType="application/vnd.openxmlformats-package.relationships+xml"/>
  <Override PartName="/ppt/slideLayouts/_rels/slideLayout25.xml.rels" ContentType="application/vnd.openxmlformats-package.relationships+xml"/>
  <Override PartName="/ppt/slideLayouts/_rels/slideLayout30.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27" name="PlaceHolder 2"/>
          <p:cNvSpPr>
            <a:spLocks noGrp="1"/>
          </p:cNvSpPr>
          <p:nvPr>
            <p:ph type="body"/>
          </p:nvPr>
        </p:nvSpPr>
        <p:spPr>
          <a:xfrm>
            <a:off x="457200" y="1981080"/>
            <a:ext cx="822924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28" name="PlaceHolder 3"/>
          <p:cNvSpPr>
            <a:spLocks noGrp="1"/>
          </p:cNvSpPr>
          <p:nvPr>
            <p:ph type="body"/>
          </p:nvPr>
        </p:nvSpPr>
        <p:spPr>
          <a:xfrm>
            <a:off x="457200" y="4130280"/>
            <a:ext cx="822924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30" name="PlaceHolder 2"/>
          <p:cNvSpPr>
            <a:spLocks noGrp="1"/>
          </p:cNvSpPr>
          <p:nvPr>
            <p:ph type="body"/>
          </p:nvPr>
        </p:nvSpPr>
        <p:spPr>
          <a:xfrm>
            <a:off x="45720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31" name="PlaceHolder 3"/>
          <p:cNvSpPr>
            <a:spLocks noGrp="1"/>
          </p:cNvSpPr>
          <p:nvPr>
            <p:ph type="body"/>
          </p:nvPr>
        </p:nvSpPr>
        <p:spPr>
          <a:xfrm>
            <a:off x="467424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32" name="PlaceHolder 4"/>
          <p:cNvSpPr>
            <a:spLocks noGrp="1"/>
          </p:cNvSpPr>
          <p:nvPr>
            <p:ph type="body"/>
          </p:nvPr>
        </p:nvSpPr>
        <p:spPr>
          <a:xfrm>
            <a:off x="457200" y="41302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33" name="PlaceHolder 5"/>
          <p:cNvSpPr>
            <a:spLocks noGrp="1"/>
          </p:cNvSpPr>
          <p:nvPr>
            <p:ph type="body"/>
          </p:nvPr>
        </p:nvSpPr>
        <p:spPr>
          <a:xfrm>
            <a:off x="4674240" y="41302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35" name="PlaceHolder 2"/>
          <p:cNvSpPr>
            <a:spLocks noGrp="1"/>
          </p:cNvSpPr>
          <p:nvPr>
            <p:ph type="body"/>
          </p:nvPr>
        </p:nvSpPr>
        <p:spPr>
          <a:xfrm>
            <a:off x="457200" y="19810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36" name="PlaceHolder 3"/>
          <p:cNvSpPr>
            <a:spLocks noGrp="1"/>
          </p:cNvSpPr>
          <p:nvPr>
            <p:ph type="body"/>
          </p:nvPr>
        </p:nvSpPr>
        <p:spPr>
          <a:xfrm>
            <a:off x="3239640" y="19810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37" name="PlaceHolder 4"/>
          <p:cNvSpPr>
            <a:spLocks noGrp="1"/>
          </p:cNvSpPr>
          <p:nvPr>
            <p:ph type="body"/>
          </p:nvPr>
        </p:nvSpPr>
        <p:spPr>
          <a:xfrm>
            <a:off x="6022080" y="19810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38" name="PlaceHolder 5"/>
          <p:cNvSpPr>
            <a:spLocks noGrp="1"/>
          </p:cNvSpPr>
          <p:nvPr>
            <p:ph type="body"/>
          </p:nvPr>
        </p:nvSpPr>
        <p:spPr>
          <a:xfrm>
            <a:off x="457200" y="41302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39" name="PlaceHolder 6"/>
          <p:cNvSpPr>
            <a:spLocks noGrp="1"/>
          </p:cNvSpPr>
          <p:nvPr>
            <p:ph type="body"/>
          </p:nvPr>
        </p:nvSpPr>
        <p:spPr>
          <a:xfrm>
            <a:off x="3239640" y="41302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40" name="PlaceHolder 7"/>
          <p:cNvSpPr>
            <a:spLocks noGrp="1"/>
          </p:cNvSpPr>
          <p:nvPr>
            <p:ph type="body"/>
          </p:nvPr>
        </p:nvSpPr>
        <p:spPr>
          <a:xfrm>
            <a:off x="6022080" y="41302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47" name="PlaceHolder 2"/>
          <p:cNvSpPr>
            <a:spLocks noGrp="1"/>
          </p:cNvSpPr>
          <p:nvPr>
            <p:ph type="subTitle"/>
          </p:nvPr>
        </p:nvSpPr>
        <p:spPr>
          <a:xfrm>
            <a:off x="457200" y="1981080"/>
            <a:ext cx="8229240" cy="41144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49" name="PlaceHolder 2"/>
          <p:cNvSpPr>
            <a:spLocks noGrp="1"/>
          </p:cNvSpPr>
          <p:nvPr>
            <p:ph type="body"/>
          </p:nvPr>
        </p:nvSpPr>
        <p:spPr>
          <a:xfrm>
            <a:off x="457200" y="1981080"/>
            <a:ext cx="8229240" cy="411444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51" name="PlaceHolder 2"/>
          <p:cNvSpPr>
            <a:spLocks noGrp="1"/>
          </p:cNvSpPr>
          <p:nvPr>
            <p:ph type="body"/>
          </p:nvPr>
        </p:nvSpPr>
        <p:spPr>
          <a:xfrm>
            <a:off x="457200" y="1981080"/>
            <a:ext cx="4015800" cy="4114440"/>
          </a:xfrm>
          <a:prstGeom prst="rect">
            <a:avLst/>
          </a:prstGeom>
        </p:spPr>
        <p:txBody>
          <a:bodyPr lIns="0" rIns="0" tIns="0" bIns="0">
            <a:normAutofit/>
          </a:bodyPr>
          <a:p>
            <a:endParaRPr b="0" lang="ru-RU" sz="3200" spc="-1" strike="noStrike">
              <a:solidFill>
                <a:srgbClr val="ffffff"/>
              </a:solidFill>
              <a:latin typeface="Tahoma"/>
            </a:endParaRPr>
          </a:p>
        </p:txBody>
      </p:sp>
      <p:sp>
        <p:nvSpPr>
          <p:cNvPr id="52" name="PlaceHolder 3"/>
          <p:cNvSpPr>
            <a:spLocks noGrp="1"/>
          </p:cNvSpPr>
          <p:nvPr>
            <p:ph type="body"/>
          </p:nvPr>
        </p:nvSpPr>
        <p:spPr>
          <a:xfrm>
            <a:off x="4674240" y="1981080"/>
            <a:ext cx="4015800" cy="411444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380880"/>
            <a:ext cx="8229240" cy="635760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56" name="PlaceHolder 2"/>
          <p:cNvSpPr>
            <a:spLocks noGrp="1"/>
          </p:cNvSpPr>
          <p:nvPr>
            <p:ph type="body"/>
          </p:nvPr>
        </p:nvSpPr>
        <p:spPr>
          <a:xfrm>
            <a:off x="45720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57" name="PlaceHolder 3"/>
          <p:cNvSpPr>
            <a:spLocks noGrp="1"/>
          </p:cNvSpPr>
          <p:nvPr>
            <p:ph type="body"/>
          </p:nvPr>
        </p:nvSpPr>
        <p:spPr>
          <a:xfrm>
            <a:off x="4674240" y="1981080"/>
            <a:ext cx="4015800" cy="4114440"/>
          </a:xfrm>
          <a:prstGeom prst="rect">
            <a:avLst/>
          </a:prstGeom>
        </p:spPr>
        <p:txBody>
          <a:bodyPr lIns="0" rIns="0" tIns="0" bIns="0">
            <a:normAutofit/>
          </a:bodyPr>
          <a:p>
            <a:endParaRPr b="0" lang="ru-RU" sz="3200" spc="-1" strike="noStrike">
              <a:solidFill>
                <a:srgbClr val="ffffff"/>
              </a:solidFill>
              <a:latin typeface="Tahoma"/>
            </a:endParaRPr>
          </a:p>
        </p:txBody>
      </p:sp>
      <p:sp>
        <p:nvSpPr>
          <p:cNvPr id="58" name="PlaceHolder 4"/>
          <p:cNvSpPr>
            <a:spLocks noGrp="1"/>
          </p:cNvSpPr>
          <p:nvPr>
            <p:ph type="body"/>
          </p:nvPr>
        </p:nvSpPr>
        <p:spPr>
          <a:xfrm>
            <a:off x="457200" y="41302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6" name="PlaceHolder 2"/>
          <p:cNvSpPr>
            <a:spLocks noGrp="1"/>
          </p:cNvSpPr>
          <p:nvPr>
            <p:ph type="subTitle"/>
          </p:nvPr>
        </p:nvSpPr>
        <p:spPr>
          <a:xfrm>
            <a:off x="457200" y="1981080"/>
            <a:ext cx="8229240" cy="41144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60" name="PlaceHolder 2"/>
          <p:cNvSpPr>
            <a:spLocks noGrp="1"/>
          </p:cNvSpPr>
          <p:nvPr>
            <p:ph type="body"/>
          </p:nvPr>
        </p:nvSpPr>
        <p:spPr>
          <a:xfrm>
            <a:off x="457200" y="1981080"/>
            <a:ext cx="4015800" cy="4114440"/>
          </a:xfrm>
          <a:prstGeom prst="rect">
            <a:avLst/>
          </a:prstGeom>
        </p:spPr>
        <p:txBody>
          <a:bodyPr lIns="0" rIns="0" tIns="0" bIns="0">
            <a:normAutofit/>
          </a:bodyPr>
          <a:p>
            <a:endParaRPr b="0" lang="ru-RU" sz="3200" spc="-1" strike="noStrike">
              <a:solidFill>
                <a:srgbClr val="ffffff"/>
              </a:solidFill>
              <a:latin typeface="Tahoma"/>
            </a:endParaRPr>
          </a:p>
        </p:txBody>
      </p:sp>
      <p:sp>
        <p:nvSpPr>
          <p:cNvPr id="61" name="PlaceHolder 3"/>
          <p:cNvSpPr>
            <a:spLocks noGrp="1"/>
          </p:cNvSpPr>
          <p:nvPr>
            <p:ph type="body"/>
          </p:nvPr>
        </p:nvSpPr>
        <p:spPr>
          <a:xfrm>
            <a:off x="467424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62" name="PlaceHolder 4"/>
          <p:cNvSpPr>
            <a:spLocks noGrp="1"/>
          </p:cNvSpPr>
          <p:nvPr>
            <p:ph type="body"/>
          </p:nvPr>
        </p:nvSpPr>
        <p:spPr>
          <a:xfrm>
            <a:off x="4674240" y="41302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64" name="PlaceHolder 2"/>
          <p:cNvSpPr>
            <a:spLocks noGrp="1"/>
          </p:cNvSpPr>
          <p:nvPr>
            <p:ph type="body"/>
          </p:nvPr>
        </p:nvSpPr>
        <p:spPr>
          <a:xfrm>
            <a:off x="45720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65" name="PlaceHolder 3"/>
          <p:cNvSpPr>
            <a:spLocks noGrp="1"/>
          </p:cNvSpPr>
          <p:nvPr>
            <p:ph type="body"/>
          </p:nvPr>
        </p:nvSpPr>
        <p:spPr>
          <a:xfrm>
            <a:off x="467424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66" name="PlaceHolder 4"/>
          <p:cNvSpPr>
            <a:spLocks noGrp="1"/>
          </p:cNvSpPr>
          <p:nvPr>
            <p:ph type="body"/>
          </p:nvPr>
        </p:nvSpPr>
        <p:spPr>
          <a:xfrm>
            <a:off x="457200" y="4130280"/>
            <a:ext cx="822924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68" name="PlaceHolder 2"/>
          <p:cNvSpPr>
            <a:spLocks noGrp="1"/>
          </p:cNvSpPr>
          <p:nvPr>
            <p:ph type="body"/>
          </p:nvPr>
        </p:nvSpPr>
        <p:spPr>
          <a:xfrm>
            <a:off x="457200" y="1981080"/>
            <a:ext cx="822924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69" name="PlaceHolder 3"/>
          <p:cNvSpPr>
            <a:spLocks noGrp="1"/>
          </p:cNvSpPr>
          <p:nvPr>
            <p:ph type="body"/>
          </p:nvPr>
        </p:nvSpPr>
        <p:spPr>
          <a:xfrm>
            <a:off x="457200" y="4130280"/>
            <a:ext cx="822924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71" name="PlaceHolder 2"/>
          <p:cNvSpPr>
            <a:spLocks noGrp="1"/>
          </p:cNvSpPr>
          <p:nvPr>
            <p:ph type="body"/>
          </p:nvPr>
        </p:nvSpPr>
        <p:spPr>
          <a:xfrm>
            <a:off x="45720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72" name="PlaceHolder 3"/>
          <p:cNvSpPr>
            <a:spLocks noGrp="1"/>
          </p:cNvSpPr>
          <p:nvPr>
            <p:ph type="body"/>
          </p:nvPr>
        </p:nvSpPr>
        <p:spPr>
          <a:xfrm>
            <a:off x="467424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73" name="PlaceHolder 4"/>
          <p:cNvSpPr>
            <a:spLocks noGrp="1"/>
          </p:cNvSpPr>
          <p:nvPr>
            <p:ph type="body"/>
          </p:nvPr>
        </p:nvSpPr>
        <p:spPr>
          <a:xfrm>
            <a:off x="457200" y="41302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74" name="PlaceHolder 5"/>
          <p:cNvSpPr>
            <a:spLocks noGrp="1"/>
          </p:cNvSpPr>
          <p:nvPr>
            <p:ph type="body"/>
          </p:nvPr>
        </p:nvSpPr>
        <p:spPr>
          <a:xfrm>
            <a:off x="4674240" y="41302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76" name="PlaceHolder 2"/>
          <p:cNvSpPr>
            <a:spLocks noGrp="1"/>
          </p:cNvSpPr>
          <p:nvPr>
            <p:ph type="body"/>
          </p:nvPr>
        </p:nvSpPr>
        <p:spPr>
          <a:xfrm>
            <a:off x="457200" y="19810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77" name="PlaceHolder 3"/>
          <p:cNvSpPr>
            <a:spLocks noGrp="1"/>
          </p:cNvSpPr>
          <p:nvPr>
            <p:ph type="body"/>
          </p:nvPr>
        </p:nvSpPr>
        <p:spPr>
          <a:xfrm>
            <a:off x="3239640" y="19810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78" name="PlaceHolder 4"/>
          <p:cNvSpPr>
            <a:spLocks noGrp="1"/>
          </p:cNvSpPr>
          <p:nvPr>
            <p:ph type="body"/>
          </p:nvPr>
        </p:nvSpPr>
        <p:spPr>
          <a:xfrm>
            <a:off x="6022080" y="19810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79" name="PlaceHolder 5"/>
          <p:cNvSpPr>
            <a:spLocks noGrp="1"/>
          </p:cNvSpPr>
          <p:nvPr>
            <p:ph type="body"/>
          </p:nvPr>
        </p:nvSpPr>
        <p:spPr>
          <a:xfrm>
            <a:off x="457200" y="41302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80" name="PlaceHolder 6"/>
          <p:cNvSpPr>
            <a:spLocks noGrp="1"/>
          </p:cNvSpPr>
          <p:nvPr>
            <p:ph type="body"/>
          </p:nvPr>
        </p:nvSpPr>
        <p:spPr>
          <a:xfrm>
            <a:off x="3239640" y="41302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81" name="PlaceHolder 7"/>
          <p:cNvSpPr>
            <a:spLocks noGrp="1"/>
          </p:cNvSpPr>
          <p:nvPr>
            <p:ph type="body"/>
          </p:nvPr>
        </p:nvSpPr>
        <p:spPr>
          <a:xfrm>
            <a:off x="6022080" y="41302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89" name="PlaceHolder 2"/>
          <p:cNvSpPr>
            <a:spLocks noGrp="1"/>
          </p:cNvSpPr>
          <p:nvPr>
            <p:ph type="subTitle"/>
          </p:nvPr>
        </p:nvSpPr>
        <p:spPr>
          <a:xfrm>
            <a:off x="457200" y="1981080"/>
            <a:ext cx="8229240" cy="41144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91" name="PlaceHolder 2"/>
          <p:cNvSpPr>
            <a:spLocks noGrp="1"/>
          </p:cNvSpPr>
          <p:nvPr>
            <p:ph type="body"/>
          </p:nvPr>
        </p:nvSpPr>
        <p:spPr>
          <a:xfrm>
            <a:off x="457200" y="1981080"/>
            <a:ext cx="8229240" cy="411444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93" name="PlaceHolder 2"/>
          <p:cNvSpPr>
            <a:spLocks noGrp="1"/>
          </p:cNvSpPr>
          <p:nvPr>
            <p:ph type="body"/>
          </p:nvPr>
        </p:nvSpPr>
        <p:spPr>
          <a:xfrm>
            <a:off x="457200" y="1981080"/>
            <a:ext cx="4015800" cy="4114440"/>
          </a:xfrm>
          <a:prstGeom prst="rect">
            <a:avLst/>
          </a:prstGeom>
        </p:spPr>
        <p:txBody>
          <a:bodyPr lIns="0" rIns="0" tIns="0" bIns="0">
            <a:normAutofit/>
          </a:bodyPr>
          <a:p>
            <a:endParaRPr b="0" lang="ru-RU" sz="3200" spc="-1" strike="noStrike">
              <a:solidFill>
                <a:srgbClr val="ffffff"/>
              </a:solidFill>
              <a:latin typeface="Tahoma"/>
            </a:endParaRPr>
          </a:p>
        </p:txBody>
      </p:sp>
      <p:sp>
        <p:nvSpPr>
          <p:cNvPr id="94" name="PlaceHolder 3"/>
          <p:cNvSpPr>
            <a:spLocks noGrp="1"/>
          </p:cNvSpPr>
          <p:nvPr>
            <p:ph type="body"/>
          </p:nvPr>
        </p:nvSpPr>
        <p:spPr>
          <a:xfrm>
            <a:off x="4674240" y="1981080"/>
            <a:ext cx="4015800" cy="411444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8" name="PlaceHolder 2"/>
          <p:cNvSpPr>
            <a:spLocks noGrp="1"/>
          </p:cNvSpPr>
          <p:nvPr>
            <p:ph type="body"/>
          </p:nvPr>
        </p:nvSpPr>
        <p:spPr>
          <a:xfrm>
            <a:off x="457200" y="1981080"/>
            <a:ext cx="8229240" cy="411444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457200" y="380880"/>
            <a:ext cx="8229240" cy="635760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98" name="PlaceHolder 2"/>
          <p:cNvSpPr>
            <a:spLocks noGrp="1"/>
          </p:cNvSpPr>
          <p:nvPr>
            <p:ph type="body"/>
          </p:nvPr>
        </p:nvSpPr>
        <p:spPr>
          <a:xfrm>
            <a:off x="45720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99" name="PlaceHolder 3"/>
          <p:cNvSpPr>
            <a:spLocks noGrp="1"/>
          </p:cNvSpPr>
          <p:nvPr>
            <p:ph type="body"/>
          </p:nvPr>
        </p:nvSpPr>
        <p:spPr>
          <a:xfrm>
            <a:off x="4674240" y="1981080"/>
            <a:ext cx="4015800" cy="4114440"/>
          </a:xfrm>
          <a:prstGeom prst="rect">
            <a:avLst/>
          </a:prstGeom>
        </p:spPr>
        <p:txBody>
          <a:bodyPr lIns="0" rIns="0" tIns="0" bIns="0">
            <a:normAutofit/>
          </a:bodyPr>
          <a:p>
            <a:endParaRPr b="0" lang="ru-RU" sz="3200" spc="-1" strike="noStrike">
              <a:solidFill>
                <a:srgbClr val="ffffff"/>
              </a:solidFill>
              <a:latin typeface="Tahoma"/>
            </a:endParaRPr>
          </a:p>
        </p:txBody>
      </p:sp>
      <p:sp>
        <p:nvSpPr>
          <p:cNvPr id="100" name="PlaceHolder 4"/>
          <p:cNvSpPr>
            <a:spLocks noGrp="1"/>
          </p:cNvSpPr>
          <p:nvPr>
            <p:ph type="body"/>
          </p:nvPr>
        </p:nvSpPr>
        <p:spPr>
          <a:xfrm>
            <a:off x="457200" y="41302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102" name="PlaceHolder 2"/>
          <p:cNvSpPr>
            <a:spLocks noGrp="1"/>
          </p:cNvSpPr>
          <p:nvPr>
            <p:ph type="body"/>
          </p:nvPr>
        </p:nvSpPr>
        <p:spPr>
          <a:xfrm>
            <a:off x="457200" y="1981080"/>
            <a:ext cx="4015800" cy="4114440"/>
          </a:xfrm>
          <a:prstGeom prst="rect">
            <a:avLst/>
          </a:prstGeom>
        </p:spPr>
        <p:txBody>
          <a:bodyPr lIns="0" rIns="0" tIns="0" bIns="0">
            <a:normAutofit/>
          </a:bodyPr>
          <a:p>
            <a:endParaRPr b="0" lang="ru-RU" sz="3200" spc="-1" strike="noStrike">
              <a:solidFill>
                <a:srgbClr val="ffffff"/>
              </a:solidFill>
              <a:latin typeface="Tahoma"/>
            </a:endParaRPr>
          </a:p>
        </p:txBody>
      </p:sp>
      <p:sp>
        <p:nvSpPr>
          <p:cNvPr id="103" name="PlaceHolder 3"/>
          <p:cNvSpPr>
            <a:spLocks noGrp="1"/>
          </p:cNvSpPr>
          <p:nvPr>
            <p:ph type="body"/>
          </p:nvPr>
        </p:nvSpPr>
        <p:spPr>
          <a:xfrm>
            <a:off x="467424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104" name="PlaceHolder 4"/>
          <p:cNvSpPr>
            <a:spLocks noGrp="1"/>
          </p:cNvSpPr>
          <p:nvPr>
            <p:ph type="body"/>
          </p:nvPr>
        </p:nvSpPr>
        <p:spPr>
          <a:xfrm>
            <a:off x="4674240" y="41302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106" name="PlaceHolder 2"/>
          <p:cNvSpPr>
            <a:spLocks noGrp="1"/>
          </p:cNvSpPr>
          <p:nvPr>
            <p:ph type="body"/>
          </p:nvPr>
        </p:nvSpPr>
        <p:spPr>
          <a:xfrm>
            <a:off x="45720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107" name="PlaceHolder 3"/>
          <p:cNvSpPr>
            <a:spLocks noGrp="1"/>
          </p:cNvSpPr>
          <p:nvPr>
            <p:ph type="body"/>
          </p:nvPr>
        </p:nvSpPr>
        <p:spPr>
          <a:xfrm>
            <a:off x="467424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108" name="PlaceHolder 4"/>
          <p:cNvSpPr>
            <a:spLocks noGrp="1"/>
          </p:cNvSpPr>
          <p:nvPr>
            <p:ph type="body"/>
          </p:nvPr>
        </p:nvSpPr>
        <p:spPr>
          <a:xfrm>
            <a:off x="457200" y="4130280"/>
            <a:ext cx="822924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110" name="PlaceHolder 2"/>
          <p:cNvSpPr>
            <a:spLocks noGrp="1"/>
          </p:cNvSpPr>
          <p:nvPr>
            <p:ph type="body"/>
          </p:nvPr>
        </p:nvSpPr>
        <p:spPr>
          <a:xfrm>
            <a:off x="457200" y="1981080"/>
            <a:ext cx="822924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111" name="PlaceHolder 3"/>
          <p:cNvSpPr>
            <a:spLocks noGrp="1"/>
          </p:cNvSpPr>
          <p:nvPr>
            <p:ph type="body"/>
          </p:nvPr>
        </p:nvSpPr>
        <p:spPr>
          <a:xfrm>
            <a:off x="457200" y="4130280"/>
            <a:ext cx="822924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113" name="PlaceHolder 2"/>
          <p:cNvSpPr>
            <a:spLocks noGrp="1"/>
          </p:cNvSpPr>
          <p:nvPr>
            <p:ph type="body"/>
          </p:nvPr>
        </p:nvSpPr>
        <p:spPr>
          <a:xfrm>
            <a:off x="45720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114" name="PlaceHolder 3"/>
          <p:cNvSpPr>
            <a:spLocks noGrp="1"/>
          </p:cNvSpPr>
          <p:nvPr>
            <p:ph type="body"/>
          </p:nvPr>
        </p:nvSpPr>
        <p:spPr>
          <a:xfrm>
            <a:off x="467424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115" name="PlaceHolder 4"/>
          <p:cNvSpPr>
            <a:spLocks noGrp="1"/>
          </p:cNvSpPr>
          <p:nvPr>
            <p:ph type="body"/>
          </p:nvPr>
        </p:nvSpPr>
        <p:spPr>
          <a:xfrm>
            <a:off x="457200" y="41302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116" name="PlaceHolder 5"/>
          <p:cNvSpPr>
            <a:spLocks noGrp="1"/>
          </p:cNvSpPr>
          <p:nvPr>
            <p:ph type="body"/>
          </p:nvPr>
        </p:nvSpPr>
        <p:spPr>
          <a:xfrm>
            <a:off x="4674240" y="41302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118" name="PlaceHolder 2"/>
          <p:cNvSpPr>
            <a:spLocks noGrp="1"/>
          </p:cNvSpPr>
          <p:nvPr>
            <p:ph type="body"/>
          </p:nvPr>
        </p:nvSpPr>
        <p:spPr>
          <a:xfrm>
            <a:off x="457200" y="19810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119" name="PlaceHolder 3"/>
          <p:cNvSpPr>
            <a:spLocks noGrp="1"/>
          </p:cNvSpPr>
          <p:nvPr>
            <p:ph type="body"/>
          </p:nvPr>
        </p:nvSpPr>
        <p:spPr>
          <a:xfrm>
            <a:off x="3239640" y="19810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120" name="PlaceHolder 4"/>
          <p:cNvSpPr>
            <a:spLocks noGrp="1"/>
          </p:cNvSpPr>
          <p:nvPr>
            <p:ph type="body"/>
          </p:nvPr>
        </p:nvSpPr>
        <p:spPr>
          <a:xfrm>
            <a:off x="6022080" y="19810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121" name="PlaceHolder 5"/>
          <p:cNvSpPr>
            <a:spLocks noGrp="1"/>
          </p:cNvSpPr>
          <p:nvPr>
            <p:ph type="body"/>
          </p:nvPr>
        </p:nvSpPr>
        <p:spPr>
          <a:xfrm>
            <a:off x="457200" y="41302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122" name="PlaceHolder 6"/>
          <p:cNvSpPr>
            <a:spLocks noGrp="1"/>
          </p:cNvSpPr>
          <p:nvPr>
            <p:ph type="body"/>
          </p:nvPr>
        </p:nvSpPr>
        <p:spPr>
          <a:xfrm>
            <a:off x="3239640" y="41302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123" name="PlaceHolder 7"/>
          <p:cNvSpPr>
            <a:spLocks noGrp="1"/>
          </p:cNvSpPr>
          <p:nvPr>
            <p:ph type="body"/>
          </p:nvPr>
        </p:nvSpPr>
        <p:spPr>
          <a:xfrm>
            <a:off x="6022080" y="4130280"/>
            <a:ext cx="264960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10" name="PlaceHolder 2"/>
          <p:cNvSpPr>
            <a:spLocks noGrp="1"/>
          </p:cNvSpPr>
          <p:nvPr>
            <p:ph type="body"/>
          </p:nvPr>
        </p:nvSpPr>
        <p:spPr>
          <a:xfrm>
            <a:off x="457200" y="1981080"/>
            <a:ext cx="4015800" cy="4114440"/>
          </a:xfrm>
          <a:prstGeom prst="rect">
            <a:avLst/>
          </a:prstGeom>
        </p:spPr>
        <p:txBody>
          <a:bodyPr lIns="0" rIns="0" tIns="0" bIns="0">
            <a:normAutofit/>
          </a:bodyPr>
          <a:p>
            <a:endParaRPr b="0" lang="ru-RU" sz="3200" spc="-1" strike="noStrike">
              <a:solidFill>
                <a:srgbClr val="ffffff"/>
              </a:solidFill>
              <a:latin typeface="Tahoma"/>
            </a:endParaRPr>
          </a:p>
        </p:txBody>
      </p:sp>
      <p:sp>
        <p:nvSpPr>
          <p:cNvPr id="11" name="PlaceHolder 3"/>
          <p:cNvSpPr>
            <a:spLocks noGrp="1"/>
          </p:cNvSpPr>
          <p:nvPr>
            <p:ph type="body"/>
          </p:nvPr>
        </p:nvSpPr>
        <p:spPr>
          <a:xfrm>
            <a:off x="4674240" y="1981080"/>
            <a:ext cx="4015800" cy="411444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380880"/>
            <a:ext cx="8229240" cy="635760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15" name="PlaceHolder 2"/>
          <p:cNvSpPr>
            <a:spLocks noGrp="1"/>
          </p:cNvSpPr>
          <p:nvPr>
            <p:ph type="body"/>
          </p:nvPr>
        </p:nvSpPr>
        <p:spPr>
          <a:xfrm>
            <a:off x="45720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16" name="PlaceHolder 3"/>
          <p:cNvSpPr>
            <a:spLocks noGrp="1"/>
          </p:cNvSpPr>
          <p:nvPr>
            <p:ph type="body"/>
          </p:nvPr>
        </p:nvSpPr>
        <p:spPr>
          <a:xfrm>
            <a:off x="4674240" y="1981080"/>
            <a:ext cx="4015800" cy="4114440"/>
          </a:xfrm>
          <a:prstGeom prst="rect">
            <a:avLst/>
          </a:prstGeom>
        </p:spPr>
        <p:txBody>
          <a:bodyPr lIns="0" rIns="0" tIns="0" bIns="0">
            <a:normAutofit/>
          </a:bodyPr>
          <a:p>
            <a:endParaRPr b="0" lang="ru-RU" sz="3200" spc="-1" strike="noStrike">
              <a:solidFill>
                <a:srgbClr val="ffffff"/>
              </a:solidFill>
              <a:latin typeface="Tahoma"/>
            </a:endParaRPr>
          </a:p>
        </p:txBody>
      </p:sp>
      <p:sp>
        <p:nvSpPr>
          <p:cNvPr id="17" name="PlaceHolder 4"/>
          <p:cNvSpPr>
            <a:spLocks noGrp="1"/>
          </p:cNvSpPr>
          <p:nvPr>
            <p:ph type="body"/>
          </p:nvPr>
        </p:nvSpPr>
        <p:spPr>
          <a:xfrm>
            <a:off x="457200" y="41302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19" name="PlaceHolder 2"/>
          <p:cNvSpPr>
            <a:spLocks noGrp="1"/>
          </p:cNvSpPr>
          <p:nvPr>
            <p:ph type="body"/>
          </p:nvPr>
        </p:nvSpPr>
        <p:spPr>
          <a:xfrm>
            <a:off x="457200" y="1981080"/>
            <a:ext cx="4015800" cy="4114440"/>
          </a:xfrm>
          <a:prstGeom prst="rect">
            <a:avLst/>
          </a:prstGeom>
        </p:spPr>
        <p:txBody>
          <a:bodyPr lIns="0" rIns="0" tIns="0" bIns="0">
            <a:normAutofit/>
          </a:bodyPr>
          <a:p>
            <a:endParaRPr b="0" lang="ru-RU" sz="3200" spc="-1" strike="noStrike">
              <a:solidFill>
                <a:srgbClr val="ffffff"/>
              </a:solidFill>
              <a:latin typeface="Tahoma"/>
            </a:endParaRPr>
          </a:p>
        </p:txBody>
      </p:sp>
      <p:sp>
        <p:nvSpPr>
          <p:cNvPr id="20" name="PlaceHolder 3"/>
          <p:cNvSpPr>
            <a:spLocks noGrp="1"/>
          </p:cNvSpPr>
          <p:nvPr>
            <p:ph type="body"/>
          </p:nvPr>
        </p:nvSpPr>
        <p:spPr>
          <a:xfrm>
            <a:off x="467424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21" name="PlaceHolder 4"/>
          <p:cNvSpPr>
            <a:spLocks noGrp="1"/>
          </p:cNvSpPr>
          <p:nvPr>
            <p:ph type="body"/>
          </p:nvPr>
        </p:nvSpPr>
        <p:spPr>
          <a:xfrm>
            <a:off x="4674240" y="41302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380880"/>
            <a:ext cx="8229240" cy="1371240"/>
          </a:xfrm>
          <a:prstGeom prst="rect">
            <a:avLst/>
          </a:prstGeom>
        </p:spPr>
        <p:txBody>
          <a:bodyPr lIns="0" rIns="0" tIns="0" bIns="0" anchor="ctr"/>
          <a:p>
            <a:endParaRPr b="0" lang="ru-RU" sz="4400" spc="-1" strike="noStrike">
              <a:solidFill>
                <a:srgbClr val="ffffff"/>
              </a:solidFill>
              <a:latin typeface="Tahoma"/>
            </a:endParaRPr>
          </a:p>
        </p:txBody>
      </p:sp>
      <p:sp>
        <p:nvSpPr>
          <p:cNvPr id="23" name="PlaceHolder 2"/>
          <p:cNvSpPr>
            <a:spLocks noGrp="1"/>
          </p:cNvSpPr>
          <p:nvPr>
            <p:ph type="body"/>
          </p:nvPr>
        </p:nvSpPr>
        <p:spPr>
          <a:xfrm>
            <a:off x="45720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24" name="PlaceHolder 3"/>
          <p:cNvSpPr>
            <a:spLocks noGrp="1"/>
          </p:cNvSpPr>
          <p:nvPr>
            <p:ph type="body"/>
          </p:nvPr>
        </p:nvSpPr>
        <p:spPr>
          <a:xfrm>
            <a:off x="4674240" y="1981080"/>
            <a:ext cx="4015800" cy="1962360"/>
          </a:xfrm>
          <a:prstGeom prst="rect">
            <a:avLst/>
          </a:prstGeom>
        </p:spPr>
        <p:txBody>
          <a:bodyPr lIns="0" rIns="0" tIns="0" bIns="0">
            <a:normAutofit/>
          </a:bodyPr>
          <a:p>
            <a:endParaRPr b="0" lang="ru-RU" sz="3200" spc="-1" strike="noStrike">
              <a:solidFill>
                <a:srgbClr val="ffffff"/>
              </a:solidFill>
              <a:latin typeface="Tahoma"/>
            </a:endParaRPr>
          </a:p>
        </p:txBody>
      </p:sp>
      <p:sp>
        <p:nvSpPr>
          <p:cNvPr id="25" name="PlaceHolder 4"/>
          <p:cNvSpPr>
            <a:spLocks noGrp="1"/>
          </p:cNvSpPr>
          <p:nvPr>
            <p:ph type="body"/>
          </p:nvPr>
        </p:nvSpPr>
        <p:spPr>
          <a:xfrm>
            <a:off x="457200" y="4130280"/>
            <a:ext cx="8229240" cy="1962360"/>
          </a:xfrm>
          <a:prstGeom prst="rect">
            <a:avLst/>
          </a:prstGeom>
        </p:spPr>
        <p:txBody>
          <a:bodyPr lIns="0" rIns="0" tIns="0" bIns="0">
            <a:normAutofit/>
          </a:bodyPr>
          <a:p>
            <a:endParaRPr b="0" lang="ru-RU" sz="3200" spc="-1" strike="noStrike">
              <a:solidFill>
                <a:srgbClr val="ffffff"/>
              </a:solidFill>
              <a:latin typeface="Tahom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1676520"/>
            <a:ext cx="7772040" cy="1828440"/>
          </a:xfrm>
          <a:prstGeom prst="rect">
            <a:avLst/>
          </a:prstGeom>
        </p:spPr>
        <p:txBody>
          <a:bodyPr anchor="ctr"/>
          <a:p>
            <a:pPr algn="ctr">
              <a:lnSpc>
                <a:spcPct val="100000"/>
              </a:lnSpc>
            </a:pPr>
            <a:r>
              <a:rPr b="0" lang="ru-RU" sz="4400" spc="-1" strike="noStrike">
                <a:solidFill>
                  <a:srgbClr val="e5ffff"/>
                </a:solidFill>
                <a:latin typeface="Tahoma"/>
              </a:rPr>
              <a:t>Образец </a:t>
            </a:r>
            <a:r>
              <a:rPr b="0" lang="ru-RU" sz="4400" spc="-1" strike="noStrike">
                <a:solidFill>
                  <a:srgbClr val="e5ffff"/>
                </a:solidFill>
                <a:latin typeface="Tahoma"/>
              </a:rPr>
              <a:t>заголовка</a:t>
            </a:r>
            <a:endParaRPr b="0" lang="ru-RU" sz="4400" spc="-1" strike="noStrike">
              <a:solidFill>
                <a:srgbClr val="ffffff"/>
              </a:solidFill>
              <a:latin typeface="Tahoma"/>
            </a:endParaRPr>
          </a:p>
        </p:txBody>
      </p:sp>
      <p:sp>
        <p:nvSpPr>
          <p:cNvPr id="1" name="PlaceHolder 2"/>
          <p:cNvSpPr>
            <a:spLocks noGrp="1"/>
          </p:cNvSpPr>
          <p:nvPr>
            <p:ph type="dt"/>
          </p:nvPr>
        </p:nvSpPr>
        <p:spPr>
          <a:xfrm>
            <a:off x="457200" y="6245280"/>
            <a:ext cx="2133360" cy="475920"/>
          </a:xfrm>
          <a:prstGeom prst="rect">
            <a:avLst/>
          </a:prstGeom>
        </p:spPr>
        <p:txBody>
          <a:bodyPr anchor="b"/>
          <a:p>
            <a:endParaRPr b="0" lang="ru-RU" sz="2400" spc="-1" strike="noStrike">
              <a:latin typeface="Times New Roman"/>
            </a:endParaRPr>
          </a:p>
        </p:txBody>
      </p:sp>
      <p:sp>
        <p:nvSpPr>
          <p:cNvPr id="2" name="PlaceHolder 3"/>
          <p:cNvSpPr>
            <a:spLocks noGrp="1"/>
          </p:cNvSpPr>
          <p:nvPr>
            <p:ph type="ftr"/>
          </p:nvPr>
        </p:nvSpPr>
        <p:spPr>
          <a:xfrm>
            <a:off x="3124080" y="6245280"/>
            <a:ext cx="2895120" cy="475920"/>
          </a:xfrm>
          <a:prstGeom prst="rect">
            <a:avLst/>
          </a:prstGeom>
        </p:spPr>
        <p:txBody>
          <a:bodyPr anchor="b"/>
          <a:p>
            <a:endParaRPr b="0" lang="ru-RU" sz="2400" spc="-1" strike="noStrike">
              <a:latin typeface="Times New Roman"/>
            </a:endParaRPr>
          </a:p>
        </p:txBody>
      </p:sp>
      <p:sp>
        <p:nvSpPr>
          <p:cNvPr id="3" name="PlaceHolder 4"/>
          <p:cNvSpPr>
            <a:spLocks noGrp="1"/>
          </p:cNvSpPr>
          <p:nvPr>
            <p:ph type="sldNum"/>
          </p:nvPr>
        </p:nvSpPr>
        <p:spPr>
          <a:xfrm>
            <a:off x="6553080" y="6245280"/>
            <a:ext cx="2133360" cy="475920"/>
          </a:xfrm>
          <a:prstGeom prst="rect">
            <a:avLst/>
          </a:prstGeom>
        </p:spPr>
        <p:txBody>
          <a:bodyPr anchor="b"/>
          <a:p>
            <a:pPr algn="r">
              <a:lnSpc>
                <a:spcPct val="100000"/>
              </a:lnSpc>
            </a:pPr>
            <a:fld id="{E4651843-AA41-49C6-8716-A7BD656554BC}" type="slidenum">
              <a:rPr b="0" lang="ru-RU" sz="1400" spc="-1" strike="noStrike">
                <a:solidFill>
                  <a:srgbClr val="ffffff"/>
                </a:solidFill>
                <a:latin typeface="Arial"/>
              </a:rPr>
              <a:t>&lt;номер&gt;</a:t>
            </a:fld>
            <a:endParaRPr b="0" lang="ru-RU" sz="14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solidFill>
                  <a:srgbClr val="ffffff"/>
                </a:solidFill>
                <a:latin typeface="Tahoma"/>
              </a:rPr>
              <a:t>Для правки </a:t>
            </a:r>
            <a:r>
              <a:rPr b="0" lang="ru-RU" sz="3200" spc="-1" strike="noStrike">
                <a:solidFill>
                  <a:srgbClr val="ffffff"/>
                </a:solidFill>
                <a:latin typeface="Tahoma"/>
              </a:rPr>
              <a:t>структуры </a:t>
            </a:r>
            <a:r>
              <a:rPr b="0" lang="ru-RU" sz="3200" spc="-1" strike="noStrike">
                <a:solidFill>
                  <a:srgbClr val="ffffff"/>
                </a:solidFill>
                <a:latin typeface="Tahoma"/>
              </a:rPr>
              <a:t>щёлкните </a:t>
            </a:r>
            <a:r>
              <a:rPr b="0" lang="ru-RU" sz="3200" spc="-1" strike="noStrike">
                <a:solidFill>
                  <a:srgbClr val="ffffff"/>
                </a:solidFill>
                <a:latin typeface="Tahoma"/>
              </a:rPr>
              <a:t>мышью</a:t>
            </a:r>
            <a:endParaRPr b="0" lang="ru-RU" sz="3200" spc="-1" strike="noStrike">
              <a:solidFill>
                <a:srgbClr val="ffffff"/>
              </a:solidFill>
              <a:latin typeface="Tahoma"/>
            </a:endParaRPr>
          </a:p>
          <a:p>
            <a:pPr lvl="1" marL="864000" indent="-324000">
              <a:spcBef>
                <a:spcPts val="1134"/>
              </a:spcBef>
              <a:buClr>
                <a:srgbClr val="000000"/>
              </a:buClr>
              <a:buSzPct val="75000"/>
              <a:buFont typeface="Symbol" charset="2"/>
              <a:buChar char=""/>
            </a:pPr>
            <a:r>
              <a:rPr b="0" lang="ru-RU" sz="2400" spc="-1" strike="noStrike">
                <a:solidFill>
                  <a:srgbClr val="ffffff"/>
                </a:solidFill>
                <a:latin typeface="Tahoma"/>
              </a:rPr>
              <a:t>Второй уровень </a:t>
            </a:r>
            <a:r>
              <a:rPr b="0" lang="ru-RU" sz="2400" spc="-1" strike="noStrike">
                <a:solidFill>
                  <a:srgbClr val="ffffff"/>
                </a:solidFill>
                <a:latin typeface="Tahoma"/>
              </a:rPr>
              <a:t>структуры</a:t>
            </a:r>
            <a:endParaRPr b="0" lang="ru-RU" sz="2400" spc="-1" strike="noStrike">
              <a:solidFill>
                <a:srgbClr val="ffffff"/>
              </a:solidFill>
              <a:latin typeface="Tahoma"/>
            </a:endParaRPr>
          </a:p>
          <a:p>
            <a:pPr lvl="2" marL="1296000" indent="-288000">
              <a:spcBef>
                <a:spcPts val="850"/>
              </a:spcBef>
              <a:buClr>
                <a:srgbClr val="000000"/>
              </a:buClr>
              <a:buSzPct val="45000"/>
              <a:buFont typeface="Wingdings" charset="2"/>
              <a:buChar char=""/>
            </a:pPr>
            <a:r>
              <a:rPr b="0" lang="ru-RU" sz="2000" spc="-1" strike="noStrike">
                <a:solidFill>
                  <a:srgbClr val="ffffff"/>
                </a:solidFill>
                <a:latin typeface="Tahoma"/>
              </a:rPr>
              <a:t>Третий уровень </a:t>
            </a:r>
            <a:r>
              <a:rPr b="0" lang="ru-RU" sz="2000" spc="-1" strike="noStrike">
                <a:solidFill>
                  <a:srgbClr val="ffffff"/>
                </a:solidFill>
                <a:latin typeface="Tahoma"/>
              </a:rPr>
              <a:t>структуры</a:t>
            </a:r>
            <a:endParaRPr b="0" lang="ru-RU" sz="2000" spc="-1" strike="noStrike">
              <a:solidFill>
                <a:srgbClr val="ffffff"/>
              </a:solidFill>
              <a:latin typeface="Tahoma"/>
            </a:endParaRPr>
          </a:p>
          <a:p>
            <a:pPr lvl="3" marL="1728000" indent="-216000">
              <a:spcBef>
                <a:spcPts val="567"/>
              </a:spcBef>
              <a:buClr>
                <a:srgbClr val="000000"/>
              </a:buClr>
              <a:buSzPct val="75000"/>
              <a:buFont typeface="Symbol" charset="2"/>
              <a:buChar char=""/>
            </a:pPr>
            <a:r>
              <a:rPr b="0" lang="ru-RU" sz="2000" spc="-1" strike="noStrike">
                <a:solidFill>
                  <a:srgbClr val="ffffff"/>
                </a:solidFill>
                <a:latin typeface="Tahoma"/>
              </a:rPr>
              <a:t>Четвёртый </a:t>
            </a:r>
            <a:r>
              <a:rPr b="0" lang="ru-RU" sz="2000" spc="-1" strike="noStrike">
                <a:solidFill>
                  <a:srgbClr val="ffffff"/>
                </a:solidFill>
                <a:latin typeface="Tahoma"/>
              </a:rPr>
              <a:t>уровень </a:t>
            </a:r>
            <a:r>
              <a:rPr b="0" lang="ru-RU" sz="2000" spc="-1" strike="noStrike">
                <a:solidFill>
                  <a:srgbClr val="ffffff"/>
                </a:solidFill>
                <a:latin typeface="Tahoma"/>
              </a:rPr>
              <a:t>структуры</a:t>
            </a:r>
            <a:endParaRPr b="0" lang="ru-RU" sz="2000" spc="-1" strike="noStrike">
              <a:solidFill>
                <a:srgbClr val="ffffff"/>
              </a:solidFill>
              <a:latin typeface="Tahoma"/>
            </a:endParaRPr>
          </a:p>
          <a:p>
            <a:pPr lvl="4" marL="2160000" indent="-216000">
              <a:spcBef>
                <a:spcPts val="283"/>
              </a:spcBef>
              <a:buClr>
                <a:srgbClr val="000000"/>
              </a:buClr>
              <a:buSzPct val="45000"/>
              <a:buFont typeface="Wingdings" charset="2"/>
              <a:buChar char=""/>
            </a:pPr>
            <a:r>
              <a:rPr b="0" lang="ru-RU" sz="2000" spc="-1" strike="noStrike">
                <a:solidFill>
                  <a:srgbClr val="ffffff"/>
                </a:solidFill>
                <a:latin typeface="Tahoma"/>
              </a:rPr>
              <a:t>Пятый </a:t>
            </a:r>
            <a:r>
              <a:rPr b="0" lang="ru-RU" sz="2000" spc="-1" strike="noStrike">
                <a:solidFill>
                  <a:srgbClr val="ffffff"/>
                </a:solidFill>
                <a:latin typeface="Tahoma"/>
              </a:rPr>
              <a:t>уровень </a:t>
            </a:r>
            <a:r>
              <a:rPr b="0" lang="ru-RU" sz="2000" spc="-1" strike="noStrike">
                <a:solidFill>
                  <a:srgbClr val="ffffff"/>
                </a:solidFill>
                <a:latin typeface="Tahoma"/>
              </a:rPr>
              <a:t>структуры</a:t>
            </a:r>
            <a:endParaRPr b="0" lang="ru-RU" sz="2000" spc="-1" strike="noStrike">
              <a:solidFill>
                <a:srgbClr val="ffffff"/>
              </a:solidFill>
              <a:latin typeface="Tahoma"/>
            </a:endParaRPr>
          </a:p>
          <a:p>
            <a:pPr lvl="5" marL="2592000" indent="-216000">
              <a:spcBef>
                <a:spcPts val="283"/>
              </a:spcBef>
              <a:buClr>
                <a:srgbClr val="000000"/>
              </a:buClr>
              <a:buSzPct val="45000"/>
              <a:buFont typeface="Wingdings" charset="2"/>
              <a:buChar char=""/>
            </a:pPr>
            <a:r>
              <a:rPr b="0" lang="ru-RU" sz="2000" spc="-1" strike="noStrike">
                <a:solidFill>
                  <a:srgbClr val="ffffff"/>
                </a:solidFill>
                <a:latin typeface="Tahoma"/>
              </a:rPr>
              <a:t>Шестой </a:t>
            </a:r>
            <a:r>
              <a:rPr b="0" lang="ru-RU" sz="2000" spc="-1" strike="noStrike">
                <a:solidFill>
                  <a:srgbClr val="ffffff"/>
                </a:solidFill>
                <a:latin typeface="Tahoma"/>
              </a:rPr>
              <a:t>уровень </a:t>
            </a:r>
            <a:r>
              <a:rPr b="0" lang="ru-RU" sz="2000" spc="-1" strike="noStrike">
                <a:solidFill>
                  <a:srgbClr val="ffffff"/>
                </a:solidFill>
                <a:latin typeface="Tahoma"/>
              </a:rPr>
              <a:t>структур</a:t>
            </a:r>
            <a:r>
              <a:rPr b="0" lang="ru-RU" sz="2000" spc="-1" strike="noStrike">
                <a:solidFill>
                  <a:srgbClr val="ffffff"/>
                </a:solidFill>
                <a:latin typeface="Tahoma"/>
              </a:rPr>
              <a:t>ы</a:t>
            </a:r>
            <a:endParaRPr b="0" lang="ru-RU" sz="2000" spc="-1" strike="noStrike">
              <a:solidFill>
                <a:srgbClr val="ffffff"/>
              </a:solidFill>
              <a:latin typeface="Tahoma"/>
            </a:endParaRPr>
          </a:p>
          <a:p>
            <a:pPr lvl="6" marL="3024000" indent="-216000">
              <a:spcBef>
                <a:spcPts val="283"/>
              </a:spcBef>
              <a:buClr>
                <a:srgbClr val="000000"/>
              </a:buClr>
              <a:buSzPct val="45000"/>
              <a:buFont typeface="Wingdings" charset="2"/>
              <a:buChar char=""/>
            </a:pPr>
            <a:r>
              <a:rPr b="0" lang="ru-RU" sz="2000" spc="-1" strike="noStrike">
                <a:solidFill>
                  <a:srgbClr val="ffffff"/>
                </a:solidFill>
                <a:latin typeface="Tahoma"/>
              </a:rPr>
              <a:t>Седь</a:t>
            </a:r>
            <a:r>
              <a:rPr b="0" lang="ru-RU" sz="2000" spc="-1" strike="noStrike">
                <a:solidFill>
                  <a:srgbClr val="ffffff"/>
                </a:solidFill>
                <a:latin typeface="Tahoma"/>
              </a:rPr>
              <a:t>мой </a:t>
            </a:r>
            <a:r>
              <a:rPr b="0" lang="ru-RU" sz="2000" spc="-1" strike="noStrike">
                <a:solidFill>
                  <a:srgbClr val="ffffff"/>
                </a:solidFill>
                <a:latin typeface="Tahoma"/>
              </a:rPr>
              <a:t>урове</a:t>
            </a:r>
            <a:r>
              <a:rPr b="0" lang="ru-RU" sz="2000" spc="-1" strike="noStrike">
                <a:solidFill>
                  <a:srgbClr val="ffffff"/>
                </a:solidFill>
                <a:latin typeface="Tahoma"/>
              </a:rPr>
              <a:t>нь </a:t>
            </a:r>
            <a:r>
              <a:rPr b="0" lang="ru-RU" sz="2000" spc="-1" strike="noStrike">
                <a:solidFill>
                  <a:srgbClr val="ffffff"/>
                </a:solidFill>
                <a:latin typeface="Tahoma"/>
              </a:rPr>
              <a:t>струк</a:t>
            </a:r>
            <a:r>
              <a:rPr b="0" lang="ru-RU" sz="2000" spc="-1" strike="noStrike">
                <a:solidFill>
                  <a:srgbClr val="ffffff"/>
                </a:solidFill>
                <a:latin typeface="Tahoma"/>
              </a:rPr>
              <a:t>туры</a:t>
            </a:r>
            <a:endParaRPr b="0" lang="ru-RU" sz="2000" spc="-1" strike="noStrike">
              <a:solidFill>
                <a:srgbClr val="ffffff"/>
              </a:solidFill>
              <a:latin typeface="Tahoma"/>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380880"/>
            <a:ext cx="8229240" cy="1371240"/>
          </a:xfrm>
          <a:prstGeom prst="rect">
            <a:avLst/>
          </a:prstGeom>
        </p:spPr>
        <p:txBody>
          <a:bodyPr anchor="ctr"/>
          <a:p>
            <a:pPr algn="ctr">
              <a:lnSpc>
                <a:spcPct val="100000"/>
              </a:lnSpc>
            </a:pPr>
            <a:r>
              <a:rPr b="0" lang="ru-RU" sz="4400" spc="-1" strike="noStrike">
                <a:solidFill>
                  <a:srgbClr val="e5ffff"/>
                </a:solidFill>
                <a:latin typeface="Tahoma"/>
              </a:rPr>
              <a:t>Click to edit Master title style</a:t>
            </a:r>
            <a:endParaRPr b="0" lang="ru-RU" sz="4400" spc="-1" strike="noStrike">
              <a:solidFill>
                <a:srgbClr val="ffffff"/>
              </a:solidFill>
              <a:latin typeface="Tahoma"/>
            </a:endParaRPr>
          </a:p>
        </p:txBody>
      </p:sp>
      <p:sp>
        <p:nvSpPr>
          <p:cNvPr id="42" name="PlaceHolder 2"/>
          <p:cNvSpPr>
            <a:spLocks noGrp="1"/>
          </p:cNvSpPr>
          <p:nvPr>
            <p:ph type="body"/>
          </p:nvPr>
        </p:nvSpPr>
        <p:spPr>
          <a:xfrm>
            <a:off x="457200" y="1981080"/>
            <a:ext cx="8229240" cy="4114440"/>
          </a:xfrm>
          <a:prstGeom prst="rect">
            <a:avLst/>
          </a:prstGeom>
        </p:spPr>
        <p:txBody>
          <a:bodyPr/>
          <a:p>
            <a:pPr marL="343080" indent="-342720">
              <a:lnSpc>
                <a:spcPct val="100000"/>
              </a:lnSpc>
              <a:spcBef>
                <a:spcPts val="641"/>
              </a:spcBef>
              <a:buClr>
                <a:srgbClr val="00ccff"/>
              </a:buClr>
              <a:buSzPct val="65000"/>
              <a:buFont typeface="Wingdings" charset="2"/>
              <a:buChar char=""/>
            </a:pPr>
            <a:r>
              <a:rPr b="0" lang="ru-RU" sz="3200" spc="-1" strike="noStrike">
                <a:solidFill>
                  <a:srgbClr val="ffffff"/>
                </a:solidFill>
                <a:latin typeface="Tahoma"/>
              </a:rPr>
              <a:t>Click to edit Master text styles</a:t>
            </a:r>
            <a:endParaRPr b="0" lang="ru-RU" sz="3200" spc="-1" strike="noStrike">
              <a:solidFill>
                <a:srgbClr val="ffffff"/>
              </a:solidFill>
              <a:latin typeface="Tahoma"/>
            </a:endParaRPr>
          </a:p>
          <a:p>
            <a:pPr lvl="1" marL="743040" indent="-285480">
              <a:lnSpc>
                <a:spcPct val="100000"/>
              </a:lnSpc>
              <a:spcBef>
                <a:spcPts val="561"/>
              </a:spcBef>
              <a:buClr>
                <a:srgbClr val="ffcc00"/>
              </a:buClr>
              <a:buSzPct val="65000"/>
              <a:buFont typeface="Wingdings" charset="2"/>
              <a:buChar char=""/>
            </a:pPr>
            <a:r>
              <a:rPr b="0" lang="ru-RU" sz="2800" spc="-1" strike="noStrike">
                <a:solidFill>
                  <a:srgbClr val="ffffff"/>
                </a:solidFill>
                <a:latin typeface="Tahoma"/>
              </a:rPr>
              <a:t>Second level</a:t>
            </a:r>
            <a:endParaRPr b="0" lang="ru-RU" sz="2800" spc="-1" strike="noStrike">
              <a:solidFill>
                <a:srgbClr val="ffffff"/>
              </a:solidFill>
              <a:latin typeface="Tahoma"/>
            </a:endParaRPr>
          </a:p>
          <a:p>
            <a:pPr lvl="2" marL="1143000" indent="-228240">
              <a:lnSpc>
                <a:spcPct val="100000"/>
              </a:lnSpc>
              <a:spcBef>
                <a:spcPts val="479"/>
              </a:spcBef>
              <a:buClr>
                <a:srgbClr val="00ccff"/>
              </a:buClr>
              <a:buSzPct val="65000"/>
              <a:buFont typeface="Wingdings" charset="2"/>
              <a:buChar char=""/>
            </a:pPr>
            <a:r>
              <a:rPr b="0" lang="ru-RU" sz="2400" spc="-1" strike="noStrike">
                <a:solidFill>
                  <a:srgbClr val="ffffff"/>
                </a:solidFill>
                <a:latin typeface="Tahoma"/>
              </a:rPr>
              <a:t>Third level</a:t>
            </a:r>
            <a:endParaRPr b="0" lang="ru-RU" sz="2400" spc="-1" strike="noStrike">
              <a:solidFill>
                <a:srgbClr val="ffffff"/>
              </a:solidFill>
              <a:latin typeface="Tahoma"/>
            </a:endParaRPr>
          </a:p>
          <a:p>
            <a:pPr lvl="3" marL="1600200" indent="-228240">
              <a:lnSpc>
                <a:spcPct val="100000"/>
              </a:lnSpc>
              <a:spcBef>
                <a:spcPts val="400"/>
              </a:spcBef>
              <a:buClr>
                <a:srgbClr val="ffcc00"/>
              </a:buClr>
              <a:buSzPct val="65000"/>
              <a:buFont typeface="Wingdings" charset="2"/>
              <a:buChar char=""/>
            </a:pPr>
            <a:r>
              <a:rPr b="0" lang="ru-RU" sz="2000" spc="-1" strike="noStrike">
                <a:solidFill>
                  <a:srgbClr val="ffffff"/>
                </a:solidFill>
                <a:latin typeface="Tahoma"/>
              </a:rPr>
              <a:t>Fourth level</a:t>
            </a:r>
            <a:endParaRPr b="0" lang="ru-RU" sz="2000" spc="-1" strike="noStrike">
              <a:solidFill>
                <a:srgbClr val="ffffff"/>
              </a:solidFill>
              <a:latin typeface="Tahoma"/>
            </a:endParaRPr>
          </a:p>
          <a:p>
            <a:pPr lvl="4" marL="2057400" indent="-228240">
              <a:lnSpc>
                <a:spcPct val="100000"/>
              </a:lnSpc>
              <a:spcBef>
                <a:spcPts val="400"/>
              </a:spcBef>
              <a:buClr>
                <a:srgbClr val="00ccff"/>
              </a:buClr>
              <a:buSzPct val="65000"/>
              <a:buFont typeface="Wingdings" charset="2"/>
              <a:buChar char=""/>
            </a:pPr>
            <a:r>
              <a:rPr b="0" lang="ru-RU" sz="2000" spc="-1" strike="noStrike">
                <a:solidFill>
                  <a:srgbClr val="ffffff"/>
                </a:solidFill>
                <a:latin typeface="Tahoma"/>
              </a:rPr>
              <a:t>Fifth level</a:t>
            </a:r>
            <a:endParaRPr b="0" lang="ru-RU" sz="2000" spc="-1" strike="noStrike">
              <a:solidFill>
                <a:srgbClr val="ffffff"/>
              </a:solidFill>
              <a:latin typeface="Tahoma"/>
            </a:endParaRPr>
          </a:p>
        </p:txBody>
      </p:sp>
      <p:sp>
        <p:nvSpPr>
          <p:cNvPr id="43" name="PlaceHolder 3"/>
          <p:cNvSpPr>
            <a:spLocks noGrp="1"/>
          </p:cNvSpPr>
          <p:nvPr>
            <p:ph type="dt"/>
          </p:nvPr>
        </p:nvSpPr>
        <p:spPr>
          <a:xfrm>
            <a:off x="457200" y="6245280"/>
            <a:ext cx="2133360" cy="475920"/>
          </a:xfrm>
          <a:prstGeom prst="rect">
            <a:avLst/>
          </a:prstGeom>
        </p:spPr>
        <p:txBody>
          <a:bodyPr anchor="b"/>
          <a:p>
            <a:endParaRPr b="0" lang="ru-RU" sz="2400" spc="-1" strike="noStrike">
              <a:latin typeface="Times New Roman"/>
            </a:endParaRPr>
          </a:p>
        </p:txBody>
      </p:sp>
      <p:sp>
        <p:nvSpPr>
          <p:cNvPr id="44" name="PlaceHolder 4"/>
          <p:cNvSpPr>
            <a:spLocks noGrp="1"/>
          </p:cNvSpPr>
          <p:nvPr>
            <p:ph type="ftr"/>
          </p:nvPr>
        </p:nvSpPr>
        <p:spPr>
          <a:xfrm>
            <a:off x="3124080" y="6245280"/>
            <a:ext cx="2895120" cy="475920"/>
          </a:xfrm>
          <a:prstGeom prst="rect">
            <a:avLst/>
          </a:prstGeom>
        </p:spPr>
        <p:txBody>
          <a:bodyPr anchor="b"/>
          <a:p>
            <a:endParaRPr b="0" lang="ru-RU" sz="2400" spc="-1" strike="noStrike">
              <a:latin typeface="Times New Roman"/>
            </a:endParaRPr>
          </a:p>
        </p:txBody>
      </p:sp>
      <p:sp>
        <p:nvSpPr>
          <p:cNvPr id="45" name="PlaceHolder 5"/>
          <p:cNvSpPr>
            <a:spLocks noGrp="1"/>
          </p:cNvSpPr>
          <p:nvPr>
            <p:ph type="sldNum"/>
          </p:nvPr>
        </p:nvSpPr>
        <p:spPr>
          <a:xfrm>
            <a:off x="6553080" y="6245280"/>
            <a:ext cx="2133360" cy="475920"/>
          </a:xfrm>
          <a:prstGeom prst="rect">
            <a:avLst/>
          </a:prstGeom>
        </p:spPr>
        <p:txBody>
          <a:bodyPr anchor="b"/>
          <a:p>
            <a:pPr algn="r">
              <a:lnSpc>
                <a:spcPct val="100000"/>
              </a:lnSpc>
            </a:pPr>
            <a:fld id="{9443F6CD-6B4D-4A53-A3A2-F355A17F8F30}" type="slidenum">
              <a:rPr b="0" lang="ru-RU" sz="1400" spc="-1" strike="noStrike">
                <a:solidFill>
                  <a:srgbClr val="ffffff"/>
                </a:solidFill>
                <a:latin typeface="Arial"/>
              </a:rPr>
              <a:t>1</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380880"/>
            <a:ext cx="8229240" cy="1371240"/>
          </a:xfrm>
          <a:prstGeom prst="rect">
            <a:avLst/>
          </a:prstGeom>
        </p:spPr>
        <p:txBody>
          <a:bodyPr anchor="ctr"/>
          <a:p>
            <a:pPr algn="ctr">
              <a:lnSpc>
                <a:spcPct val="100000"/>
              </a:lnSpc>
            </a:pPr>
            <a:r>
              <a:rPr b="0" lang="ru-RU" sz="4400" spc="-1" strike="noStrike">
                <a:solidFill>
                  <a:srgbClr val="e5ffff"/>
                </a:solidFill>
                <a:latin typeface="Tahoma"/>
              </a:rPr>
              <a:t>Click to edit Master title style</a:t>
            </a:r>
            <a:endParaRPr b="0" lang="ru-RU" sz="4400" spc="-1" strike="noStrike">
              <a:solidFill>
                <a:srgbClr val="ffffff"/>
              </a:solidFill>
              <a:latin typeface="Tahoma"/>
            </a:endParaRPr>
          </a:p>
        </p:txBody>
      </p:sp>
      <p:sp>
        <p:nvSpPr>
          <p:cNvPr id="83" name="PlaceHolder 2"/>
          <p:cNvSpPr>
            <a:spLocks noGrp="1"/>
          </p:cNvSpPr>
          <p:nvPr>
            <p:ph type="body"/>
          </p:nvPr>
        </p:nvSpPr>
        <p:spPr>
          <a:xfrm>
            <a:off x="457200" y="1981080"/>
            <a:ext cx="4038120" cy="4114440"/>
          </a:xfrm>
          <a:prstGeom prst="rect">
            <a:avLst/>
          </a:prstGeom>
        </p:spPr>
        <p:txBody>
          <a:bodyPr/>
          <a:p>
            <a:pPr marL="343080" indent="-342720">
              <a:lnSpc>
                <a:spcPct val="100000"/>
              </a:lnSpc>
              <a:spcBef>
                <a:spcPts val="561"/>
              </a:spcBef>
              <a:buClr>
                <a:srgbClr val="00ccff"/>
              </a:buClr>
              <a:buSzPct val="65000"/>
              <a:buFont typeface="Wingdings" charset="2"/>
              <a:buChar char=""/>
            </a:pPr>
            <a:r>
              <a:rPr b="0" lang="ru-RU" sz="2800" spc="-1" strike="noStrike">
                <a:solidFill>
                  <a:srgbClr val="ffffff"/>
                </a:solidFill>
                <a:latin typeface="Tahoma"/>
              </a:rPr>
              <a:t>Click to edit Master text styles</a:t>
            </a:r>
            <a:endParaRPr b="0" lang="ru-RU" sz="2800" spc="-1" strike="noStrike">
              <a:solidFill>
                <a:srgbClr val="ffffff"/>
              </a:solidFill>
              <a:latin typeface="Tahoma"/>
            </a:endParaRPr>
          </a:p>
          <a:p>
            <a:pPr lvl="1" marL="743040" indent="-285480">
              <a:lnSpc>
                <a:spcPct val="100000"/>
              </a:lnSpc>
              <a:spcBef>
                <a:spcPts val="479"/>
              </a:spcBef>
              <a:buClr>
                <a:srgbClr val="ffcc00"/>
              </a:buClr>
              <a:buSzPct val="65000"/>
              <a:buFont typeface="Wingdings" charset="2"/>
              <a:buChar char=""/>
            </a:pPr>
            <a:r>
              <a:rPr b="0" lang="ru-RU" sz="2400" spc="-1" strike="noStrike">
                <a:solidFill>
                  <a:srgbClr val="ffffff"/>
                </a:solidFill>
                <a:latin typeface="Tahoma"/>
              </a:rPr>
              <a:t>Second level</a:t>
            </a:r>
            <a:endParaRPr b="0" lang="ru-RU" sz="2400" spc="-1" strike="noStrike">
              <a:solidFill>
                <a:srgbClr val="ffffff"/>
              </a:solidFill>
              <a:latin typeface="Tahoma"/>
            </a:endParaRPr>
          </a:p>
          <a:p>
            <a:pPr lvl="2" marL="1143000" indent="-228240">
              <a:lnSpc>
                <a:spcPct val="100000"/>
              </a:lnSpc>
              <a:spcBef>
                <a:spcPts val="400"/>
              </a:spcBef>
              <a:buClr>
                <a:srgbClr val="00ccff"/>
              </a:buClr>
              <a:buSzPct val="65000"/>
              <a:buFont typeface="Wingdings" charset="2"/>
              <a:buChar char=""/>
            </a:pPr>
            <a:r>
              <a:rPr b="0" lang="ru-RU" sz="2000" spc="-1" strike="noStrike">
                <a:solidFill>
                  <a:srgbClr val="ffffff"/>
                </a:solidFill>
                <a:latin typeface="Tahoma"/>
              </a:rPr>
              <a:t>Third level</a:t>
            </a:r>
            <a:endParaRPr b="0" lang="ru-RU" sz="2000" spc="-1" strike="noStrike">
              <a:solidFill>
                <a:srgbClr val="ffffff"/>
              </a:solidFill>
              <a:latin typeface="Tahoma"/>
            </a:endParaRPr>
          </a:p>
          <a:p>
            <a:pPr lvl="3" marL="1600200" indent="-228240">
              <a:lnSpc>
                <a:spcPct val="100000"/>
              </a:lnSpc>
              <a:spcBef>
                <a:spcPts val="360"/>
              </a:spcBef>
              <a:buClr>
                <a:srgbClr val="ffcc00"/>
              </a:buClr>
              <a:buSzPct val="65000"/>
              <a:buFont typeface="Wingdings" charset="2"/>
              <a:buChar char=""/>
            </a:pPr>
            <a:r>
              <a:rPr b="0" lang="ru-RU" sz="1800" spc="-1" strike="noStrike">
                <a:solidFill>
                  <a:srgbClr val="ffffff"/>
                </a:solidFill>
                <a:latin typeface="Tahoma"/>
              </a:rPr>
              <a:t>Fourth level</a:t>
            </a:r>
            <a:endParaRPr b="0" lang="ru-RU" sz="1800" spc="-1" strike="noStrike">
              <a:solidFill>
                <a:srgbClr val="ffffff"/>
              </a:solidFill>
              <a:latin typeface="Tahoma"/>
            </a:endParaRPr>
          </a:p>
          <a:p>
            <a:pPr lvl="4" marL="2057400" indent="-228240">
              <a:lnSpc>
                <a:spcPct val="100000"/>
              </a:lnSpc>
              <a:spcBef>
                <a:spcPts val="360"/>
              </a:spcBef>
              <a:buClr>
                <a:srgbClr val="00ccff"/>
              </a:buClr>
              <a:buSzPct val="65000"/>
              <a:buFont typeface="Wingdings" charset="2"/>
              <a:buChar char=""/>
            </a:pPr>
            <a:r>
              <a:rPr b="0" lang="ru-RU" sz="1800" spc="-1" strike="noStrike">
                <a:solidFill>
                  <a:srgbClr val="ffffff"/>
                </a:solidFill>
                <a:latin typeface="Tahoma"/>
              </a:rPr>
              <a:t>Fifth level</a:t>
            </a:r>
            <a:endParaRPr b="0" lang="ru-RU" sz="1800" spc="-1" strike="noStrike">
              <a:solidFill>
                <a:srgbClr val="ffffff"/>
              </a:solidFill>
              <a:latin typeface="Tahoma"/>
            </a:endParaRPr>
          </a:p>
        </p:txBody>
      </p:sp>
      <p:sp>
        <p:nvSpPr>
          <p:cNvPr id="84" name="PlaceHolder 3"/>
          <p:cNvSpPr>
            <a:spLocks noGrp="1"/>
          </p:cNvSpPr>
          <p:nvPr>
            <p:ph type="body"/>
          </p:nvPr>
        </p:nvSpPr>
        <p:spPr>
          <a:xfrm>
            <a:off x="4648320" y="1981080"/>
            <a:ext cx="4038120" cy="4114440"/>
          </a:xfrm>
          <a:prstGeom prst="rect">
            <a:avLst/>
          </a:prstGeom>
        </p:spPr>
        <p:txBody>
          <a:bodyPr/>
          <a:p>
            <a:pPr marL="343080" indent="-342720">
              <a:lnSpc>
                <a:spcPct val="100000"/>
              </a:lnSpc>
              <a:spcBef>
                <a:spcPts val="561"/>
              </a:spcBef>
              <a:buClr>
                <a:srgbClr val="00ccff"/>
              </a:buClr>
              <a:buSzPct val="65000"/>
              <a:buFont typeface="Wingdings" charset="2"/>
              <a:buChar char=""/>
            </a:pPr>
            <a:r>
              <a:rPr b="0" lang="ru-RU" sz="2800" spc="-1" strike="noStrike">
                <a:solidFill>
                  <a:srgbClr val="ffffff"/>
                </a:solidFill>
                <a:latin typeface="Tahoma"/>
              </a:rPr>
              <a:t>Click to edit Master text styles</a:t>
            </a:r>
            <a:endParaRPr b="0" lang="ru-RU" sz="2800" spc="-1" strike="noStrike">
              <a:solidFill>
                <a:srgbClr val="ffffff"/>
              </a:solidFill>
              <a:latin typeface="Tahoma"/>
            </a:endParaRPr>
          </a:p>
          <a:p>
            <a:pPr lvl="1" marL="743040" indent="-285480">
              <a:lnSpc>
                <a:spcPct val="100000"/>
              </a:lnSpc>
              <a:spcBef>
                <a:spcPts val="479"/>
              </a:spcBef>
              <a:buClr>
                <a:srgbClr val="ffcc00"/>
              </a:buClr>
              <a:buSzPct val="65000"/>
              <a:buFont typeface="Wingdings" charset="2"/>
              <a:buChar char=""/>
            </a:pPr>
            <a:r>
              <a:rPr b="0" lang="ru-RU" sz="2400" spc="-1" strike="noStrike">
                <a:solidFill>
                  <a:srgbClr val="ffffff"/>
                </a:solidFill>
                <a:latin typeface="Tahoma"/>
              </a:rPr>
              <a:t>Second level</a:t>
            </a:r>
            <a:endParaRPr b="0" lang="ru-RU" sz="2400" spc="-1" strike="noStrike">
              <a:solidFill>
                <a:srgbClr val="ffffff"/>
              </a:solidFill>
              <a:latin typeface="Tahoma"/>
            </a:endParaRPr>
          </a:p>
          <a:p>
            <a:pPr lvl="2" marL="1143000" indent="-228240">
              <a:lnSpc>
                <a:spcPct val="100000"/>
              </a:lnSpc>
              <a:spcBef>
                <a:spcPts val="400"/>
              </a:spcBef>
              <a:buClr>
                <a:srgbClr val="00ccff"/>
              </a:buClr>
              <a:buSzPct val="65000"/>
              <a:buFont typeface="Wingdings" charset="2"/>
              <a:buChar char=""/>
            </a:pPr>
            <a:r>
              <a:rPr b="0" lang="ru-RU" sz="2000" spc="-1" strike="noStrike">
                <a:solidFill>
                  <a:srgbClr val="ffffff"/>
                </a:solidFill>
                <a:latin typeface="Tahoma"/>
              </a:rPr>
              <a:t>Third level</a:t>
            </a:r>
            <a:endParaRPr b="0" lang="ru-RU" sz="2000" spc="-1" strike="noStrike">
              <a:solidFill>
                <a:srgbClr val="ffffff"/>
              </a:solidFill>
              <a:latin typeface="Tahoma"/>
            </a:endParaRPr>
          </a:p>
          <a:p>
            <a:pPr lvl="3" marL="1600200" indent="-228240">
              <a:lnSpc>
                <a:spcPct val="100000"/>
              </a:lnSpc>
              <a:spcBef>
                <a:spcPts val="360"/>
              </a:spcBef>
              <a:buClr>
                <a:srgbClr val="ffcc00"/>
              </a:buClr>
              <a:buSzPct val="65000"/>
              <a:buFont typeface="Wingdings" charset="2"/>
              <a:buChar char=""/>
            </a:pPr>
            <a:r>
              <a:rPr b="0" lang="ru-RU" sz="1800" spc="-1" strike="noStrike">
                <a:solidFill>
                  <a:srgbClr val="ffffff"/>
                </a:solidFill>
                <a:latin typeface="Tahoma"/>
              </a:rPr>
              <a:t>Fourth level</a:t>
            </a:r>
            <a:endParaRPr b="0" lang="ru-RU" sz="1800" spc="-1" strike="noStrike">
              <a:solidFill>
                <a:srgbClr val="ffffff"/>
              </a:solidFill>
              <a:latin typeface="Tahoma"/>
            </a:endParaRPr>
          </a:p>
          <a:p>
            <a:pPr lvl="4" marL="2057400" indent="-228240">
              <a:lnSpc>
                <a:spcPct val="100000"/>
              </a:lnSpc>
              <a:spcBef>
                <a:spcPts val="360"/>
              </a:spcBef>
              <a:buClr>
                <a:srgbClr val="00ccff"/>
              </a:buClr>
              <a:buSzPct val="65000"/>
              <a:buFont typeface="Wingdings" charset="2"/>
              <a:buChar char=""/>
            </a:pPr>
            <a:r>
              <a:rPr b="0" lang="ru-RU" sz="1800" spc="-1" strike="noStrike">
                <a:solidFill>
                  <a:srgbClr val="ffffff"/>
                </a:solidFill>
                <a:latin typeface="Tahoma"/>
              </a:rPr>
              <a:t>Fifth level</a:t>
            </a:r>
            <a:endParaRPr b="0" lang="ru-RU" sz="1800" spc="-1" strike="noStrike">
              <a:solidFill>
                <a:srgbClr val="ffffff"/>
              </a:solidFill>
              <a:latin typeface="Tahoma"/>
            </a:endParaRPr>
          </a:p>
        </p:txBody>
      </p:sp>
      <p:sp>
        <p:nvSpPr>
          <p:cNvPr id="85" name="PlaceHolder 4"/>
          <p:cNvSpPr>
            <a:spLocks noGrp="1"/>
          </p:cNvSpPr>
          <p:nvPr>
            <p:ph type="dt"/>
          </p:nvPr>
        </p:nvSpPr>
        <p:spPr>
          <a:xfrm>
            <a:off x="457200" y="6245280"/>
            <a:ext cx="2133360" cy="475920"/>
          </a:xfrm>
          <a:prstGeom prst="rect">
            <a:avLst/>
          </a:prstGeom>
        </p:spPr>
        <p:txBody>
          <a:bodyPr anchor="b"/>
          <a:p>
            <a:endParaRPr b="0" lang="ru-RU" sz="2400" spc="-1" strike="noStrike">
              <a:latin typeface="Times New Roman"/>
            </a:endParaRPr>
          </a:p>
        </p:txBody>
      </p:sp>
      <p:sp>
        <p:nvSpPr>
          <p:cNvPr id="86" name="PlaceHolder 5"/>
          <p:cNvSpPr>
            <a:spLocks noGrp="1"/>
          </p:cNvSpPr>
          <p:nvPr>
            <p:ph type="ftr"/>
          </p:nvPr>
        </p:nvSpPr>
        <p:spPr>
          <a:xfrm>
            <a:off x="3124080" y="6245280"/>
            <a:ext cx="2895120" cy="475920"/>
          </a:xfrm>
          <a:prstGeom prst="rect">
            <a:avLst/>
          </a:prstGeom>
        </p:spPr>
        <p:txBody>
          <a:bodyPr anchor="b"/>
          <a:p>
            <a:endParaRPr b="0" lang="ru-RU" sz="2400" spc="-1" strike="noStrike">
              <a:latin typeface="Times New Roman"/>
            </a:endParaRPr>
          </a:p>
        </p:txBody>
      </p:sp>
      <p:sp>
        <p:nvSpPr>
          <p:cNvPr id="87" name="PlaceHolder 6"/>
          <p:cNvSpPr>
            <a:spLocks noGrp="1"/>
          </p:cNvSpPr>
          <p:nvPr>
            <p:ph type="sldNum"/>
          </p:nvPr>
        </p:nvSpPr>
        <p:spPr>
          <a:xfrm>
            <a:off x="6553080" y="6245280"/>
            <a:ext cx="2133360" cy="475920"/>
          </a:xfrm>
          <a:prstGeom prst="rect">
            <a:avLst/>
          </a:prstGeom>
        </p:spPr>
        <p:txBody>
          <a:bodyPr anchor="b"/>
          <a:p>
            <a:pPr algn="r">
              <a:lnSpc>
                <a:spcPct val="100000"/>
              </a:lnSpc>
            </a:pPr>
            <a:fld id="{6D981B94-4E46-4C60-A410-AEFC0BD799E2}" type="slidenum">
              <a:rPr b="0" lang="ru-RU" sz="1400" spc="-1" strike="noStrike">
                <a:solidFill>
                  <a:srgbClr val="ffffff"/>
                </a:solidFill>
                <a:latin typeface="Arial"/>
              </a:rPr>
              <a:t>&lt;номер&gt;</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28.xml"/>
</Relationships>
</file>

<file path=ppt/slides/_rels/slide1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8.xml"/>
</Relationships>
</file>

<file path=ppt/slides/_rels/slide13.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png"/><Relationship Id="rId6" Type="http://schemas.openxmlformats.org/officeDocument/2006/relationships/image" Target="../media/image29.jpeg"/><Relationship Id="rId7"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 Id="rId3" Type="http://schemas.openxmlformats.org/officeDocument/2006/relationships/slideLayout" Target="../slideLayouts/slideLayout28.xml"/>
</Relationships>
</file>

<file path=ppt/slides/_rels/slide22.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jpeg"/><Relationship Id="rId3" Type="http://schemas.openxmlformats.org/officeDocument/2006/relationships/slideLayout" Target="../slideLayouts/slideLayout28.xml"/>
</Relationships>
</file>

<file path=ppt/slides/_rels/slide23.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8.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4643280" y="765000"/>
            <a:ext cx="4320720" cy="2739600"/>
          </a:xfrm>
          <a:prstGeom prst="rect">
            <a:avLst/>
          </a:prstGeom>
          <a:noFill/>
          <a:ln w="9360">
            <a:noFill/>
          </a:ln>
        </p:spPr>
        <p:txBody>
          <a:bodyPr anchor="ctr"/>
          <a:p>
            <a:pPr algn="ctr">
              <a:lnSpc>
                <a:spcPct val="100000"/>
              </a:lnSpc>
            </a:pPr>
            <a:r>
              <a:rPr b="1" lang="ru-RU" sz="4000" spc="-1" strike="noStrike">
                <a:solidFill>
                  <a:srgbClr val="e5ffff"/>
                </a:solidFill>
                <a:latin typeface="Tahoma"/>
              </a:rPr>
              <a:t>Советская культура </a:t>
            </a:r>
            <a:br/>
            <a:r>
              <a:rPr b="1" lang="ru-RU" sz="4000" spc="-1" strike="noStrike">
                <a:solidFill>
                  <a:srgbClr val="e5ffff"/>
                </a:solidFill>
                <a:latin typeface="Tahoma"/>
              </a:rPr>
              <a:t>во время </a:t>
            </a:r>
            <a:br/>
            <a:r>
              <a:rPr b="1" lang="ru-RU" sz="4000" spc="-1" strike="noStrike">
                <a:solidFill>
                  <a:srgbClr val="e5ffff"/>
                </a:solidFill>
                <a:latin typeface="Tahoma"/>
              </a:rPr>
              <a:t>Великой Отечественной войны</a:t>
            </a:r>
            <a:endParaRPr b="0" lang="ru-RU" sz="4000" spc="-1" strike="noStrike">
              <a:solidFill>
                <a:srgbClr val="ffffff"/>
              </a:solidFill>
              <a:latin typeface="Tahoma"/>
            </a:endParaRPr>
          </a:p>
        </p:txBody>
      </p:sp>
      <p:sp>
        <p:nvSpPr>
          <p:cNvPr id="125" name="TextShape 2"/>
          <p:cNvSpPr txBox="1"/>
          <p:nvPr/>
        </p:nvSpPr>
        <p:spPr>
          <a:xfrm>
            <a:off x="5292720" y="5373720"/>
            <a:ext cx="3087360" cy="1174320"/>
          </a:xfrm>
          <a:prstGeom prst="rect">
            <a:avLst/>
          </a:prstGeom>
          <a:noFill/>
          <a:ln w="9360">
            <a:noFill/>
          </a:ln>
        </p:spPr>
        <p:txBody>
          <a:bodyPr/>
          <a:p>
            <a:pPr algn="ctr">
              <a:lnSpc>
                <a:spcPct val="80000"/>
              </a:lnSpc>
              <a:spcBef>
                <a:spcPts val="360"/>
              </a:spcBef>
            </a:pPr>
            <a:r>
              <a:rPr b="1" lang="ru-RU" sz="1800" spc="-1" strike="noStrike">
                <a:solidFill>
                  <a:srgbClr val="ffffff"/>
                </a:solidFill>
                <a:latin typeface="Tahoma"/>
              </a:rPr>
              <a:t>«Родина-мать зовёт» 1941 г.</a:t>
            </a:r>
            <a:endParaRPr b="0" lang="ru-RU" sz="1800" spc="-1" strike="noStrike">
              <a:latin typeface="Arial"/>
            </a:endParaRPr>
          </a:p>
          <a:p>
            <a:pPr algn="ctr">
              <a:lnSpc>
                <a:spcPct val="80000"/>
              </a:lnSpc>
              <a:spcBef>
                <a:spcPts val="360"/>
              </a:spcBef>
            </a:pPr>
            <a:r>
              <a:rPr b="1" lang="ru-RU" sz="1800" spc="-1" strike="noStrike">
                <a:solidFill>
                  <a:srgbClr val="ffffff"/>
                </a:solidFill>
                <a:latin typeface="Tahoma"/>
              </a:rPr>
              <a:t>Ираклий Тоидзе </a:t>
            </a:r>
            <a:endParaRPr b="0" lang="ru-RU" sz="1800" spc="-1" strike="noStrike">
              <a:latin typeface="Arial"/>
            </a:endParaRPr>
          </a:p>
          <a:p>
            <a:pPr algn="ctr">
              <a:lnSpc>
                <a:spcPct val="80000"/>
              </a:lnSpc>
              <a:spcBef>
                <a:spcPts val="360"/>
              </a:spcBef>
            </a:pPr>
            <a:r>
              <a:rPr b="1" lang="ru-RU" sz="1800" spc="-1" strike="noStrike">
                <a:solidFill>
                  <a:srgbClr val="ffffff"/>
                </a:solidFill>
                <a:latin typeface="Tahoma"/>
              </a:rPr>
              <a:t>(1902-1985)</a:t>
            </a:r>
            <a:endParaRPr b="0" lang="ru-RU" sz="1800" spc="-1" strike="noStrike">
              <a:latin typeface="Arial"/>
            </a:endParaRPr>
          </a:p>
        </p:txBody>
      </p:sp>
      <p:pic>
        <p:nvPicPr>
          <p:cNvPr id="126" name="Picture 5" descr=""/>
          <p:cNvPicPr/>
          <p:nvPr/>
        </p:nvPicPr>
        <p:blipFill>
          <a:blip r:embed="rId1"/>
          <a:stretch/>
        </p:blipFill>
        <p:spPr>
          <a:xfrm>
            <a:off x="179280" y="333360"/>
            <a:ext cx="4314600" cy="6095520"/>
          </a:xfrm>
          <a:prstGeom prst="rect">
            <a:avLst/>
          </a:prstGeom>
          <a:ln>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457200" y="380880"/>
            <a:ext cx="8229240" cy="526680"/>
          </a:xfrm>
          <a:prstGeom prst="rect">
            <a:avLst/>
          </a:prstGeom>
          <a:noFill/>
          <a:ln w="9360">
            <a:noFill/>
          </a:ln>
        </p:spPr>
        <p:txBody>
          <a:bodyPr anchor="ctr"/>
          <a:p>
            <a:pPr algn="ctr">
              <a:lnSpc>
                <a:spcPct val="100000"/>
              </a:lnSpc>
            </a:pPr>
            <a:r>
              <a:rPr b="0" lang="ru-RU" sz="3200" spc="-1" strike="noStrike">
                <a:solidFill>
                  <a:srgbClr val="e5ffff"/>
                </a:solidFill>
                <a:latin typeface="Tahoma"/>
              </a:rPr>
              <a:t>Формирование победного сознания</a:t>
            </a:r>
            <a:endParaRPr b="0" lang="ru-RU" sz="3200" spc="-1" strike="noStrike">
              <a:solidFill>
                <a:srgbClr val="ffffff"/>
              </a:solidFill>
              <a:latin typeface="Tahoma"/>
            </a:endParaRPr>
          </a:p>
        </p:txBody>
      </p:sp>
      <p:sp>
        <p:nvSpPr>
          <p:cNvPr id="163" name="TextShape 2"/>
          <p:cNvSpPr txBox="1"/>
          <p:nvPr/>
        </p:nvSpPr>
        <p:spPr>
          <a:xfrm>
            <a:off x="863640" y="5877000"/>
            <a:ext cx="8280000" cy="802800"/>
          </a:xfrm>
          <a:prstGeom prst="rect">
            <a:avLst/>
          </a:prstGeom>
          <a:noFill/>
          <a:ln w="9360">
            <a:noFill/>
          </a:ln>
        </p:spPr>
        <p:txBody>
          <a:bodyPr/>
          <a:p>
            <a:pPr marL="343080" indent="-342720">
              <a:lnSpc>
                <a:spcPct val="80000"/>
              </a:lnSpc>
              <a:spcBef>
                <a:spcPts val="360"/>
              </a:spcBef>
              <a:buClr>
                <a:srgbClr val="00ccff"/>
              </a:buClr>
              <a:buSzPct val="65000"/>
              <a:buFont typeface="Wingdings" charset="2"/>
              <a:buChar char=""/>
            </a:pPr>
            <a:r>
              <a:rPr b="1" lang="ru-RU" sz="1800" spc="-1" strike="noStrike">
                <a:solidFill>
                  <a:srgbClr val="ffffff"/>
                </a:solidFill>
                <a:latin typeface="Tahoma"/>
              </a:rPr>
              <a:t>Кукрыниксы — творческий коллектив художников —Михаил Куприянов (</a:t>
            </a:r>
            <a:r>
              <a:rPr b="1" i="1" lang="ru-RU" sz="1800" spc="-1" strike="noStrike">
                <a:solidFill>
                  <a:srgbClr val="ffffff"/>
                </a:solidFill>
                <a:latin typeface="Tahoma"/>
              </a:rPr>
              <a:t>1903</a:t>
            </a:r>
            <a:r>
              <a:rPr b="1" lang="ru-RU" sz="1800" spc="-1" strike="noStrike">
                <a:solidFill>
                  <a:srgbClr val="ffffff"/>
                </a:solidFill>
                <a:latin typeface="Tahoma"/>
              </a:rPr>
              <a:t>—</a:t>
            </a:r>
            <a:r>
              <a:rPr b="1" i="1" lang="ru-RU" sz="1800" spc="-1" strike="noStrike">
                <a:solidFill>
                  <a:srgbClr val="ffffff"/>
                </a:solidFill>
                <a:latin typeface="Tahoma"/>
              </a:rPr>
              <a:t>1991</a:t>
            </a:r>
            <a:r>
              <a:rPr b="1" lang="ru-RU" sz="1800" spc="-1" strike="noStrike">
                <a:solidFill>
                  <a:srgbClr val="ffffff"/>
                </a:solidFill>
                <a:latin typeface="Tahoma"/>
              </a:rPr>
              <a:t>, Порфирий Никитич Крылов (</a:t>
            </a:r>
            <a:r>
              <a:rPr b="1" i="1" lang="ru-RU" sz="1800" spc="-1" strike="noStrike">
                <a:solidFill>
                  <a:srgbClr val="ffffff"/>
                </a:solidFill>
                <a:latin typeface="Tahoma"/>
              </a:rPr>
              <a:t>1902</a:t>
            </a:r>
            <a:r>
              <a:rPr b="1" lang="ru-RU" sz="1800" spc="-1" strike="noStrike">
                <a:solidFill>
                  <a:srgbClr val="ffffff"/>
                </a:solidFill>
                <a:latin typeface="Tahoma"/>
              </a:rPr>
              <a:t>—</a:t>
            </a:r>
            <a:r>
              <a:rPr b="1" i="1" lang="ru-RU" sz="1800" spc="-1" strike="noStrike">
                <a:solidFill>
                  <a:srgbClr val="ffffff"/>
                </a:solidFill>
                <a:latin typeface="Tahoma"/>
              </a:rPr>
              <a:t>1990</a:t>
            </a:r>
            <a:r>
              <a:rPr b="1" lang="ru-RU" sz="1800" spc="-1" strike="noStrike">
                <a:solidFill>
                  <a:srgbClr val="ffffff"/>
                </a:solidFill>
                <a:latin typeface="Tahoma"/>
              </a:rPr>
              <a:t>) и Николай Александрович Соколов (</a:t>
            </a:r>
            <a:r>
              <a:rPr b="1" i="1" lang="ru-RU" sz="1800" spc="-1" strike="noStrike">
                <a:solidFill>
                  <a:srgbClr val="ffffff"/>
                </a:solidFill>
                <a:latin typeface="Tahoma"/>
              </a:rPr>
              <a:t>1903</a:t>
            </a:r>
            <a:r>
              <a:rPr b="1" lang="ru-RU" sz="1800" spc="-1" strike="noStrike">
                <a:solidFill>
                  <a:srgbClr val="ffffff"/>
                </a:solidFill>
                <a:latin typeface="Tahoma"/>
              </a:rPr>
              <a:t>—</a:t>
            </a:r>
            <a:r>
              <a:rPr b="1" i="1" lang="ru-RU" sz="1800" spc="-1" strike="noStrike">
                <a:solidFill>
                  <a:srgbClr val="ffffff"/>
                </a:solidFill>
                <a:latin typeface="Tahoma"/>
              </a:rPr>
              <a:t>2000</a:t>
            </a:r>
            <a:r>
              <a:rPr b="1" lang="ru-RU" sz="1800" spc="-1" strike="noStrike">
                <a:solidFill>
                  <a:srgbClr val="ffffff"/>
                </a:solidFill>
                <a:latin typeface="Tahoma"/>
              </a:rPr>
              <a:t>). </a:t>
            </a:r>
            <a:endParaRPr b="0" lang="ru-RU" sz="1800" spc="-1" strike="noStrike">
              <a:solidFill>
                <a:srgbClr val="ffffff"/>
              </a:solidFill>
              <a:latin typeface="Tahoma"/>
            </a:endParaRPr>
          </a:p>
        </p:txBody>
      </p:sp>
      <p:pic>
        <p:nvPicPr>
          <p:cNvPr id="164" name="Picture 9" descr=""/>
          <p:cNvPicPr/>
          <p:nvPr/>
        </p:nvPicPr>
        <p:blipFill>
          <a:blip r:embed="rId1"/>
          <a:stretch/>
        </p:blipFill>
        <p:spPr>
          <a:xfrm>
            <a:off x="250920" y="1125360"/>
            <a:ext cx="3816000" cy="4679640"/>
          </a:xfrm>
          <a:prstGeom prst="rect">
            <a:avLst/>
          </a:prstGeom>
          <a:ln>
            <a:noFill/>
          </a:ln>
        </p:spPr>
      </p:pic>
      <p:pic>
        <p:nvPicPr>
          <p:cNvPr id="165" name="Picture 11" descr=""/>
          <p:cNvPicPr/>
          <p:nvPr/>
        </p:nvPicPr>
        <p:blipFill>
          <a:blip r:embed="rId2"/>
          <a:stretch/>
        </p:blipFill>
        <p:spPr>
          <a:xfrm>
            <a:off x="4284720" y="1844640"/>
            <a:ext cx="4679640" cy="338436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457200" y="380880"/>
            <a:ext cx="8229240" cy="815760"/>
          </a:xfrm>
          <a:prstGeom prst="rect">
            <a:avLst/>
          </a:prstGeom>
          <a:noFill/>
          <a:ln w="9360">
            <a:noFill/>
          </a:ln>
        </p:spPr>
        <p:txBody>
          <a:bodyPr anchor="ctr"/>
          <a:p>
            <a:pPr algn="ctr">
              <a:lnSpc>
                <a:spcPct val="100000"/>
              </a:lnSpc>
            </a:pPr>
            <a:r>
              <a:rPr b="0" lang="ru-RU" sz="3600" spc="-1" strike="noStrike">
                <a:solidFill>
                  <a:srgbClr val="e5ffff"/>
                </a:solidFill>
                <a:latin typeface="Tahoma"/>
              </a:rPr>
              <a:t>Формирование победного сознания</a:t>
            </a:r>
            <a:endParaRPr b="0" lang="ru-RU" sz="3600" spc="-1" strike="noStrike">
              <a:solidFill>
                <a:srgbClr val="ffffff"/>
              </a:solidFill>
              <a:latin typeface="Tahoma"/>
            </a:endParaRPr>
          </a:p>
        </p:txBody>
      </p:sp>
      <p:sp>
        <p:nvSpPr>
          <p:cNvPr id="167" name="TextShape 2"/>
          <p:cNvSpPr txBox="1"/>
          <p:nvPr/>
        </p:nvSpPr>
        <p:spPr>
          <a:xfrm>
            <a:off x="468360" y="6021360"/>
            <a:ext cx="8229240" cy="506160"/>
          </a:xfrm>
          <a:prstGeom prst="rect">
            <a:avLst/>
          </a:prstGeom>
          <a:noFill/>
          <a:ln w="9360">
            <a:noFill/>
          </a:ln>
        </p:spPr>
        <p:txBody>
          <a:bodyPr/>
          <a:p>
            <a:pPr marL="343080" indent="-342720">
              <a:lnSpc>
                <a:spcPct val="90000"/>
              </a:lnSpc>
              <a:spcBef>
                <a:spcPts val="561"/>
              </a:spcBef>
              <a:buClr>
                <a:srgbClr val="00ccff"/>
              </a:buClr>
              <a:buSzPct val="65000"/>
              <a:buFont typeface="Wingdings" charset="2"/>
              <a:buChar char=""/>
            </a:pPr>
            <a:r>
              <a:rPr b="0" lang="ru-RU" sz="2800" spc="-1" strike="noStrike">
                <a:solidFill>
                  <a:srgbClr val="ffffff"/>
                </a:solidFill>
                <a:latin typeface="Tahoma"/>
              </a:rPr>
              <a:t>Борис Ефимов (Фридлянд) (1890-2008)</a:t>
            </a:r>
            <a:endParaRPr b="0" lang="ru-RU" sz="2800" spc="-1" strike="noStrike">
              <a:solidFill>
                <a:srgbClr val="ffffff"/>
              </a:solidFill>
              <a:latin typeface="Tahoma"/>
            </a:endParaRPr>
          </a:p>
        </p:txBody>
      </p:sp>
      <p:pic>
        <p:nvPicPr>
          <p:cNvPr id="168" name="Picture 5" descr=""/>
          <p:cNvPicPr/>
          <p:nvPr/>
        </p:nvPicPr>
        <p:blipFill>
          <a:blip r:embed="rId1"/>
          <a:stretch/>
        </p:blipFill>
        <p:spPr>
          <a:xfrm>
            <a:off x="395280" y="1413000"/>
            <a:ext cx="5544720" cy="4032000"/>
          </a:xfrm>
          <a:prstGeom prst="rect">
            <a:avLst/>
          </a:prstGeom>
          <a:ln>
            <a:noFill/>
          </a:ln>
        </p:spPr>
      </p:pic>
      <p:pic>
        <p:nvPicPr>
          <p:cNvPr id="169" name="Picture 7" descr=""/>
          <p:cNvPicPr/>
          <p:nvPr/>
        </p:nvPicPr>
        <p:blipFill>
          <a:blip r:embed="rId2"/>
          <a:stretch/>
        </p:blipFill>
        <p:spPr>
          <a:xfrm>
            <a:off x="6084720" y="1413000"/>
            <a:ext cx="2879280" cy="403200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4067280" y="380880"/>
            <a:ext cx="4619160" cy="815760"/>
          </a:xfrm>
          <a:prstGeom prst="rect">
            <a:avLst/>
          </a:prstGeom>
          <a:noFill/>
          <a:ln w="9360">
            <a:noFill/>
          </a:ln>
        </p:spPr>
        <p:txBody>
          <a:bodyPr anchor="ctr"/>
          <a:p>
            <a:pPr algn="ctr">
              <a:lnSpc>
                <a:spcPct val="100000"/>
              </a:lnSpc>
            </a:pPr>
            <a:r>
              <a:rPr b="1" lang="ru-RU" sz="2800" spc="-1" strike="noStrike">
                <a:solidFill>
                  <a:srgbClr val="e5ffff"/>
                </a:solidFill>
                <a:latin typeface="Tahoma"/>
              </a:rPr>
              <a:t>Формирование победного сознания</a:t>
            </a:r>
            <a:endParaRPr b="0" lang="ru-RU" sz="2800" spc="-1" strike="noStrike">
              <a:solidFill>
                <a:srgbClr val="ffffff"/>
              </a:solidFill>
              <a:latin typeface="Tahoma"/>
            </a:endParaRPr>
          </a:p>
        </p:txBody>
      </p:sp>
      <p:sp>
        <p:nvSpPr>
          <p:cNvPr id="171" name="TextShape 2"/>
          <p:cNvSpPr txBox="1"/>
          <p:nvPr/>
        </p:nvSpPr>
        <p:spPr>
          <a:xfrm>
            <a:off x="250920" y="5589720"/>
            <a:ext cx="4038120" cy="793440"/>
          </a:xfrm>
          <a:prstGeom prst="rect">
            <a:avLst/>
          </a:prstGeom>
          <a:noFill/>
          <a:ln w="9360">
            <a:noFill/>
          </a:ln>
        </p:spPr>
        <p:txBody>
          <a:bodyPr/>
          <a:p>
            <a:pPr marL="343080" indent="-342720">
              <a:lnSpc>
                <a:spcPct val="80000"/>
              </a:lnSpc>
              <a:spcBef>
                <a:spcPts val="281"/>
              </a:spcBef>
              <a:buClr>
                <a:srgbClr val="00ccff"/>
              </a:buClr>
              <a:buSzPct val="65000"/>
              <a:buFont typeface="Wingdings" charset="2"/>
              <a:buChar char=""/>
            </a:pPr>
            <a:r>
              <a:rPr b="1" lang="ru-RU" sz="1400" spc="-1" strike="noStrike">
                <a:solidFill>
                  <a:srgbClr val="ffffff"/>
                </a:solidFill>
                <a:latin typeface="Tahoma"/>
              </a:rPr>
              <a:t>Л. А. Русов Ленинградская Симфония. Дирижирует Е. А. Мравинский. 1980 </a:t>
            </a:r>
            <a:endParaRPr b="0" lang="ru-RU" sz="1400" spc="-1" strike="noStrike">
              <a:solidFill>
                <a:srgbClr val="ffffff"/>
              </a:solidFill>
              <a:latin typeface="Tahoma"/>
            </a:endParaRPr>
          </a:p>
        </p:txBody>
      </p:sp>
      <p:sp>
        <p:nvSpPr>
          <p:cNvPr id="172" name="TextShape 3"/>
          <p:cNvSpPr txBox="1"/>
          <p:nvPr/>
        </p:nvSpPr>
        <p:spPr>
          <a:xfrm>
            <a:off x="4284720" y="1341360"/>
            <a:ext cx="4858920" cy="4754160"/>
          </a:xfrm>
          <a:prstGeom prst="rect">
            <a:avLst/>
          </a:prstGeom>
          <a:noFill/>
          <a:ln w="9360">
            <a:noFill/>
          </a:ln>
        </p:spPr>
        <p:txBody>
          <a:bodyPr/>
          <a:p>
            <a:pPr marL="343080" indent="-342720">
              <a:lnSpc>
                <a:spcPct val="80000"/>
              </a:lnSpc>
              <a:spcBef>
                <a:spcPts val="320"/>
              </a:spcBef>
              <a:buClr>
                <a:srgbClr val="00ccff"/>
              </a:buClr>
              <a:buSzPct val="65000"/>
              <a:buFont typeface="Wingdings" charset="2"/>
              <a:buChar char=""/>
            </a:pPr>
            <a:r>
              <a:rPr b="1" lang="ru-RU" sz="1600" spc="-1" strike="noStrike">
                <a:solidFill>
                  <a:srgbClr val="ffffff"/>
                </a:solidFill>
                <a:latin typeface="Tahoma"/>
              </a:rPr>
              <a:t>Ленинградская симфония</a:t>
            </a:r>
            <a:endParaRPr b="0" lang="ru-RU" sz="1600" spc="-1" strike="noStrike">
              <a:solidFill>
                <a:srgbClr val="ffffff"/>
              </a:solidFill>
              <a:latin typeface="Tahoma"/>
            </a:endParaRPr>
          </a:p>
          <a:p>
            <a:pPr marL="343080" indent="-342720">
              <a:lnSpc>
                <a:spcPct val="80000"/>
              </a:lnSpc>
              <a:spcBef>
                <a:spcPts val="320"/>
              </a:spcBef>
              <a:buClr>
                <a:srgbClr val="00ccff"/>
              </a:buClr>
              <a:buSzPct val="65000"/>
              <a:buFont typeface="Wingdings" charset="2"/>
              <a:buChar char=""/>
            </a:pPr>
            <a:r>
              <a:rPr b="1" lang="ru-RU" sz="1600" spc="-1" strike="noStrike">
                <a:solidFill>
                  <a:srgbClr val="ffffff"/>
                </a:solidFill>
                <a:latin typeface="Tahoma"/>
              </a:rPr>
              <a:t>Одно из главных произведений Д.Шостаковича (1906-1975)</a:t>
            </a:r>
            <a:endParaRPr b="0" lang="ru-RU" sz="1600" spc="-1" strike="noStrike">
              <a:solidFill>
                <a:srgbClr val="ffffff"/>
              </a:solidFill>
              <a:latin typeface="Tahoma"/>
            </a:endParaRPr>
          </a:p>
          <a:p>
            <a:pPr marL="343080" indent="-342720">
              <a:lnSpc>
                <a:spcPct val="80000"/>
              </a:lnSpc>
              <a:spcBef>
                <a:spcPts val="320"/>
              </a:spcBef>
              <a:buClr>
                <a:srgbClr val="00ccff"/>
              </a:buClr>
              <a:buSzPct val="65000"/>
              <a:buFont typeface="Wingdings" charset="2"/>
              <a:buChar char=""/>
            </a:pPr>
            <a:r>
              <a:rPr b="1" lang="ru-RU" sz="1600" spc="-1" strike="noStrike">
                <a:solidFill>
                  <a:srgbClr val="ffffff"/>
                </a:solidFill>
                <a:latin typeface="Tahoma"/>
              </a:rPr>
              <a:t>Начато сочинение в Ленинграде в августе 1941 г.</a:t>
            </a:r>
            <a:endParaRPr b="0" lang="ru-RU" sz="1600" spc="-1" strike="noStrike">
              <a:solidFill>
                <a:srgbClr val="ffffff"/>
              </a:solidFill>
              <a:latin typeface="Tahoma"/>
            </a:endParaRPr>
          </a:p>
          <a:p>
            <a:pPr marL="343080" indent="-342720">
              <a:lnSpc>
                <a:spcPct val="80000"/>
              </a:lnSpc>
              <a:spcBef>
                <a:spcPts val="320"/>
              </a:spcBef>
              <a:buClr>
                <a:srgbClr val="00ccff"/>
              </a:buClr>
              <a:buSzPct val="65000"/>
              <a:buFont typeface="Wingdings" charset="2"/>
              <a:buChar char=""/>
            </a:pPr>
            <a:r>
              <a:rPr b="1" lang="ru-RU" sz="1600" spc="-1" strike="noStrike">
                <a:solidFill>
                  <a:srgbClr val="ffffff"/>
                </a:solidFill>
                <a:latin typeface="Tahoma"/>
              </a:rPr>
              <a:t>Первое исполнение в блокадном Ленинграде – 9 августа 1942 г., дирижёр Карл Элиасберг (1907-1978)</a:t>
            </a:r>
            <a:endParaRPr b="0" lang="ru-RU" sz="1600" spc="-1" strike="noStrike">
              <a:solidFill>
                <a:srgbClr val="ffffff"/>
              </a:solidFill>
              <a:latin typeface="Tahoma"/>
            </a:endParaRPr>
          </a:p>
          <a:p>
            <a:pPr marL="343080" indent="-342720">
              <a:lnSpc>
                <a:spcPct val="80000"/>
              </a:lnSpc>
              <a:spcBef>
                <a:spcPts val="320"/>
              </a:spcBef>
              <a:buClr>
                <a:srgbClr val="00ccff"/>
              </a:buClr>
              <a:buSzPct val="65000"/>
              <a:buFont typeface="Wingdings" charset="2"/>
              <a:buChar char=""/>
            </a:pPr>
            <a:r>
              <a:rPr b="1" lang="ru-RU" sz="1600" spc="-1" strike="noStrike">
                <a:solidFill>
                  <a:srgbClr val="ffffff"/>
                </a:solidFill>
                <a:latin typeface="Tahoma"/>
              </a:rPr>
              <a:t>Исполнение транслировалось по радио, в том числе на немецкие позиции</a:t>
            </a:r>
            <a:endParaRPr b="0" lang="ru-RU" sz="1600" spc="-1" strike="noStrike">
              <a:solidFill>
                <a:srgbClr val="ffffff"/>
              </a:solidFill>
              <a:latin typeface="Tahoma"/>
            </a:endParaRPr>
          </a:p>
          <a:p>
            <a:pPr marL="343080" indent="-342720">
              <a:lnSpc>
                <a:spcPct val="80000"/>
              </a:lnSpc>
              <a:spcBef>
                <a:spcPts val="320"/>
              </a:spcBef>
            </a:pPr>
            <a:endParaRPr b="0" lang="ru-RU" sz="1600" spc="-1" strike="noStrike">
              <a:solidFill>
                <a:srgbClr val="ffffff"/>
              </a:solidFill>
              <a:latin typeface="Tahoma"/>
            </a:endParaRPr>
          </a:p>
          <a:p>
            <a:pPr marL="343080" indent="-342720">
              <a:lnSpc>
                <a:spcPct val="80000"/>
              </a:lnSpc>
              <a:spcBef>
                <a:spcPts val="320"/>
              </a:spcBef>
            </a:pPr>
            <a:endParaRPr b="0" lang="ru-RU" sz="1600" spc="-1" strike="noStrike">
              <a:solidFill>
                <a:srgbClr val="ffffff"/>
              </a:solidFill>
              <a:latin typeface="Tahoma"/>
            </a:endParaRPr>
          </a:p>
          <a:p>
            <a:pPr marL="343080" indent="-342720">
              <a:lnSpc>
                <a:spcPct val="80000"/>
              </a:lnSpc>
              <a:spcBef>
                <a:spcPts val="320"/>
              </a:spcBef>
              <a:buClr>
                <a:srgbClr val="00ccff"/>
              </a:buClr>
              <a:buSzPct val="65000"/>
              <a:buFont typeface="Wingdings" charset="2"/>
              <a:buChar char=""/>
            </a:pPr>
            <a:r>
              <a:rPr b="1" i="1" lang="ru-RU" sz="1600" spc="-1" strike="noStrike">
                <a:solidFill>
                  <a:srgbClr val="ffffff"/>
                </a:solidFill>
                <a:latin typeface="Tahoma"/>
              </a:rPr>
              <a:t>Тогда, 9 августа 1942 года, мы поняли, что проиграем войну. Мы ощутили вашу силу, способную преодолеть голод, страх и даже смерть…</a:t>
            </a:r>
            <a:r>
              <a:rPr b="1" lang="ru-RU" sz="1600" spc="-1" strike="noStrike">
                <a:solidFill>
                  <a:srgbClr val="ffffff"/>
                </a:solidFill>
                <a:latin typeface="Tahoma"/>
              </a:rPr>
              <a:t> Из воспоминаний немецких ветеранов Второй мирвой войны</a:t>
            </a:r>
            <a:endParaRPr b="0" lang="ru-RU" sz="1600" spc="-1" strike="noStrike">
              <a:solidFill>
                <a:srgbClr val="ffffff"/>
              </a:solidFill>
              <a:latin typeface="Tahoma"/>
            </a:endParaRPr>
          </a:p>
          <a:p>
            <a:pPr>
              <a:lnSpc>
                <a:spcPct val="80000"/>
              </a:lnSpc>
              <a:spcBef>
                <a:spcPts val="320"/>
              </a:spcBef>
            </a:pPr>
            <a:endParaRPr b="0" lang="ru-RU" sz="1600" spc="-1" strike="noStrike">
              <a:solidFill>
                <a:srgbClr val="ffffff"/>
              </a:solidFill>
              <a:latin typeface="Tahoma"/>
            </a:endParaRPr>
          </a:p>
          <a:p>
            <a:pPr marL="343080" indent="-342720">
              <a:lnSpc>
                <a:spcPct val="80000"/>
              </a:lnSpc>
              <a:spcBef>
                <a:spcPts val="320"/>
              </a:spcBef>
              <a:buClr>
                <a:srgbClr val="00ccff"/>
              </a:buClr>
              <a:buSzPct val="65000"/>
              <a:buFont typeface="Wingdings" charset="2"/>
              <a:buChar char=""/>
            </a:pPr>
            <a:r>
              <a:rPr b="1" lang="ru-RU" sz="1600" spc="-1" strike="noStrike">
                <a:solidFill>
                  <a:srgbClr val="ffffff"/>
                </a:solidFill>
                <a:latin typeface="Tahoma"/>
              </a:rPr>
              <a:t>История создания и исполнения симфонии запечатлена в одноимённом советском  фильме 1957 г.</a:t>
            </a:r>
            <a:endParaRPr b="0" lang="ru-RU" sz="1600" spc="-1" strike="noStrike">
              <a:solidFill>
                <a:srgbClr val="ffffff"/>
              </a:solidFill>
              <a:latin typeface="Tahoma"/>
            </a:endParaRPr>
          </a:p>
        </p:txBody>
      </p:sp>
      <p:pic>
        <p:nvPicPr>
          <p:cNvPr id="173" name="Picture 5" descr=""/>
          <p:cNvPicPr/>
          <p:nvPr/>
        </p:nvPicPr>
        <p:blipFill>
          <a:blip r:embed="rId1"/>
          <a:stretch/>
        </p:blipFill>
        <p:spPr>
          <a:xfrm>
            <a:off x="250920" y="404640"/>
            <a:ext cx="3600000" cy="467964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457200" y="380880"/>
            <a:ext cx="8229240" cy="887040"/>
          </a:xfrm>
          <a:prstGeom prst="rect">
            <a:avLst/>
          </a:prstGeom>
          <a:noFill/>
          <a:ln w="9360">
            <a:noFill/>
          </a:ln>
        </p:spPr>
        <p:txBody>
          <a:bodyPr anchor="ctr"/>
          <a:p>
            <a:pPr algn="ctr">
              <a:lnSpc>
                <a:spcPct val="100000"/>
              </a:lnSpc>
            </a:pPr>
            <a:r>
              <a:rPr b="1" lang="ru-RU" sz="3200" spc="-1" strike="noStrike">
                <a:solidFill>
                  <a:srgbClr val="e5ffff"/>
                </a:solidFill>
                <a:latin typeface="Tahoma"/>
              </a:rPr>
              <a:t>Формирование победного сознания</a:t>
            </a:r>
            <a:endParaRPr b="0" lang="ru-RU" sz="3200" spc="-1" strike="noStrike">
              <a:solidFill>
                <a:srgbClr val="ffffff"/>
              </a:solidFill>
              <a:latin typeface="Tahoma"/>
            </a:endParaRPr>
          </a:p>
        </p:txBody>
      </p:sp>
      <p:sp>
        <p:nvSpPr>
          <p:cNvPr id="175" name="TextShape 2"/>
          <p:cNvSpPr txBox="1"/>
          <p:nvPr/>
        </p:nvSpPr>
        <p:spPr>
          <a:xfrm>
            <a:off x="324000" y="1413000"/>
            <a:ext cx="4390560" cy="4968360"/>
          </a:xfrm>
          <a:prstGeom prst="rect">
            <a:avLst/>
          </a:prstGeom>
          <a:noFill/>
          <a:ln w="9360">
            <a:noFill/>
          </a:ln>
        </p:spPr>
        <p:txBody>
          <a:bodyPr/>
          <a:p>
            <a:pPr marL="343080" indent="-342720">
              <a:lnSpc>
                <a:spcPct val="90000"/>
              </a:lnSpc>
              <a:spcBef>
                <a:spcPts val="400"/>
              </a:spcBef>
              <a:buClr>
                <a:srgbClr val="00ccff"/>
              </a:buClr>
              <a:buSzPct val="65000"/>
              <a:buFont typeface="Wingdings" charset="2"/>
              <a:buChar char=""/>
            </a:pPr>
            <a:r>
              <a:rPr b="1" lang="ru-RU" sz="2000" spc="-1" strike="noStrike">
                <a:solidFill>
                  <a:srgbClr val="ffffff"/>
                </a:solidFill>
                <a:latin typeface="Tahoma"/>
              </a:rPr>
              <a:t>Композитор</a:t>
            </a:r>
            <a:r>
              <a:rPr b="0" lang="ru-RU" sz="2000" spc="-1" strike="noStrike">
                <a:solidFill>
                  <a:srgbClr val="ffffff"/>
                </a:solidFill>
                <a:latin typeface="Tahoma"/>
              </a:rPr>
              <a:t>: А. Александров</a:t>
            </a:r>
            <a:br/>
            <a:r>
              <a:rPr b="1" lang="ru-RU" sz="2000" spc="-1" strike="noStrike">
                <a:solidFill>
                  <a:srgbClr val="ffffff"/>
                </a:solidFill>
                <a:latin typeface="Tahoma"/>
              </a:rPr>
              <a:t>Слова</a:t>
            </a:r>
            <a:r>
              <a:rPr b="0" lang="ru-RU" sz="2000" spc="-1" strike="noStrike">
                <a:solidFill>
                  <a:srgbClr val="ffffff"/>
                </a:solidFill>
                <a:latin typeface="Tahoma"/>
              </a:rPr>
              <a:t>: В. Лебедев-Кумач</a:t>
            </a:r>
            <a:br/>
            <a:br/>
            <a:r>
              <a:rPr b="0" lang="ru-RU" sz="2000" spc="-1" strike="noStrike">
                <a:solidFill>
                  <a:srgbClr val="ffffff"/>
                </a:solidFill>
                <a:latin typeface="Tahoma"/>
              </a:rPr>
              <a:t>Вставай, страна огромная,</a:t>
            </a:r>
            <a:br/>
            <a:r>
              <a:rPr b="0" lang="ru-RU" sz="2000" spc="-1" strike="noStrike">
                <a:solidFill>
                  <a:srgbClr val="ffffff"/>
                </a:solidFill>
                <a:latin typeface="Tahoma"/>
              </a:rPr>
              <a:t>Вставай на смертный бой</a:t>
            </a:r>
            <a:br/>
            <a:r>
              <a:rPr b="0" lang="ru-RU" sz="2000" spc="-1" strike="noStrike">
                <a:solidFill>
                  <a:srgbClr val="ffffff"/>
                </a:solidFill>
                <a:latin typeface="Tahoma"/>
              </a:rPr>
              <a:t>С фашистской силой тёмною,</a:t>
            </a:r>
            <a:br/>
            <a:r>
              <a:rPr b="0" lang="ru-RU" sz="2000" spc="-1" strike="noStrike">
                <a:solidFill>
                  <a:srgbClr val="ffffff"/>
                </a:solidFill>
                <a:latin typeface="Tahoma"/>
              </a:rPr>
              <a:t>С проклятою ордой!</a:t>
            </a:r>
            <a:br/>
            <a:br/>
            <a:r>
              <a:rPr b="0" lang="ru-RU" sz="2000" spc="-1" strike="noStrike">
                <a:solidFill>
                  <a:srgbClr val="ffffff"/>
                </a:solidFill>
                <a:latin typeface="Tahoma"/>
              </a:rPr>
              <a:t>Пусть ярость благородная</a:t>
            </a:r>
            <a:br/>
            <a:r>
              <a:rPr b="0" lang="ru-RU" sz="2000" spc="-1" strike="noStrike">
                <a:solidFill>
                  <a:srgbClr val="ffffff"/>
                </a:solidFill>
                <a:latin typeface="Tahoma"/>
              </a:rPr>
              <a:t>Вскипает, как волна, —</a:t>
            </a:r>
            <a:br/>
            <a:r>
              <a:rPr b="0" lang="ru-RU" sz="2000" spc="-1" strike="noStrike">
                <a:solidFill>
                  <a:srgbClr val="ffffff"/>
                </a:solidFill>
                <a:latin typeface="Tahoma"/>
              </a:rPr>
              <a:t>Идёт война народная,</a:t>
            </a:r>
            <a:br/>
            <a:r>
              <a:rPr b="0" lang="ru-RU" sz="2000" spc="-1" strike="noStrike">
                <a:solidFill>
                  <a:srgbClr val="ffffff"/>
                </a:solidFill>
                <a:latin typeface="Tahoma"/>
              </a:rPr>
              <a:t>Священная война</a:t>
            </a:r>
            <a:endParaRPr b="0" lang="ru-RU" sz="2000" spc="-1" strike="noStrike">
              <a:solidFill>
                <a:srgbClr val="ffffff"/>
              </a:solidFill>
              <a:latin typeface="Tahoma"/>
            </a:endParaRPr>
          </a:p>
          <a:p>
            <a:pPr>
              <a:lnSpc>
                <a:spcPct val="90000"/>
              </a:lnSpc>
              <a:spcBef>
                <a:spcPts val="400"/>
              </a:spcBef>
            </a:pPr>
            <a:endParaRPr b="0" lang="ru-RU" sz="2000" spc="-1" strike="noStrike">
              <a:solidFill>
                <a:srgbClr val="ffffff"/>
              </a:solidFill>
              <a:latin typeface="Tahoma"/>
            </a:endParaRPr>
          </a:p>
          <a:p>
            <a:pPr marL="343080" indent="-342720">
              <a:lnSpc>
                <a:spcPct val="90000"/>
              </a:lnSpc>
              <a:spcBef>
                <a:spcPts val="400"/>
              </a:spcBef>
              <a:buClr>
                <a:srgbClr val="00ccff"/>
              </a:buClr>
              <a:buSzPct val="65000"/>
              <a:buFont typeface="Wingdings" charset="2"/>
              <a:buChar char=""/>
            </a:pPr>
            <a:r>
              <a:rPr b="0" lang="ru-RU" sz="2000" spc="-1" strike="noStrike">
                <a:solidFill>
                  <a:srgbClr val="ffffff"/>
                </a:solidFill>
                <a:latin typeface="Tahoma"/>
              </a:rPr>
              <a:t>24 июня 1941 г.</a:t>
            </a:r>
            <a:endParaRPr b="0" lang="ru-RU" sz="2000" spc="-1" strike="noStrike">
              <a:solidFill>
                <a:srgbClr val="ffffff"/>
              </a:solidFill>
              <a:latin typeface="Tahoma"/>
            </a:endParaRPr>
          </a:p>
          <a:p>
            <a:pPr>
              <a:lnSpc>
                <a:spcPct val="90000"/>
              </a:lnSpc>
              <a:spcBef>
                <a:spcPts val="400"/>
              </a:spcBef>
            </a:pPr>
            <a:endParaRPr b="0" lang="ru-RU" sz="2000" spc="-1" strike="noStrike">
              <a:solidFill>
                <a:srgbClr val="ffffff"/>
              </a:solidFill>
              <a:latin typeface="Tahoma"/>
            </a:endParaRPr>
          </a:p>
        </p:txBody>
      </p:sp>
      <p:pic>
        <p:nvPicPr>
          <p:cNvPr id="176" name="Picture 5" descr=""/>
          <p:cNvPicPr/>
          <p:nvPr/>
        </p:nvPicPr>
        <p:blipFill>
          <a:blip r:embed="rId1"/>
          <a:stretch/>
        </p:blipFill>
        <p:spPr>
          <a:xfrm>
            <a:off x="4500720" y="1484280"/>
            <a:ext cx="4319280" cy="2663640"/>
          </a:xfrm>
          <a:prstGeom prst="rect">
            <a:avLst/>
          </a:prstGeom>
          <a:ln>
            <a:noFill/>
          </a:ln>
        </p:spPr>
      </p:pic>
      <p:sp>
        <p:nvSpPr>
          <p:cNvPr id="177" name="CustomShape 3"/>
          <p:cNvSpPr/>
          <p:nvPr/>
        </p:nvSpPr>
        <p:spPr>
          <a:xfrm>
            <a:off x="3851280" y="4107240"/>
            <a:ext cx="5292360" cy="2558160"/>
          </a:xfrm>
          <a:prstGeom prst="rect">
            <a:avLst/>
          </a:prstGeom>
          <a:noFill/>
          <a:ln w="9360">
            <a:noFill/>
          </a:ln>
        </p:spPr>
        <p:style>
          <a:lnRef idx="0"/>
          <a:fillRef idx="0"/>
          <a:effectRef idx="0"/>
          <a:fontRef idx="minor"/>
        </p:style>
        <p:txBody>
          <a:bodyPr lIns="90000" rIns="90000" tIns="45000" bIns="45000" anchor="ctr"/>
          <a:p>
            <a:pPr>
              <a:lnSpc>
                <a:spcPct val="100000"/>
              </a:lnSpc>
            </a:pPr>
            <a:r>
              <a:rPr b="1" lang="ru-RU" sz="1800" spc="-1" strike="noStrike">
                <a:solidFill>
                  <a:srgbClr val="ffffff"/>
                </a:solidFill>
                <a:latin typeface="Tahoma"/>
              </a:rPr>
              <a:t>Парад Победы. 24 июня 1945 г. Москва.</a:t>
            </a:r>
            <a:endParaRPr b="0" lang="ru-RU" sz="1800" spc="-1" strike="noStrike">
              <a:latin typeface="Arial"/>
            </a:endParaRPr>
          </a:p>
          <a:p>
            <a:pPr>
              <a:lnSpc>
                <a:spcPct val="100000"/>
              </a:lnSpc>
            </a:pPr>
            <a:r>
              <a:rPr b="1" lang="ru-RU" sz="1800" spc="-1" strike="noStrike">
                <a:solidFill>
                  <a:srgbClr val="ffffff"/>
                </a:solidFill>
                <a:latin typeface="Tahoma"/>
              </a:rPr>
              <a:t>Низложение немецких знамен к подножию мавзолея В.И.Ленина намеренно проводилось в перчатках, чтобы подчеркнуть отвращение к разбитому врагу. После парада перчатки и деревянный помост были торжественно сожжены. </a:t>
            </a:r>
            <a:endParaRPr b="0" lang="ru-RU" sz="1800" spc="-1" strike="noStrike">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4716360" y="1052640"/>
            <a:ext cx="4114440" cy="1371240"/>
          </a:xfrm>
          <a:prstGeom prst="rect">
            <a:avLst/>
          </a:prstGeom>
          <a:noFill/>
          <a:ln w="9360">
            <a:noFill/>
          </a:ln>
        </p:spPr>
        <p:txBody>
          <a:bodyPr anchor="ctr"/>
          <a:p>
            <a:pPr algn="ctr">
              <a:lnSpc>
                <a:spcPct val="100000"/>
              </a:lnSpc>
            </a:pPr>
            <a:r>
              <a:rPr b="1" lang="ru-RU" sz="3200" spc="-1" strike="noStrike">
                <a:solidFill>
                  <a:srgbClr val="e5ffff"/>
                </a:solidFill>
                <a:latin typeface="Tahoma"/>
              </a:rPr>
              <a:t>Формирование победного сознания</a:t>
            </a:r>
            <a:endParaRPr b="0" lang="ru-RU" sz="3200" spc="-1" strike="noStrike">
              <a:solidFill>
                <a:srgbClr val="ffffff"/>
              </a:solidFill>
              <a:latin typeface="Tahoma"/>
            </a:endParaRPr>
          </a:p>
        </p:txBody>
      </p:sp>
      <p:sp>
        <p:nvSpPr>
          <p:cNvPr id="179" name="TextShape 2"/>
          <p:cNvSpPr txBox="1"/>
          <p:nvPr/>
        </p:nvSpPr>
        <p:spPr>
          <a:xfrm>
            <a:off x="457200" y="4292640"/>
            <a:ext cx="4330440" cy="1802880"/>
          </a:xfrm>
          <a:prstGeom prst="rect">
            <a:avLst/>
          </a:prstGeom>
          <a:noFill/>
          <a:ln w="9360">
            <a:noFill/>
          </a:ln>
        </p:spPr>
        <p:txBody>
          <a:bodyPr/>
          <a:p>
            <a:pPr marL="343080" indent="-342720">
              <a:lnSpc>
                <a:spcPct val="80000"/>
              </a:lnSpc>
              <a:spcBef>
                <a:spcPts val="400"/>
              </a:spcBef>
              <a:buClr>
                <a:srgbClr val="00ccff"/>
              </a:buClr>
              <a:buSzPct val="65000"/>
              <a:buFont typeface="Wingdings" charset="2"/>
              <a:buChar char=""/>
            </a:pPr>
            <a:r>
              <a:rPr b="0" lang="ru-RU" sz="2000" spc="-1" strike="noStrike">
                <a:solidFill>
                  <a:srgbClr val="ffffff"/>
                </a:solidFill>
                <a:latin typeface="Tahoma"/>
              </a:rPr>
              <a:t>Два бойца (1943)</a:t>
            </a:r>
            <a:endParaRPr b="0" lang="ru-RU" sz="2000" spc="-1" strike="noStrike">
              <a:solidFill>
                <a:srgbClr val="ffffff"/>
              </a:solidFill>
              <a:latin typeface="Tahoma"/>
            </a:endParaRPr>
          </a:p>
          <a:p>
            <a:pPr marL="343080" indent="-342720">
              <a:lnSpc>
                <a:spcPct val="80000"/>
              </a:lnSpc>
              <a:spcBef>
                <a:spcPts val="400"/>
              </a:spcBef>
              <a:buClr>
                <a:srgbClr val="00ccff"/>
              </a:buClr>
              <a:buSzPct val="65000"/>
              <a:buFont typeface="Wingdings" charset="2"/>
              <a:buChar char=""/>
            </a:pPr>
            <a:r>
              <a:rPr b="0" lang="ru-RU" sz="2000" spc="-1" strike="noStrike">
                <a:solidFill>
                  <a:srgbClr val="ffffff"/>
                </a:solidFill>
                <a:latin typeface="Tahoma"/>
              </a:rPr>
              <a:t>Реж. Леонид Луков (1909-1963)</a:t>
            </a:r>
            <a:endParaRPr b="0" lang="ru-RU" sz="2000" spc="-1" strike="noStrike">
              <a:solidFill>
                <a:srgbClr val="ffffff"/>
              </a:solidFill>
              <a:latin typeface="Tahoma"/>
            </a:endParaRPr>
          </a:p>
          <a:p>
            <a:pPr marL="343080" indent="-342720">
              <a:lnSpc>
                <a:spcPct val="80000"/>
              </a:lnSpc>
              <a:spcBef>
                <a:spcPts val="400"/>
              </a:spcBef>
              <a:buClr>
                <a:srgbClr val="00ccff"/>
              </a:buClr>
              <a:buSzPct val="65000"/>
              <a:buFont typeface="Wingdings" charset="2"/>
              <a:buChar char=""/>
            </a:pPr>
            <a:r>
              <a:rPr b="0" lang="ru-RU" sz="2000" spc="-1" strike="noStrike">
                <a:solidFill>
                  <a:srgbClr val="ffffff"/>
                </a:solidFill>
                <a:latin typeface="Tahoma"/>
              </a:rPr>
              <a:t>В главных ролях:</a:t>
            </a:r>
            <a:endParaRPr b="0" lang="ru-RU" sz="2000" spc="-1" strike="noStrike">
              <a:solidFill>
                <a:srgbClr val="ffffff"/>
              </a:solidFill>
              <a:latin typeface="Tahoma"/>
            </a:endParaRPr>
          </a:p>
          <a:p>
            <a:pPr marL="343080" indent="-342720">
              <a:lnSpc>
                <a:spcPct val="80000"/>
              </a:lnSpc>
              <a:spcBef>
                <a:spcPts val="400"/>
              </a:spcBef>
              <a:buClr>
                <a:srgbClr val="00ccff"/>
              </a:buClr>
              <a:buSzPct val="65000"/>
              <a:buFont typeface="Wingdings" charset="2"/>
              <a:buChar char=""/>
            </a:pPr>
            <a:r>
              <a:rPr b="0" lang="ru-RU" sz="2000" spc="-1" strike="noStrike">
                <a:solidFill>
                  <a:srgbClr val="ffffff"/>
                </a:solidFill>
                <a:latin typeface="Tahoma"/>
              </a:rPr>
              <a:t>Борис Андреев (1915-1982)</a:t>
            </a:r>
            <a:endParaRPr b="0" lang="ru-RU" sz="2000" spc="-1" strike="noStrike">
              <a:solidFill>
                <a:srgbClr val="ffffff"/>
              </a:solidFill>
              <a:latin typeface="Tahoma"/>
            </a:endParaRPr>
          </a:p>
          <a:p>
            <a:pPr marL="343080" indent="-342720">
              <a:lnSpc>
                <a:spcPct val="80000"/>
              </a:lnSpc>
              <a:spcBef>
                <a:spcPts val="400"/>
              </a:spcBef>
              <a:buClr>
                <a:srgbClr val="00ccff"/>
              </a:buClr>
              <a:buSzPct val="65000"/>
              <a:buFont typeface="Wingdings" charset="2"/>
              <a:buChar char=""/>
            </a:pPr>
            <a:r>
              <a:rPr b="0" lang="ru-RU" sz="2000" spc="-1" strike="noStrike">
                <a:solidFill>
                  <a:srgbClr val="ffffff"/>
                </a:solidFill>
                <a:latin typeface="Tahoma"/>
              </a:rPr>
              <a:t>Марк Бернес (1911-1969)</a:t>
            </a:r>
            <a:endParaRPr b="0" lang="ru-RU" sz="2000" spc="-1" strike="noStrike">
              <a:solidFill>
                <a:srgbClr val="ffffff"/>
              </a:solidFill>
              <a:latin typeface="Tahoma"/>
            </a:endParaRPr>
          </a:p>
        </p:txBody>
      </p:sp>
      <p:pic>
        <p:nvPicPr>
          <p:cNvPr id="180" name="Picture 5" descr=""/>
          <p:cNvPicPr/>
          <p:nvPr/>
        </p:nvPicPr>
        <p:blipFill>
          <a:blip r:embed="rId1"/>
          <a:stretch/>
        </p:blipFill>
        <p:spPr>
          <a:xfrm>
            <a:off x="395280" y="692280"/>
            <a:ext cx="4032000" cy="3096720"/>
          </a:xfrm>
          <a:prstGeom prst="rect">
            <a:avLst/>
          </a:prstGeom>
          <a:ln>
            <a:noFill/>
          </a:ln>
        </p:spPr>
      </p:pic>
      <p:sp>
        <p:nvSpPr>
          <p:cNvPr id="181" name="CustomShape 3"/>
          <p:cNvSpPr/>
          <p:nvPr/>
        </p:nvSpPr>
        <p:spPr>
          <a:xfrm>
            <a:off x="5148360" y="3284640"/>
            <a:ext cx="3634920" cy="2982600"/>
          </a:xfrm>
          <a:prstGeom prst="rect">
            <a:avLst/>
          </a:prstGeom>
          <a:noFill/>
          <a:ln w="9360">
            <a:noFill/>
          </a:ln>
        </p:spPr>
        <p:style>
          <a:lnRef idx="0"/>
          <a:fillRef idx="0"/>
          <a:effectRef idx="0"/>
          <a:fontRef idx="minor"/>
        </p:style>
        <p:txBody>
          <a:bodyPr lIns="90000" rIns="90000" tIns="45000" bIns="45000"/>
          <a:p>
            <a:pPr>
              <a:lnSpc>
                <a:spcPct val="100000"/>
              </a:lnSpc>
            </a:pPr>
            <a:r>
              <a:rPr b="1" lang="ru-RU" sz="1400" spc="-1" strike="noStrike">
                <a:solidFill>
                  <a:srgbClr val="e5ffff"/>
                </a:solidFill>
                <a:latin typeface="Tahoma"/>
              </a:rPr>
              <a:t>Темная ночь, </a:t>
            </a:r>
            <a:endParaRPr b="0" lang="ru-RU" sz="1400" spc="-1" strike="noStrike">
              <a:latin typeface="Arial"/>
            </a:endParaRPr>
          </a:p>
          <a:p>
            <a:pPr>
              <a:lnSpc>
                <a:spcPct val="100000"/>
              </a:lnSpc>
            </a:pPr>
            <a:r>
              <a:rPr b="1" lang="ru-RU" sz="1400" spc="-1" strike="noStrike">
                <a:solidFill>
                  <a:srgbClr val="e5ffff"/>
                </a:solidFill>
                <a:latin typeface="Tahoma"/>
              </a:rPr>
              <a:t>только пули свистят по степи,</a:t>
            </a:r>
            <a:br/>
            <a:r>
              <a:rPr b="1" lang="ru-RU" sz="1400" spc="-1" strike="noStrike">
                <a:solidFill>
                  <a:srgbClr val="e5ffff"/>
                </a:solidFill>
                <a:latin typeface="Tahoma"/>
              </a:rPr>
              <a:t>Только ветер гудит в проводах, </a:t>
            </a:r>
            <a:endParaRPr b="0" lang="ru-RU" sz="1400" spc="-1" strike="noStrike">
              <a:latin typeface="Arial"/>
            </a:endParaRPr>
          </a:p>
          <a:p>
            <a:pPr>
              <a:lnSpc>
                <a:spcPct val="100000"/>
              </a:lnSpc>
            </a:pPr>
            <a:r>
              <a:rPr b="1" lang="ru-RU" sz="1400" spc="-1" strike="noStrike">
                <a:solidFill>
                  <a:srgbClr val="e5ffff"/>
                </a:solidFill>
                <a:latin typeface="Tahoma"/>
              </a:rPr>
              <a:t>тускло звезды мерцают.</a:t>
            </a:r>
            <a:br/>
            <a:r>
              <a:rPr b="1" lang="ru-RU" sz="1400" spc="-1" strike="noStrike">
                <a:solidFill>
                  <a:srgbClr val="e5ffff"/>
                </a:solidFill>
                <a:latin typeface="Tahoma"/>
              </a:rPr>
              <a:t>В темную ночь </a:t>
            </a:r>
            <a:endParaRPr b="0" lang="ru-RU" sz="1400" spc="-1" strike="noStrike">
              <a:latin typeface="Arial"/>
            </a:endParaRPr>
          </a:p>
          <a:p>
            <a:pPr>
              <a:lnSpc>
                <a:spcPct val="100000"/>
              </a:lnSpc>
            </a:pPr>
            <a:r>
              <a:rPr b="1" lang="ru-RU" sz="1400" spc="-1" strike="noStrike">
                <a:solidFill>
                  <a:srgbClr val="e5ffff"/>
                </a:solidFill>
                <a:latin typeface="Tahoma"/>
              </a:rPr>
              <a:t>ты, любимая, знаю, не спишь,</a:t>
            </a:r>
            <a:br/>
            <a:r>
              <a:rPr b="1" lang="ru-RU" sz="1400" spc="-1" strike="noStrike">
                <a:solidFill>
                  <a:srgbClr val="e5ffff"/>
                </a:solidFill>
                <a:latin typeface="Tahoma"/>
              </a:rPr>
              <a:t>И у детской кроватки тайком </a:t>
            </a:r>
            <a:endParaRPr b="0" lang="ru-RU" sz="1400" spc="-1" strike="noStrike">
              <a:latin typeface="Arial"/>
            </a:endParaRPr>
          </a:p>
          <a:p>
            <a:pPr>
              <a:lnSpc>
                <a:spcPct val="100000"/>
              </a:lnSpc>
            </a:pPr>
            <a:r>
              <a:rPr b="1" lang="ru-RU" sz="1400" spc="-1" strike="noStrike">
                <a:solidFill>
                  <a:srgbClr val="e5ffff"/>
                </a:solidFill>
                <a:latin typeface="Tahoma"/>
              </a:rPr>
              <a:t>ты слезу утираешь.</a:t>
            </a:r>
            <a:endParaRPr b="0" lang="ru-RU" sz="1400" spc="-1" strike="noStrike">
              <a:latin typeface="Arial"/>
            </a:endParaRPr>
          </a:p>
          <a:p>
            <a:pPr>
              <a:lnSpc>
                <a:spcPct val="100000"/>
              </a:lnSpc>
            </a:pPr>
            <a:endParaRPr b="0" lang="ru-RU" sz="1400" spc="-1" strike="noStrike">
              <a:latin typeface="Arial"/>
            </a:endParaRPr>
          </a:p>
          <a:p>
            <a:pPr>
              <a:lnSpc>
                <a:spcPct val="100000"/>
              </a:lnSpc>
            </a:pPr>
            <a:r>
              <a:rPr b="1" lang="ru-RU" sz="1400" spc="-1" strike="noStrike">
                <a:solidFill>
                  <a:srgbClr val="e5ffff"/>
                </a:solidFill>
                <a:latin typeface="Tahoma"/>
              </a:rPr>
              <a:t>Муз. Никиты Богословского</a:t>
            </a:r>
            <a:endParaRPr b="0" lang="ru-RU" sz="1400" spc="-1" strike="noStrike">
              <a:latin typeface="Arial"/>
            </a:endParaRPr>
          </a:p>
          <a:p>
            <a:pPr>
              <a:lnSpc>
                <a:spcPct val="100000"/>
              </a:lnSpc>
            </a:pPr>
            <a:r>
              <a:rPr b="1" lang="ru-RU" sz="1400" spc="-1" strike="noStrike">
                <a:solidFill>
                  <a:srgbClr val="e5ffff"/>
                </a:solidFill>
                <a:latin typeface="Tahoma"/>
              </a:rPr>
              <a:t>Сл. Владимира Агатова</a:t>
            </a:r>
            <a:br/>
            <a:br/>
            <a:endParaRPr b="0" lang="ru-RU" sz="1400" spc="-1" strike="noStrike">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755640" y="333360"/>
            <a:ext cx="7919640" cy="576000"/>
          </a:xfrm>
          <a:prstGeom prst="rect">
            <a:avLst/>
          </a:prstGeom>
          <a:noFill/>
          <a:ln w="9360">
            <a:noFill/>
          </a:ln>
        </p:spPr>
        <p:txBody>
          <a:bodyPr anchor="ctr"/>
          <a:p>
            <a:pPr algn="ctr">
              <a:lnSpc>
                <a:spcPct val="100000"/>
              </a:lnSpc>
            </a:pPr>
            <a:r>
              <a:rPr b="1" lang="ru-RU" sz="3200" spc="-1" strike="noStrike">
                <a:solidFill>
                  <a:srgbClr val="e5ffff"/>
                </a:solidFill>
                <a:latin typeface="Tahoma"/>
              </a:rPr>
              <a:t>Формирование победного сознания</a:t>
            </a:r>
            <a:endParaRPr b="0" lang="ru-RU" sz="3200" spc="-1" strike="noStrike">
              <a:solidFill>
                <a:srgbClr val="ffffff"/>
              </a:solidFill>
              <a:latin typeface="Tahoma"/>
            </a:endParaRPr>
          </a:p>
        </p:txBody>
      </p:sp>
      <p:sp>
        <p:nvSpPr>
          <p:cNvPr id="183" name="TextShape 2"/>
          <p:cNvSpPr txBox="1"/>
          <p:nvPr/>
        </p:nvSpPr>
        <p:spPr>
          <a:xfrm>
            <a:off x="395280" y="5300640"/>
            <a:ext cx="8229240" cy="1298160"/>
          </a:xfrm>
          <a:prstGeom prst="rect">
            <a:avLst/>
          </a:prstGeom>
          <a:noFill/>
          <a:ln w="9360">
            <a:noFill/>
          </a:ln>
        </p:spPr>
        <p:txBody>
          <a:bodyPr/>
          <a:p>
            <a:pPr marL="343080" indent="-342720">
              <a:lnSpc>
                <a:spcPct val="80000"/>
              </a:lnSpc>
              <a:spcBef>
                <a:spcPts val="400"/>
              </a:spcBef>
              <a:buClr>
                <a:srgbClr val="00ccff"/>
              </a:buClr>
              <a:buSzPct val="65000"/>
              <a:buFont typeface="Wingdings" charset="2"/>
              <a:buChar char=""/>
            </a:pPr>
            <a:r>
              <a:rPr b="0" lang="ru-RU" sz="2000" spc="-1" strike="noStrike">
                <a:solidFill>
                  <a:srgbClr val="ffffff"/>
                </a:solidFill>
                <a:latin typeface="Tahoma"/>
              </a:rPr>
              <a:t>Жди меня (1943)</a:t>
            </a:r>
            <a:endParaRPr b="0" lang="ru-RU" sz="2000" spc="-1" strike="noStrike">
              <a:solidFill>
                <a:srgbClr val="ffffff"/>
              </a:solidFill>
              <a:latin typeface="Tahoma"/>
            </a:endParaRPr>
          </a:p>
          <a:p>
            <a:pPr marL="343080" indent="-342720">
              <a:lnSpc>
                <a:spcPct val="80000"/>
              </a:lnSpc>
              <a:spcBef>
                <a:spcPts val="400"/>
              </a:spcBef>
              <a:buClr>
                <a:srgbClr val="00ccff"/>
              </a:buClr>
              <a:buSzPct val="65000"/>
              <a:buFont typeface="Wingdings" charset="2"/>
              <a:buChar char=""/>
            </a:pPr>
            <a:r>
              <a:rPr b="0" lang="ru-RU" sz="2000" spc="-1" strike="noStrike">
                <a:solidFill>
                  <a:srgbClr val="ffffff"/>
                </a:solidFill>
                <a:latin typeface="Tahoma"/>
              </a:rPr>
              <a:t>Реж. Борис Иванов (1908-1964), Александр Столпер (1907-1979)</a:t>
            </a:r>
            <a:endParaRPr b="0" lang="ru-RU" sz="2000" spc="-1" strike="noStrike">
              <a:solidFill>
                <a:srgbClr val="ffffff"/>
              </a:solidFill>
              <a:latin typeface="Tahoma"/>
            </a:endParaRPr>
          </a:p>
          <a:p>
            <a:pPr marL="343080" indent="-342720">
              <a:lnSpc>
                <a:spcPct val="80000"/>
              </a:lnSpc>
              <a:spcBef>
                <a:spcPts val="400"/>
              </a:spcBef>
              <a:buClr>
                <a:srgbClr val="00ccff"/>
              </a:buClr>
              <a:buSzPct val="65000"/>
              <a:buFont typeface="Wingdings" charset="2"/>
              <a:buChar char=""/>
            </a:pPr>
            <a:r>
              <a:rPr b="0" lang="ru-RU" sz="2000" spc="-1" strike="noStrike">
                <a:solidFill>
                  <a:srgbClr val="ffffff"/>
                </a:solidFill>
                <a:latin typeface="Tahoma"/>
              </a:rPr>
              <a:t>В главной роли Валентина Серова (1917-1975)</a:t>
            </a:r>
            <a:endParaRPr b="0" lang="ru-RU" sz="2000" spc="-1" strike="noStrike">
              <a:solidFill>
                <a:srgbClr val="ffffff"/>
              </a:solidFill>
              <a:latin typeface="Tahoma"/>
            </a:endParaRPr>
          </a:p>
        </p:txBody>
      </p:sp>
      <p:pic>
        <p:nvPicPr>
          <p:cNvPr id="184" name="Picture 5" descr=""/>
          <p:cNvPicPr/>
          <p:nvPr/>
        </p:nvPicPr>
        <p:blipFill>
          <a:blip r:embed="rId1"/>
          <a:stretch/>
        </p:blipFill>
        <p:spPr>
          <a:xfrm>
            <a:off x="5364000" y="1125360"/>
            <a:ext cx="3455640" cy="4192200"/>
          </a:xfrm>
          <a:prstGeom prst="rect">
            <a:avLst/>
          </a:prstGeom>
          <a:ln>
            <a:noFill/>
          </a:ln>
        </p:spPr>
      </p:pic>
      <p:sp>
        <p:nvSpPr>
          <p:cNvPr id="185" name="CustomShape 3"/>
          <p:cNvSpPr/>
          <p:nvPr/>
        </p:nvSpPr>
        <p:spPr>
          <a:xfrm>
            <a:off x="971640" y="808920"/>
            <a:ext cx="3744720" cy="4478400"/>
          </a:xfrm>
          <a:prstGeom prst="rect">
            <a:avLst/>
          </a:prstGeom>
          <a:noFill/>
          <a:ln w="9360">
            <a:noFill/>
          </a:ln>
        </p:spPr>
        <p:style>
          <a:lnRef idx="0"/>
          <a:fillRef idx="0"/>
          <a:effectRef idx="0"/>
          <a:fontRef idx="minor"/>
        </p:style>
        <p:txBody>
          <a:bodyPr lIns="90000" rIns="90000" tIns="45000" bIns="45000" anchor="ctr"/>
          <a:p>
            <a:pPr>
              <a:lnSpc>
                <a:spcPct val="100000"/>
              </a:lnSpc>
            </a:pPr>
            <a:r>
              <a:rPr b="1" lang="ru-RU" sz="1800" spc="-1" strike="noStrike">
                <a:solidFill>
                  <a:srgbClr val="ffffff"/>
                </a:solidFill>
                <a:latin typeface="Tahoma"/>
              </a:rPr>
              <a:t>Жди меня, и я вернусь,</a:t>
            </a:r>
            <a:br/>
            <a:r>
              <a:rPr b="1" lang="ru-RU" sz="1800" spc="-1" strike="noStrike">
                <a:solidFill>
                  <a:srgbClr val="ffffff"/>
                </a:solidFill>
                <a:latin typeface="Tahoma"/>
              </a:rPr>
              <a:t>Всем смертям назло.</a:t>
            </a:r>
            <a:br/>
            <a:r>
              <a:rPr b="1" lang="ru-RU" sz="1800" spc="-1" strike="noStrike">
                <a:solidFill>
                  <a:srgbClr val="ffffff"/>
                </a:solidFill>
                <a:latin typeface="Tahoma"/>
              </a:rPr>
              <a:t>Кто не ждал меня, тот пусть</a:t>
            </a:r>
            <a:br/>
            <a:r>
              <a:rPr b="1" lang="ru-RU" sz="1800" spc="-1" strike="noStrike">
                <a:solidFill>
                  <a:srgbClr val="ffffff"/>
                </a:solidFill>
                <a:latin typeface="Tahoma"/>
              </a:rPr>
              <a:t>Скажет: - Повезло.</a:t>
            </a:r>
            <a:br/>
            <a:r>
              <a:rPr b="1" lang="ru-RU" sz="1800" spc="-1" strike="noStrike">
                <a:solidFill>
                  <a:srgbClr val="ffffff"/>
                </a:solidFill>
                <a:latin typeface="Tahoma"/>
              </a:rPr>
              <a:t>Не понять, не ждавшим им,</a:t>
            </a:r>
            <a:br/>
            <a:r>
              <a:rPr b="1" lang="ru-RU" sz="1800" spc="-1" strike="noStrike">
                <a:solidFill>
                  <a:srgbClr val="ffffff"/>
                </a:solidFill>
                <a:latin typeface="Tahoma"/>
              </a:rPr>
              <a:t>Как среди огня</a:t>
            </a:r>
            <a:br/>
            <a:r>
              <a:rPr b="1" lang="ru-RU" sz="1800" spc="-1" strike="noStrike">
                <a:solidFill>
                  <a:srgbClr val="ffffff"/>
                </a:solidFill>
                <a:latin typeface="Tahoma"/>
              </a:rPr>
              <a:t>Ожиданием своим</a:t>
            </a:r>
            <a:br/>
            <a:r>
              <a:rPr b="1" lang="ru-RU" sz="1800" spc="-1" strike="noStrike">
                <a:solidFill>
                  <a:srgbClr val="ffffff"/>
                </a:solidFill>
                <a:latin typeface="Tahoma"/>
              </a:rPr>
              <a:t>Ты спасла меня.</a:t>
            </a:r>
            <a:br/>
            <a:r>
              <a:rPr b="1" lang="ru-RU" sz="1800" spc="-1" strike="noStrike">
                <a:solidFill>
                  <a:srgbClr val="ffffff"/>
                </a:solidFill>
                <a:latin typeface="Tahoma"/>
              </a:rPr>
              <a:t>Как я выжил, будем знать</a:t>
            </a:r>
            <a:br/>
            <a:r>
              <a:rPr b="1" lang="ru-RU" sz="1800" spc="-1" strike="noStrike">
                <a:solidFill>
                  <a:srgbClr val="ffffff"/>
                </a:solidFill>
                <a:latin typeface="Tahoma"/>
              </a:rPr>
              <a:t>Только мы с тобой,-</a:t>
            </a:r>
            <a:br/>
            <a:r>
              <a:rPr b="1" lang="ru-RU" sz="1800" spc="-1" strike="noStrike">
                <a:solidFill>
                  <a:srgbClr val="ffffff"/>
                </a:solidFill>
                <a:latin typeface="Tahoma"/>
              </a:rPr>
              <a:t>Просто ты умела ждать,</a:t>
            </a:r>
            <a:br/>
            <a:r>
              <a:rPr b="1" lang="ru-RU" sz="1800" spc="-1" strike="noStrike">
                <a:solidFill>
                  <a:srgbClr val="ffffff"/>
                </a:solidFill>
                <a:latin typeface="Tahoma"/>
              </a:rPr>
              <a:t>Как никто другой.</a:t>
            </a:r>
            <a:br/>
            <a:endParaRPr b="0" lang="ru-RU" sz="1800" spc="-1" strike="noStrike">
              <a:latin typeface="Arial"/>
            </a:endParaRPr>
          </a:p>
          <a:p>
            <a:pPr algn="r">
              <a:lnSpc>
                <a:spcPct val="100000"/>
              </a:lnSpc>
            </a:pPr>
            <a:r>
              <a:rPr b="1" lang="ru-RU" sz="1800" spc="-1" strike="noStrike">
                <a:solidFill>
                  <a:srgbClr val="ffffff"/>
                </a:solidFill>
                <a:latin typeface="Tahoma"/>
              </a:rPr>
              <a:t>Константин Симонов</a:t>
            </a:r>
            <a:endParaRPr b="0" lang="ru-RU" sz="1800" spc="-1" strike="noStrike">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457200" y="380880"/>
            <a:ext cx="8229240" cy="383760"/>
          </a:xfrm>
          <a:prstGeom prst="rect">
            <a:avLst/>
          </a:prstGeom>
          <a:noFill/>
          <a:ln w="9360">
            <a:noFill/>
          </a:ln>
        </p:spPr>
        <p:txBody>
          <a:bodyPr anchor="ctr"/>
          <a:p>
            <a:pPr algn="ctr">
              <a:lnSpc>
                <a:spcPct val="100000"/>
              </a:lnSpc>
            </a:pPr>
            <a:r>
              <a:rPr b="1" lang="ru-RU" sz="3200" spc="-1" strike="noStrike">
                <a:solidFill>
                  <a:srgbClr val="e5ffff"/>
                </a:solidFill>
                <a:latin typeface="Tahoma"/>
              </a:rPr>
              <a:t>Формирование победного сознания</a:t>
            </a:r>
            <a:endParaRPr b="0" lang="ru-RU" sz="3200" spc="-1" strike="noStrike">
              <a:solidFill>
                <a:srgbClr val="ffffff"/>
              </a:solidFill>
              <a:latin typeface="Tahoma"/>
            </a:endParaRPr>
          </a:p>
        </p:txBody>
      </p:sp>
      <p:sp>
        <p:nvSpPr>
          <p:cNvPr id="187" name="TextShape 2"/>
          <p:cNvSpPr txBox="1"/>
          <p:nvPr/>
        </p:nvSpPr>
        <p:spPr>
          <a:xfrm>
            <a:off x="468360" y="5516640"/>
            <a:ext cx="8229240" cy="1010880"/>
          </a:xfrm>
          <a:prstGeom prst="rect">
            <a:avLst/>
          </a:prstGeom>
          <a:noFill/>
          <a:ln w="9360">
            <a:noFill/>
          </a:ln>
        </p:spPr>
        <p:txBody>
          <a:bodyPr/>
          <a:p>
            <a:pPr marL="343080" indent="-342720">
              <a:lnSpc>
                <a:spcPct val="80000"/>
              </a:lnSpc>
              <a:spcBef>
                <a:spcPts val="400"/>
              </a:spcBef>
              <a:buClr>
                <a:srgbClr val="00ccff"/>
              </a:buClr>
              <a:buSzPct val="65000"/>
              <a:buFont typeface="Wingdings" charset="2"/>
              <a:buChar char=""/>
            </a:pPr>
            <a:r>
              <a:rPr b="0" lang="ru-RU" sz="2000" spc="-1" strike="noStrike">
                <a:solidFill>
                  <a:srgbClr val="ffffff"/>
                </a:solidFill>
                <a:latin typeface="Tahoma"/>
              </a:rPr>
              <a:t>Радуга (1944)</a:t>
            </a:r>
            <a:endParaRPr b="0" lang="ru-RU" sz="2000" spc="-1" strike="noStrike">
              <a:solidFill>
                <a:srgbClr val="ffffff"/>
              </a:solidFill>
              <a:latin typeface="Tahoma"/>
            </a:endParaRPr>
          </a:p>
          <a:p>
            <a:pPr marL="343080" indent="-342720">
              <a:lnSpc>
                <a:spcPct val="80000"/>
              </a:lnSpc>
              <a:spcBef>
                <a:spcPts val="400"/>
              </a:spcBef>
              <a:buClr>
                <a:srgbClr val="00ccff"/>
              </a:buClr>
              <a:buSzPct val="65000"/>
              <a:buFont typeface="Wingdings" charset="2"/>
              <a:buChar char=""/>
            </a:pPr>
            <a:r>
              <a:rPr b="0" lang="ru-RU" sz="2000" spc="-1" strike="noStrike">
                <a:solidFill>
                  <a:srgbClr val="ffffff"/>
                </a:solidFill>
                <a:latin typeface="Tahoma"/>
              </a:rPr>
              <a:t>Реж. Марк Донской (1901-1981)</a:t>
            </a:r>
            <a:endParaRPr b="0" lang="ru-RU" sz="2000" spc="-1" strike="noStrike">
              <a:solidFill>
                <a:srgbClr val="ffffff"/>
              </a:solidFill>
              <a:latin typeface="Tahoma"/>
            </a:endParaRPr>
          </a:p>
          <a:p>
            <a:pPr marL="343080" indent="-342720">
              <a:lnSpc>
                <a:spcPct val="80000"/>
              </a:lnSpc>
              <a:spcBef>
                <a:spcPts val="400"/>
              </a:spcBef>
              <a:buClr>
                <a:srgbClr val="00ccff"/>
              </a:buClr>
              <a:buSzPct val="65000"/>
              <a:buFont typeface="Wingdings" charset="2"/>
              <a:buChar char=""/>
            </a:pPr>
            <a:r>
              <a:rPr b="0" lang="ru-RU" sz="2000" spc="-1" strike="noStrike">
                <a:solidFill>
                  <a:srgbClr val="ffffff"/>
                </a:solidFill>
                <a:latin typeface="Tahoma"/>
              </a:rPr>
              <a:t>В главной роли Наталия Ужвий (1898-1986)</a:t>
            </a:r>
            <a:endParaRPr b="0" lang="ru-RU" sz="2000" spc="-1" strike="noStrike">
              <a:solidFill>
                <a:srgbClr val="ffffff"/>
              </a:solidFill>
              <a:latin typeface="Tahoma"/>
            </a:endParaRPr>
          </a:p>
        </p:txBody>
      </p:sp>
      <p:pic>
        <p:nvPicPr>
          <p:cNvPr id="188" name="Picture 5" descr=""/>
          <p:cNvPicPr/>
          <p:nvPr/>
        </p:nvPicPr>
        <p:blipFill>
          <a:blip r:embed="rId1"/>
          <a:stretch/>
        </p:blipFill>
        <p:spPr>
          <a:xfrm>
            <a:off x="1476360" y="1197000"/>
            <a:ext cx="6624360" cy="417636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457200" y="380880"/>
            <a:ext cx="8229240" cy="744120"/>
          </a:xfrm>
          <a:prstGeom prst="rect">
            <a:avLst/>
          </a:prstGeom>
          <a:noFill/>
          <a:ln w="9360">
            <a:noFill/>
          </a:ln>
        </p:spPr>
        <p:txBody>
          <a:bodyPr anchor="ctr"/>
          <a:p>
            <a:pPr algn="ctr">
              <a:lnSpc>
                <a:spcPct val="100000"/>
              </a:lnSpc>
            </a:pPr>
            <a:br/>
            <a:br/>
            <a:r>
              <a:rPr b="1" lang="ru-RU" sz="2400" spc="-1" strike="noStrike">
                <a:solidFill>
                  <a:srgbClr val="e5ffff"/>
                </a:solidFill>
                <a:latin typeface="Tahoma"/>
              </a:rPr>
              <a:t>Использование культурных символов Российской империи</a:t>
            </a:r>
            <a:br/>
            <a:br/>
            <a:endParaRPr b="0" lang="ru-RU" sz="2400" spc="-1" strike="noStrike">
              <a:solidFill>
                <a:srgbClr val="ffffff"/>
              </a:solidFill>
              <a:latin typeface="Tahoma"/>
            </a:endParaRPr>
          </a:p>
        </p:txBody>
      </p:sp>
      <p:pic>
        <p:nvPicPr>
          <p:cNvPr id="190" name="Picture 5" descr=""/>
          <p:cNvPicPr/>
          <p:nvPr/>
        </p:nvPicPr>
        <p:blipFill>
          <a:blip r:embed="rId1"/>
          <a:stretch/>
        </p:blipFill>
        <p:spPr>
          <a:xfrm>
            <a:off x="1042920" y="1557360"/>
            <a:ext cx="2057040" cy="2228400"/>
          </a:xfrm>
          <a:prstGeom prst="rect">
            <a:avLst/>
          </a:prstGeom>
          <a:ln>
            <a:noFill/>
          </a:ln>
        </p:spPr>
      </p:pic>
      <p:pic>
        <p:nvPicPr>
          <p:cNvPr id="191" name="Picture 7" descr=""/>
          <p:cNvPicPr/>
          <p:nvPr/>
        </p:nvPicPr>
        <p:blipFill>
          <a:blip r:embed="rId2"/>
          <a:stretch/>
        </p:blipFill>
        <p:spPr>
          <a:xfrm>
            <a:off x="3419640" y="1557360"/>
            <a:ext cx="2180880" cy="2095200"/>
          </a:xfrm>
          <a:prstGeom prst="rect">
            <a:avLst/>
          </a:prstGeom>
          <a:ln>
            <a:noFill/>
          </a:ln>
        </p:spPr>
      </p:pic>
      <p:sp>
        <p:nvSpPr>
          <p:cNvPr id="192" name="CustomShape 2"/>
          <p:cNvSpPr/>
          <p:nvPr/>
        </p:nvSpPr>
        <p:spPr>
          <a:xfrm>
            <a:off x="155520" y="46080"/>
            <a:ext cx="2161800" cy="2114280"/>
          </a:xfrm>
          <a:prstGeom prst="rect">
            <a:avLst/>
          </a:prstGeom>
          <a:noFill/>
          <a:ln>
            <a:noFill/>
          </a:ln>
        </p:spPr>
        <p:style>
          <a:lnRef idx="0"/>
          <a:fillRef idx="0"/>
          <a:effectRef idx="0"/>
          <a:fontRef idx="minor"/>
        </p:style>
      </p:sp>
      <p:sp>
        <p:nvSpPr>
          <p:cNvPr id="193" name="CustomShape 3"/>
          <p:cNvSpPr/>
          <p:nvPr/>
        </p:nvSpPr>
        <p:spPr>
          <a:xfrm>
            <a:off x="155520" y="46080"/>
            <a:ext cx="2161800" cy="2114280"/>
          </a:xfrm>
          <a:prstGeom prst="rect">
            <a:avLst/>
          </a:prstGeom>
          <a:noFill/>
          <a:ln>
            <a:noFill/>
          </a:ln>
        </p:spPr>
        <p:style>
          <a:lnRef idx="0"/>
          <a:fillRef idx="0"/>
          <a:effectRef idx="0"/>
          <a:fontRef idx="minor"/>
        </p:style>
      </p:sp>
      <p:pic>
        <p:nvPicPr>
          <p:cNvPr id="194" name="Picture 13" descr=""/>
          <p:cNvPicPr/>
          <p:nvPr/>
        </p:nvPicPr>
        <p:blipFill>
          <a:blip r:embed="rId3"/>
          <a:stretch/>
        </p:blipFill>
        <p:spPr>
          <a:xfrm>
            <a:off x="6012000" y="1557360"/>
            <a:ext cx="2087280" cy="2160360"/>
          </a:xfrm>
          <a:prstGeom prst="rect">
            <a:avLst/>
          </a:prstGeom>
          <a:ln>
            <a:noFill/>
          </a:ln>
        </p:spPr>
      </p:pic>
      <p:pic>
        <p:nvPicPr>
          <p:cNvPr id="195" name="Picture 15" descr=""/>
          <p:cNvPicPr/>
          <p:nvPr/>
        </p:nvPicPr>
        <p:blipFill>
          <a:blip r:embed="rId4"/>
          <a:stretch/>
        </p:blipFill>
        <p:spPr>
          <a:xfrm>
            <a:off x="971640" y="4005360"/>
            <a:ext cx="2220480" cy="2214360"/>
          </a:xfrm>
          <a:prstGeom prst="rect">
            <a:avLst/>
          </a:prstGeom>
          <a:ln>
            <a:noFill/>
          </a:ln>
        </p:spPr>
      </p:pic>
      <p:pic>
        <p:nvPicPr>
          <p:cNvPr id="196" name="Picture 17" descr=""/>
          <p:cNvPicPr/>
          <p:nvPr/>
        </p:nvPicPr>
        <p:blipFill>
          <a:blip r:embed="rId5"/>
          <a:stretch/>
        </p:blipFill>
        <p:spPr>
          <a:xfrm>
            <a:off x="3492360" y="4005360"/>
            <a:ext cx="2160360" cy="2239560"/>
          </a:xfrm>
          <a:prstGeom prst="rect">
            <a:avLst/>
          </a:prstGeom>
          <a:ln>
            <a:noFill/>
          </a:ln>
        </p:spPr>
      </p:pic>
      <p:pic>
        <p:nvPicPr>
          <p:cNvPr id="197" name="Picture 19" descr=""/>
          <p:cNvPicPr/>
          <p:nvPr/>
        </p:nvPicPr>
        <p:blipFill>
          <a:blip r:embed="rId6"/>
          <a:stretch/>
        </p:blipFill>
        <p:spPr>
          <a:xfrm>
            <a:off x="6084720" y="4076640"/>
            <a:ext cx="2104560" cy="214272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TextShape 1"/>
          <p:cNvSpPr txBox="1"/>
          <p:nvPr/>
        </p:nvSpPr>
        <p:spPr>
          <a:xfrm>
            <a:off x="5219640" y="380880"/>
            <a:ext cx="3600000" cy="815760"/>
          </a:xfrm>
          <a:prstGeom prst="rect">
            <a:avLst/>
          </a:prstGeom>
          <a:noFill/>
          <a:ln w="9360">
            <a:noFill/>
          </a:ln>
        </p:spPr>
        <p:txBody>
          <a:bodyPr anchor="ctr"/>
          <a:p>
            <a:pPr algn="ctr">
              <a:lnSpc>
                <a:spcPct val="100000"/>
              </a:lnSpc>
            </a:pPr>
            <a:r>
              <a:rPr b="0" lang="ru-RU" sz="3200" spc="-1" strike="noStrike">
                <a:solidFill>
                  <a:srgbClr val="e5ffff"/>
                </a:solidFill>
                <a:latin typeface="Tahoma"/>
              </a:rPr>
              <a:t>Восстановление гвардии</a:t>
            </a:r>
            <a:endParaRPr b="0" lang="ru-RU" sz="3200" spc="-1" strike="noStrike">
              <a:solidFill>
                <a:srgbClr val="ffffff"/>
              </a:solidFill>
              <a:latin typeface="Tahoma"/>
            </a:endParaRPr>
          </a:p>
        </p:txBody>
      </p:sp>
      <p:sp>
        <p:nvSpPr>
          <p:cNvPr id="199" name="TextShape 2"/>
          <p:cNvSpPr txBox="1"/>
          <p:nvPr/>
        </p:nvSpPr>
        <p:spPr>
          <a:xfrm>
            <a:off x="457200" y="260280"/>
            <a:ext cx="4401720" cy="5835240"/>
          </a:xfrm>
          <a:prstGeom prst="rect">
            <a:avLst/>
          </a:prstGeom>
          <a:noFill/>
          <a:ln w="9360">
            <a:noFill/>
          </a:ln>
        </p:spPr>
        <p:txBody>
          <a:bodyPr/>
          <a:p>
            <a:pPr marL="343080" indent="-342720">
              <a:lnSpc>
                <a:spcPct val="80000"/>
              </a:lnSpc>
              <a:spcBef>
                <a:spcPts val="400"/>
              </a:spcBef>
              <a:buClr>
                <a:srgbClr val="00ccff"/>
              </a:buClr>
              <a:buSzPct val="65000"/>
              <a:buFont typeface="Wingdings" charset="2"/>
              <a:buChar char=""/>
            </a:pPr>
            <a:r>
              <a:rPr b="0" lang="ru-RU" sz="2000" spc="-1" strike="noStrike">
                <a:solidFill>
                  <a:srgbClr val="ffffff"/>
                </a:solidFill>
                <a:latin typeface="Tahoma"/>
              </a:rPr>
              <a:t>18 сентября </a:t>
            </a:r>
            <a:r>
              <a:rPr b="0" i="1" lang="ru-RU" sz="2000" spc="-1" strike="noStrike">
                <a:solidFill>
                  <a:srgbClr val="ffffff"/>
                </a:solidFill>
                <a:latin typeface="Tahoma"/>
              </a:rPr>
              <a:t>1941 </a:t>
            </a:r>
            <a:r>
              <a:rPr b="0" lang="ru-RU" sz="2000" spc="-1" strike="noStrike">
                <a:solidFill>
                  <a:srgbClr val="ffffff"/>
                </a:solidFill>
                <a:latin typeface="Tahoma"/>
              </a:rPr>
              <a:t>г. за образцовые действия, стойкость в обороне, мужество и отвагу в наступлении, проявленные в ходе кровопролитных боёв Смоленского оборонительного сражения (10.07 — 10.09. 1941 г.), по решению </a:t>
            </a:r>
            <a:r>
              <a:rPr b="0" i="1" lang="ru-RU" sz="2000" spc="-1" strike="noStrike">
                <a:solidFill>
                  <a:srgbClr val="ffffff"/>
                </a:solidFill>
                <a:latin typeface="Tahoma"/>
              </a:rPr>
              <a:t>Ставки ВГК</a:t>
            </a:r>
            <a:r>
              <a:rPr b="0" lang="ru-RU" sz="2000" spc="-1" strike="noStrike">
                <a:solidFill>
                  <a:srgbClr val="ffffff"/>
                </a:solidFill>
                <a:latin typeface="Tahoma"/>
              </a:rPr>
              <a:t>, приказом Наркома Обороны (НКО) Союза ССР, от 18 сентября 1941 года № 308, четырём стрелковым дивизиям </a:t>
            </a:r>
            <a:r>
              <a:rPr b="0" i="1" lang="ru-RU" sz="2000" spc="-1" strike="noStrike">
                <a:solidFill>
                  <a:srgbClr val="ffffff"/>
                </a:solidFill>
                <a:latin typeface="Tahoma"/>
              </a:rPr>
              <a:t>100-я </a:t>
            </a:r>
            <a:r>
              <a:rPr b="0" lang="ru-RU" sz="2000" spc="-1" strike="noStrike">
                <a:solidFill>
                  <a:srgbClr val="ffffff"/>
                </a:solidFill>
                <a:latin typeface="Tahoma"/>
              </a:rPr>
              <a:t>(командир генерал </a:t>
            </a:r>
            <a:r>
              <a:rPr b="0" i="1" lang="ru-RU" sz="2000" spc="-1" strike="noStrike">
                <a:solidFill>
                  <a:srgbClr val="ffffff"/>
                </a:solidFill>
                <a:latin typeface="Tahoma"/>
              </a:rPr>
              <a:t>И. Н. Руссиянов</a:t>
            </a:r>
            <a:r>
              <a:rPr b="0" lang="ru-RU" sz="2000" spc="-1" strike="noStrike">
                <a:solidFill>
                  <a:srgbClr val="ffffff"/>
                </a:solidFill>
                <a:latin typeface="Tahoma"/>
              </a:rPr>
              <a:t>) ,</a:t>
            </a:r>
            <a:r>
              <a:rPr b="0" i="1" lang="ru-RU" sz="2000" spc="-1" strike="noStrike">
                <a:solidFill>
                  <a:srgbClr val="ffffff"/>
                </a:solidFill>
                <a:latin typeface="Tahoma"/>
              </a:rPr>
              <a:t>127-я </a:t>
            </a:r>
            <a:r>
              <a:rPr b="0" lang="ru-RU" sz="2000" spc="-1" strike="noStrike">
                <a:solidFill>
                  <a:srgbClr val="ffffff"/>
                </a:solidFill>
                <a:latin typeface="Tahoma"/>
              </a:rPr>
              <a:t>(командир полковник  </a:t>
            </a:r>
            <a:r>
              <a:rPr b="0" i="1" lang="ru-RU" sz="2000" spc="-1" strike="noStrike">
                <a:solidFill>
                  <a:srgbClr val="ffffff"/>
                </a:solidFill>
                <a:latin typeface="Tahoma"/>
              </a:rPr>
              <a:t>А. З. Акименко</a:t>
            </a:r>
            <a:r>
              <a:rPr b="0" lang="ru-RU" sz="2000" spc="-1" strike="noStrike">
                <a:solidFill>
                  <a:srgbClr val="ffffff"/>
                </a:solidFill>
                <a:latin typeface="Tahoma"/>
              </a:rPr>
              <a:t>), 153-я (командир полковник Н. А. Гаген) и </a:t>
            </a:r>
            <a:r>
              <a:rPr b="0" i="1" lang="ru-RU" sz="2000" spc="-1" strike="noStrike">
                <a:solidFill>
                  <a:srgbClr val="ffffff"/>
                </a:solidFill>
                <a:latin typeface="Tahoma"/>
              </a:rPr>
              <a:t>161-я </a:t>
            </a:r>
            <a:r>
              <a:rPr b="0" lang="ru-RU" sz="2000" spc="-1" strike="noStrike">
                <a:solidFill>
                  <a:srgbClr val="ffffff"/>
                </a:solidFill>
                <a:latin typeface="Tahoma"/>
              </a:rPr>
              <a:t>(командир полковник </a:t>
            </a:r>
            <a:r>
              <a:rPr b="0" i="1" lang="ru-RU" sz="2000" spc="-1" strike="noStrike">
                <a:solidFill>
                  <a:srgbClr val="ffffff"/>
                </a:solidFill>
                <a:latin typeface="Tahoma"/>
              </a:rPr>
              <a:t>П. Ф. Москвитин</a:t>
            </a:r>
            <a:r>
              <a:rPr b="0" lang="ru-RU" sz="2000" spc="-1" strike="noStrike">
                <a:solidFill>
                  <a:srgbClr val="ffffff"/>
                </a:solidFill>
                <a:latin typeface="Tahoma"/>
              </a:rPr>
              <a:t>) были присвоены почётные наименования </a:t>
            </a:r>
            <a:r>
              <a:rPr b="1" i="1" lang="ru-RU" sz="2000" spc="-1" strike="noStrike">
                <a:solidFill>
                  <a:srgbClr val="ffffff"/>
                </a:solidFill>
                <a:latin typeface="Tahoma"/>
              </a:rPr>
              <a:t>«Гвардейские»</a:t>
            </a:r>
            <a:r>
              <a:rPr b="0" lang="ru-RU" sz="2000" spc="-1" strike="noStrike">
                <a:solidFill>
                  <a:srgbClr val="ffffff"/>
                </a:solidFill>
                <a:latin typeface="Tahoma"/>
              </a:rPr>
              <a:t> и они были переименованы и преобразованы в </a:t>
            </a:r>
            <a:r>
              <a:rPr b="0" i="1" lang="ru-RU" sz="2000" spc="-1" strike="noStrike">
                <a:solidFill>
                  <a:srgbClr val="ffffff"/>
                </a:solidFill>
                <a:latin typeface="Tahoma"/>
              </a:rPr>
              <a:t>1-ю</a:t>
            </a:r>
            <a:r>
              <a:rPr b="0" lang="ru-RU" sz="2000" spc="-1" strike="noStrike">
                <a:solidFill>
                  <a:srgbClr val="ffffff"/>
                </a:solidFill>
                <a:latin typeface="Tahoma"/>
              </a:rPr>
              <a:t>, </a:t>
            </a:r>
            <a:r>
              <a:rPr b="0" i="1" lang="ru-RU" sz="2000" spc="-1" strike="noStrike">
                <a:solidFill>
                  <a:srgbClr val="ffffff"/>
                </a:solidFill>
                <a:latin typeface="Tahoma"/>
              </a:rPr>
              <a:t>2-ю</a:t>
            </a:r>
            <a:r>
              <a:rPr b="0" lang="ru-RU" sz="2000" spc="-1" strike="noStrike">
                <a:solidFill>
                  <a:srgbClr val="ffffff"/>
                </a:solidFill>
                <a:latin typeface="Tahoma"/>
              </a:rPr>
              <a:t>, 3-ю и </a:t>
            </a:r>
            <a:r>
              <a:rPr b="0" i="1" lang="ru-RU" sz="2000" spc="-1" strike="noStrike">
                <a:solidFill>
                  <a:srgbClr val="ffffff"/>
                </a:solidFill>
                <a:latin typeface="Tahoma"/>
              </a:rPr>
              <a:t>4-ю </a:t>
            </a:r>
            <a:r>
              <a:rPr b="0" lang="ru-RU" sz="2000" spc="-1" strike="noStrike">
                <a:solidFill>
                  <a:srgbClr val="ffffff"/>
                </a:solidFill>
                <a:latin typeface="Tahoma"/>
              </a:rPr>
              <a:t>гвардейские.</a:t>
            </a:r>
            <a:endParaRPr b="0" lang="ru-RU" sz="2000" spc="-1" strike="noStrike">
              <a:solidFill>
                <a:srgbClr val="ffffff"/>
              </a:solidFill>
              <a:latin typeface="Tahoma"/>
            </a:endParaRPr>
          </a:p>
        </p:txBody>
      </p:sp>
      <p:pic>
        <p:nvPicPr>
          <p:cNvPr id="200" name="Picture 7" descr=""/>
          <p:cNvPicPr/>
          <p:nvPr/>
        </p:nvPicPr>
        <p:blipFill>
          <a:blip r:embed="rId1"/>
          <a:stretch/>
        </p:blipFill>
        <p:spPr>
          <a:xfrm>
            <a:off x="4932360" y="1413000"/>
            <a:ext cx="3976200" cy="4824000"/>
          </a:xfrm>
          <a:prstGeom prst="rect">
            <a:avLst/>
          </a:prstGeom>
          <a:ln>
            <a:noFill/>
          </a:ln>
        </p:spPr>
      </p:pic>
      <p:sp>
        <p:nvSpPr>
          <p:cNvPr id="201" name="CustomShape 3"/>
          <p:cNvSpPr/>
          <p:nvPr/>
        </p:nvSpPr>
        <p:spPr>
          <a:xfrm>
            <a:off x="4350960" y="6308640"/>
            <a:ext cx="5130720" cy="309600"/>
          </a:xfrm>
          <a:prstGeom prst="rect">
            <a:avLst/>
          </a:prstGeom>
          <a:noFill/>
          <a:ln w="9360">
            <a:noFill/>
          </a:ln>
        </p:spPr>
        <p:style>
          <a:lnRef idx="0"/>
          <a:fillRef idx="0"/>
          <a:effectRef idx="0"/>
          <a:fontRef idx="minor"/>
        </p:style>
        <p:txBody>
          <a:bodyPr wrap="none" lIns="90000" rIns="90000" tIns="45000" bIns="45000"/>
          <a:p>
            <a:pPr marL="216000" indent="-216000">
              <a:lnSpc>
                <a:spcPct val="80000"/>
              </a:lnSpc>
              <a:spcBef>
                <a:spcPts val="241"/>
              </a:spcBef>
              <a:buClr>
                <a:srgbClr val="00ccff"/>
              </a:buClr>
              <a:buSzPct val="65000"/>
              <a:buFont typeface="Wingdings" charset="2"/>
              <a:buChar char=""/>
            </a:pPr>
            <a:r>
              <a:rPr b="1" i="1" lang="ru-RU" sz="1800" spc="-1" strike="noStrike">
                <a:solidFill>
                  <a:srgbClr val="ffffff"/>
                </a:solidFill>
                <a:latin typeface="Tahoma"/>
              </a:rPr>
              <a:t>Нагрудный знак гвардейца. 1942 г.</a:t>
            </a:r>
            <a:endParaRPr b="0" lang="ru-RU" sz="1800" spc="-1" strike="noStrike">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TextShape 1"/>
          <p:cNvSpPr txBox="1"/>
          <p:nvPr/>
        </p:nvSpPr>
        <p:spPr>
          <a:xfrm>
            <a:off x="457200" y="380880"/>
            <a:ext cx="8229240" cy="1371240"/>
          </a:xfrm>
          <a:prstGeom prst="rect">
            <a:avLst/>
          </a:prstGeom>
          <a:noFill/>
          <a:ln w="9360">
            <a:noFill/>
          </a:ln>
        </p:spPr>
        <p:txBody>
          <a:bodyPr anchor="ctr"/>
          <a:p>
            <a:pPr algn="ctr">
              <a:lnSpc>
                <a:spcPct val="100000"/>
              </a:lnSpc>
            </a:pPr>
            <a:r>
              <a:rPr b="0" lang="ru-RU" sz="4400" spc="-1" strike="noStrike">
                <a:solidFill>
                  <a:srgbClr val="e5ffff"/>
                </a:solidFill>
                <a:latin typeface="Tahoma"/>
              </a:rPr>
              <a:t>Образование</a:t>
            </a:r>
            <a:endParaRPr b="0" lang="ru-RU" sz="4400" spc="-1" strike="noStrike">
              <a:solidFill>
                <a:srgbClr val="ffffff"/>
              </a:solidFill>
              <a:latin typeface="Tahoma"/>
            </a:endParaRPr>
          </a:p>
        </p:txBody>
      </p:sp>
      <p:sp>
        <p:nvSpPr>
          <p:cNvPr id="203" name="TextShape 2"/>
          <p:cNvSpPr txBox="1"/>
          <p:nvPr/>
        </p:nvSpPr>
        <p:spPr>
          <a:xfrm>
            <a:off x="468360" y="5516640"/>
            <a:ext cx="8229240" cy="647280"/>
          </a:xfrm>
          <a:prstGeom prst="rect">
            <a:avLst/>
          </a:prstGeom>
          <a:noFill/>
          <a:ln w="9360">
            <a:noFill/>
          </a:ln>
        </p:spPr>
        <p:txBody>
          <a:bodyPr/>
          <a:p>
            <a:pPr marL="343080" indent="-342720">
              <a:lnSpc>
                <a:spcPct val="100000"/>
              </a:lnSpc>
              <a:spcBef>
                <a:spcPts val="641"/>
              </a:spcBef>
              <a:buClr>
                <a:srgbClr val="00ccff"/>
              </a:buClr>
              <a:buSzPct val="65000"/>
              <a:buFont typeface="Wingdings" charset="2"/>
              <a:buChar char=""/>
            </a:pPr>
            <a:r>
              <a:rPr b="0" lang="ru-RU" sz="3200" spc="-1" strike="noStrike">
                <a:solidFill>
                  <a:srgbClr val="ffffff"/>
                </a:solidFill>
                <a:latin typeface="Tahoma"/>
              </a:rPr>
              <a:t>1943 г. введение раздельного обучения</a:t>
            </a:r>
            <a:endParaRPr b="0" lang="ru-RU" sz="3200" spc="-1" strike="noStrike">
              <a:solidFill>
                <a:srgbClr val="ffffff"/>
              </a:solidFill>
              <a:latin typeface="Tahoma"/>
            </a:endParaRPr>
          </a:p>
        </p:txBody>
      </p:sp>
      <p:pic>
        <p:nvPicPr>
          <p:cNvPr id="204" name="Picture 5" descr=""/>
          <p:cNvPicPr/>
          <p:nvPr/>
        </p:nvPicPr>
        <p:blipFill>
          <a:blip r:embed="rId1"/>
          <a:stretch/>
        </p:blipFill>
        <p:spPr>
          <a:xfrm>
            <a:off x="250920" y="1989000"/>
            <a:ext cx="4392360" cy="2881080"/>
          </a:xfrm>
          <a:prstGeom prst="rect">
            <a:avLst/>
          </a:prstGeom>
          <a:ln>
            <a:noFill/>
          </a:ln>
        </p:spPr>
      </p:pic>
      <p:pic>
        <p:nvPicPr>
          <p:cNvPr id="205" name="Picture 7" descr=""/>
          <p:cNvPicPr/>
          <p:nvPr/>
        </p:nvPicPr>
        <p:blipFill>
          <a:blip r:embed="rId2"/>
          <a:stretch/>
        </p:blipFill>
        <p:spPr>
          <a:xfrm>
            <a:off x="4932360" y="1916280"/>
            <a:ext cx="3168360" cy="295236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395280" y="476280"/>
            <a:ext cx="8229240" cy="864720"/>
          </a:xfrm>
          <a:prstGeom prst="rect">
            <a:avLst/>
          </a:prstGeom>
          <a:noFill/>
          <a:ln w="9360">
            <a:noFill/>
          </a:ln>
        </p:spPr>
        <p:txBody>
          <a:bodyPr anchor="ctr"/>
          <a:p>
            <a:pPr algn="ctr">
              <a:lnSpc>
                <a:spcPct val="100000"/>
              </a:lnSpc>
            </a:pPr>
            <a:r>
              <a:rPr b="1" lang="ru-RU" sz="2800" spc="-1" strike="noStrike">
                <a:solidFill>
                  <a:srgbClr val="e5ffff"/>
                </a:solidFill>
                <a:latin typeface="Tahoma"/>
              </a:rPr>
              <a:t>Особенности советской культуры во время Великой Отечественной войны</a:t>
            </a:r>
            <a:endParaRPr b="0" lang="ru-RU" sz="2800" spc="-1" strike="noStrike">
              <a:solidFill>
                <a:srgbClr val="ffffff"/>
              </a:solidFill>
              <a:latin typeface="Tahoma"/>
            </a:endParaRPr>
          </a:p>
        </p:txBody>
      </p:sp>
      <p:sp>
        <p:nvSpPr>
          <p:cNvPr id="128" name="TextShape 2"/>
          <p:cNvSpPr txBox="1"/>
          <p:nvPr/>
        </p:nvSpPr>
        <p:spPr>
          <a:xfrm>
            <a:off x="684360" y="1557360"/>
            <a:ext cx="8002080" cy="4538160"/>
          </a:xfrm>
          <a:prstGeom prst="rect">
            <a:avLst/>
          </a:prstGeom>
          <a:noFill/>
          <a:ln w="9360">
            <a:noFill/>
          </a:ln>
        </p:spPr>
        <p:txBody>
          <a:bodyPr/>
          <a:p>
            <a:pPr marL="343080" indent="-342720">
              <a:lnSpc>
                <a:spcPct val="80000"/>
              </a:lnSpc>
              <a:spcBef>
                <a:spcPts val="400"/>
              </a:spcBef>
              <a:buClr>
                <a:srgbClr val="00ccff"/>
              </a:buClr>
              <a:buSzPct val="65000"/>
              <a:buFont typeface="Wingdings" charset="2"/>
              <a:buChar char=""/>
            </a:pPr>
            <a:r>
              <a:rPr b="1" lang="ru-RU" sz="2000" spc="-1" strike="noStrike">
                <a:solidFill>
                  <a:srgbClr val="ffffff"/>
                </a:solidFill>
                <a:latin typeface="Tahoma"/>
              </a:rPr>
              <a:t>Тотальное подчинение задачам обеспечения победы</a:t>
            </a:r>
            <a:endParaRPr b="0" lang="ru-RU" sz="2000" spc="-1" strike="noStrike">
              <a:solidFill>
                <a:srgbClr val="ffffff"/>
              </a:solidFill>
              <a:latin typeface="Tahoma"/>
            </a:endParaRPr>
          </a:p>
          <a:p>
            <a:pPr>
              <a:lnSpc>
                <a:spcPct val="80000"/>
              </a:lnSpc>
              <a:spcBef>
                <a:spcPts val="400"/>
              </a:spcBef>
            </a:pPr>
            <a:endParaRPr b="0" lang="ru-RU" sz="2000" spc="-1" strike="noStrike">
              <a:solidFill>
                <a:srgbClr val="ffffff"/>
              </a:solidFill>
              <a:latin typeface="Tahoma"/>
            </a:endParaRPr>
          </a:p>
          <a:p>
            <a:pPr marL="343080" indent="-342720">
              <a:lnSpc>
                <a:spcPct val="80000"/>
              </a:lnSpc>
              <a:spcBef>
                <a:spcPts val="400"/>
              </a:spcBef>
              <a:buClr>
                <a:srgbClr val="00ccff"/>
              </a:buClr>
              <a:buSzPct val="65000"/>
              <a:buFont typeface="Wingdings" charset="2"/>
              <a:buChar char=""/>
            </a:pPr>
            <a:r>
              <a:rPr b="1" lang="ru-RU" sz="2000" spc="-1" strike="noStrike">
                <a:solidFill>
                  <a:srgbClr val="ffffff"/>
                </a:solidFill>
                <a:latin typeface="Tahoma"/>
              </a:rPr>
              <a:t>Окончательный отказ от идеи интернационализма (смысл существования СССР в том, что он база мировой социалистической революции) в пользу идеи патриотизма (СССР наследник России и идеологии «Москва – Третий Рим», теперь СССР – авангард прогрессивного человечества)</a:t>
            </a:r>
            <a:endParaRPr b="0" lang="ru-RU" sz="2000" spc="-1" strike="noStrike">
              <a:solidFill>
                <a:srgbClr val="ffffff"/>
              </a:solidFill>
              <a:latin typeface="Tahoma"/>
            </a:endParaRPr>
          </a:p>
          <a:p>
            <a:pPr>
              <a:lnSpc>
                <a:spcPct val="80000"/>
              </a:lnSpc>
              <a:spcBef>
                <a:spcPts val="400"/>
              </a:spcBef>
            </a:pPr>
            <a:endParaRPr b="0" lang="ru-RU" sz="2000" spc="-1" strike="noStrike">
              <a:solidFill>
                <a:srgbClr val="ffffff"/>
              </a:solidFill>
              <a:latin typeface="Tahoma"/>
            </a:endParaRPr>
          </a:p>
          <a:p>
            <a:pPr marL="343080" indent="-342720">
              <a:lnSpc>
                <a:spcPct val="80000"/>
              </a:lnSpc>
              <a:spcBef>
                <a:spcPts val="400"/>
              </a:spcBef>
              <a:buClr>
                <a:srgbClr val="00ccff"/>
              </a:buClr>
              <a:buSzPct val="65000"/>
              <a:buFont typeface="Wingdings" charset="2"/>
              <a:buChar char=""/>
            </a:pPr>
            <a:r>
              <a:rPr b="1" lang="ru-RU" sz="2000" spc="-1" strike="noStrike">
                <a:solidFill>
                  <a:srgbClr val="ffffff"/>
                </a:solidFill>
                <a:latin typeface="Tahoma"/>
              </a:rPr>
              <a:t>Использование культурных символов Российской империи</a:t>
            </a:r>
            <a:endParaRPr b="0" lang="ru-RU" sz="2000" spc="-1" strike="noStrike">
              <a:solidFill>
                <a:srgbClr val="ffffff"/>
              </a:solidFill>
              <a:latin typeface="Tahoma"/>
            </a:endParaRPr>
          </a:p>
          <a:p>
            <a:pPr>
              <a:lnSpc>
                <a:spcPct val="80000"/>
              </a:lnSpc>
              <a:spcBef>
                <a:spcPts val="400"/>
              </a:spcBef>
            </a:pPr>
            <a:endParaRPr b="0" lang="ru-RU" sz="2000" spc="-1" strike="noStrike">
              <a:solidFill>
                <a:srgbClr val="ffffff"/>
              </a:solidFill>
              <a:latin typeface="Tahoma"/>
            </a:endParaRPr>
          </a:p>
          <a:p>
            <a:pPr marL="343080" indent="-342720">
              <a:lnSpc>
                <a:spcPct val="80000"/>
              </a:lnSpc>
              <a:spcBef>
                <a:spcPts val="400"/>
              </a:spcBef>
              <a:buClr>
                <a:srgbClr val="00ccff"/>
              </a:buClr>
              <a:buSzPct val="65000"/>
              <a:buFont typeface="Wingdings" charset="2"/>
              <a:buChar char=""/>
            </a:pPr>
            <a:r>
              <a:rPr b="1" lang="ru-RU" sz="2000" spc="-1" strike="noStrike">
                <a:solidFill>
                  <a:srgbClr val="ffffff"/>
                </a:solidFill>
                <a:latin typeface="Tahoma"/>
              </a:rPr>
              <a:t>Ослабление «железного занавеса» - расширение культурных контактов с заграницей</a:t>
            </a:r>
            <a:endParaRPr b="0" lang="ru-RU" sz="2000" spc="-1" strike="noStrike">
              <a:solidFill>
                <a:srgbClr val="ffffff"/>
              </a:solidFill>
              <a:latin typeface="Tahoma"/>
            </a:endParaRPr>
          </a:p>
          <a:p>
            <a:pPr>
              <a:lnSpc>
                <a:spcPct val="80000"/>
              </a:lnSpc>
              <a:spcBef>
                <a:spcPts val="400"/>
              </a:spcBef>
            </a:pPr>
            <a:endParaRPr b="0" lang="ru-RU" sz="2000" spc="-1" strike="noStrike">
              <a:solidFill>
                <a:srgbClr val="ffffff"/>
              </a:solidFill>
              <a:latin typeface="Tahoma"/>
            </a:endParaRPr>
          </a:p>
          <a:p>
            <a:pPr marL="343080" indent="-342720">
              <a:lnSpc>
                <a:spcPct val="80000"/>
              </a:lnSpc>
              <a:spcBef>
                <a:spcPts val="400"/>
              </a:spcBef>
              <a:buClr>
                <a:srgbClr val="00ccff"/>
              </a:buClr>
              <a:buSzPct val="65000"/>
              <a:buFont typeface="Wingdings" charset="2"/>
              <a:buChar char=""/>
            </a:pPr>
            <a:r>
              <a:rPr b="1" lang="ru-RU" sz="2000" spc="-1" strike="noStrike">
                <a:solidFill>
                  <a:srgbClr val="ffffff"/>
                </a:solidFill>
                <a:latin typeface="Tahoma"/>
              </a:rPr>
              <a:t>Начало размывания смысла существования СССР</a:t>
            </a:r>
            <a:endParaRPr b="0" lang="ru-RU" sz="2000" spc="-1" strike="noStrike">
              <a:solidFill>
                <a:srgbClr val="ffffff"/>
              </a:solidFill>
              <a:latin typeface="Tahoma"/>
            </a:endParaRPr>
          </a:p>
          <a:p>
            <a:pPr>
              <a:lnSpc>
                <a:spcPct val="80000"/>
              </a:lnSpc>
              <a:spcBef>
                <a:spcPts val="400"/>
              </a:spcBef>
            </a:pPr>
            <a:endParaRPr b="0" lang="ru-RU" sz="2000" spc="-1" strike="noStrike">
              <a:solidFill>
                <a:srgbClr val="ffffff"/>
              </a:solidFill>
              <a:latin typeface="Tahoma"/>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TextShape 1"/>
          <p:cNvSpPr txBox="1"/>
          <p:nvPr/>
        </p:nvSpPr>
        <p:spPr>
          <a:xfrm>
            <a:off x="457200" y="380880"/>
            <a:ext cx="8229240" cy="1031400"/>
          </a:xfrm>
          <a:prstGeom prst="rect">
            <a:avLst/>
          </a:prstGeom>
          <a:noFill/>
          <a:ln w="9360">
            <a:noFill/>
          </a:ln>
        </p:spPr>
        <p:txBody>
          <a:bodyPr anchor="ctr"/>
          <a:p>
            <a:pPr algn="ctr">
              <a:lnSpc>
                <a:spcPct val="100000"/>
              </a:lnSpc>
            </a:pPr>
            <a:r>
              <a:rPr b="0" lang="ru-RU" sz="4400" spc="-1" strike="noStrike">
                <a:solidFill>
                  <a:srgbClr val="e5ffff"/>
                </a:solidFill>
                <a:latin typeface="Tahoma"/>
              </a:rPr>
              <a:t>Образование</a:t>
            </a:r>
            <a:endParaRPr b="0" lang="ru-RU" sz="4400" spc="-1" strike="noStrike">
              <a:solidFill>
                <a:srgbClr val="ffffff"/>
              </a:solidFill>
              <a:latin typeface="Tahoma"/>
            </a:endParaRPr>
          </a:p>
        </p:txBody>
      </p:sp>
      <p:sp>
        <p:nvSpPr>
          <p:cNvPr id="207" name="TextShape 2"/>
          <p:cNvSpPr txBox="1"/>
          <p:nvPr/>
        </p:nvSpPr>
        <p:spPr>
          <a:xfrm>
            <a:off x="468360" y="5589720"/>
            <a:ext cx="8229240" cy="937800"/>
          </a:xfrm>
          <a:prstGeom prst="rect">
            <a:avLst/>
          </a:prstGeom>
          <a:noFill/>
          <a:ln w="9360">
            <a:noFill/>
          </a:ln>
        </p:spPr>
        <p:txBody>
          <a:bodyPr/>
          <a:p>
            <a:pPr marL="343080" indent="-342720">
              <a:lnSpc>
                <a:spcPct val="80000"/>
              </a:lnSpc>
              <a:spcBef>
                <a:spcPts val="400"/>
              </a:spcBef>
              <a:buClr>
                <a:srgbClr val="00ccff"/>
              </a:buClr>
              <a:buSzPct val="65000"/>
              <a:buFont typeface="Wingdings" charset="2"/>
              <a:buChar char=""/>
            </a:pPr>
            <a:r>
              <a:rPr b="0" lang="ru-RU" sz="2000" spc="-1" strike="noStrike">
                <a:solidFill>
                  <a:srgbClr val="ffffff"/>
                </a:solidFill>
                <a:latin typeface="Tahoma"/>
              </a:rPr>
              <a:t>В 1943 г. были созданы суворовские и нахимовские училища для подростков для подготовки будущих офицеров. Прототипами их были кадетские корпуса в Российской империи.</a:t>
            </a:r>
            <a:endParaRPr b="0" lang="ru-RU" sz="2000" spc="-1" strike="noStrike">
              <a:solidFill>
                <a:srgbClr val="ffffff"/>
              </a:solidFill>
              <a:latin typeface="Tahoma"/>
            </a:endParaRPr>
          </a:p>
        </p:txBody>
      </p:sp>
      <p:pic>
        <p:nvPicPr>
          <p:cNvPr id="208" name="Picture 5" descr=""/>
          <p:cNvPicPr/>
          <p:nvPr/>
        </p:nvPicPr>
        <p:blipFill>
          <a:blip r:embed="rId1"/>
          <a:stretch/>
        </p:blipFill>
        <p:spPr>
          <a:xfrm>
            <a:off x="5003640" y="2060640"/>
            <a:ext cx="3889080" cy="2520720"/>
          </a:xfrm>
          <a:prstGeom prst="rect">
            <a:avLst/>
          </a:prstGeom>
          <a:ln>
            <a:noFill/>
          </a:ln>
        </p:spPr>
      </p:pic>
      <p:pic>
        <p:nvPicPr>
          <p:cNvPr id="209" name="Picture 7" descr=""/>
          <p:cNvPicPr/>
          <p:nvPr/>
        </p:nvPicPr>
        <p:blipFill>
          <a:blip r:embed="rId2"/>
          <a:stretch/>
        </p:blipFill>
        <p:spPr>
          <a:xfrm>
            <a:off x="395280" y="1773360"/>
            <a:ext cx="4392360" cy="3311280"/>
          </a:xfrm>
          <a:prstGeom prst="rect">
            <a:avLst/>
          </a:prstGeom>
          <a:ln>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Shape 1"/>
          <p:cNvSpPr txBox="1"/>
          <p:nvPr/>
        </p:nvSpPr>
        <p:spPr>
          <a:xfrm>
            <a:off x="457200" y="549360"/>
            <a:ext cx="4038120" cy="5546520"/>
          </a:xfrm>
          <a:prstGeom prst="rect">
            <a:avLst/>
          </a:prstGeom>
          <a:noFill/>
          <a:ln w="9360">
            <a:noFill/>
          </a:ln>
        </p:spPr>
        <p:txBody>
          <a:bodyPr/>
          <a:p>
            <a:pPr marL="343080" indent="-342720">
              <a:lnSpc>
                <a:spcPct val="80000"/>
              </a:lnSpc>
              <a:spcBef>
                <a:spcPts val="400"/>
              </a:spcBef>
              <a:buClr>
                <a:srgbClr val="00ccff"/>
              </a:buClr>
              <a:buSzPct val="65000"/>
              <a:buFont typeface="Wingdings" charset="2"/>
              <a:buChar char=""/>
            </a:pPr>
            <a:r>
              <a:rPr b="0" lang="ru-RU" sz="2000" spc="-1" strike="noStrike">
                <a:solidFill>
                  <a:srgbClr val="ffffff"/>
                </a:solidFill>
                <a:latin typeface="Tahoma"/>
              </a:rPr>
              <a:t>Учитывая патриотическую позицию Русской православной церкви, активно проявлявшуюся на советской и оккупированной территориях, а также внешнеполитические обстоятельства, И.В. Сталин сделал шаг навстречу Русской православной церкви. В ночь с 4 на 5 сентября 1943 г. он встретился в Кремле с её представителями Московской патриархии. После этого деятельность Русской православной церкви в СССР была восстановлена. Первым «советским» патриархом был избран митрополит Сергий</a:t>
            </a:r>
            <a:endParaRPr b="0" lang="ru-RU" sz="2000" spc="-1" strike="noStrike">
              <a:solidFill>
                <a:srgbClr val="ffffff"/>
              </a:solidFill>
              <a:latin typeface="Tahoma"/>
            </a:endParaRPr>
          </a:p>
        </p:txBody>
      </p:sp>
      <p:pic>
        <p:nvPicPr>
          <p:cNvPr id="211" name="Picture 7" descr=""/>
          <p:cNvPicPr/>
          <p:nvPr/>
        </p:nvPicPr>
        <p:blipFill>
          <a:blip r:embed="rId1"/>
          <a:stretch/>
        </p:blipFill>
        <p:spPr>
          <a:xfrm>
            <a:off x="4572000" y="620640"/>
            <a:ext cx="4247640" cy="3312720"/>
          </a:xfrm>
          <a:prstGeom prst="rect">
            <a:avLst/>
          </a:prstGeom>
          <a:ln>
            <a:noFill/>
          </a:ln>
        </p:spPr>
      </p:pic>
      <p:pic>
        <p:nvPicPr>
          <p:cNvPr id="212" name="Picture 9" descr=""/>
          <p:cNvPicPr/>
          <p:nvPr/>
        </p:nvPicPr>
        <p:blipFill>
          <a:blip r:embed="rId2"/>
          <a:stretch/>
        </p:blipFill>
        <p:spPr>
          <a:xfrm>
            <a:off x="4716360" y="4076640"/>
            <a:ext cx="3671640" cy="2520720"/>
          </a:xfrm>
          <a:prstGeom prst="rect">
            <a:avLst/>
          </a:prstGeom>
          <a:ln>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TextShape 1"/>
          <p:cNvSpPr txBox="1"/>
          <p:nvPr/>
        </p:nvSpPr>
        <p:spPr>
          <a:xfrm>
            <a:off x="457200" y="380880"/>
            <a:ext cx="4114440" cy="1371240"/>
          </a:xfrm>
          <a:prstGeom prst="rect">
            <a:avLst/>
          </a:prstGeom>
          <a:noFill/>
          <a:ln w="9360">
            <a:noFill/>
          </a:ln>
        </p:spPr>
        <p:txBody>
          <a:bodyPr anchor="ctr"/>
          <a:p>
            <a:pPr algn="ctr">
              <a:lnSpc>
                <a:spcPct val="100000"/>
              </a:lnSpc>
            </a:pPr>
            <a:r>
              <a:rPr b="0" lang="ru-RU" sz="4000" spc="-1" strike="noStrike">
                <a:solidFill>
                  <a:srgbClr val="e5ffff"/>
                </a:solidFill>
                <a:latin typeface="Tahoma"/>
              </a:rPr>
              <a:t>Белая эмиграция </a:t>
            </a:r>
            <a:endParaRPr b="0" lang="ru-RU" sz="4000" spc="-1" strike="noStrike">
              <a:solidFill>
                <a:srgbClr val="ffffff"/>
              </a:solidFill>
              <a:latin typeface="Tahoma"/>
            </a:endParaRPr>
          </a:p>
        </p:txBody>
      </p:sp>
      <p:sp>
        <p:nvSpPr>
          <p:cNvPr id="214" name="TextShape 2"/>
          <p:cNvSpPr txBox="1"/>
          <p:nvPr/>
        </p:nvSpPr>
        <p:spPr>
          <a:xfrm>
            <a:off x="457200" y="5661000"/>
            <a:ext cx="4038120" cy="863280"/>
          </a:xfrm>
          <a:prstGeom prst="rect">
            <a:avLst/>
          </a:prstGeom>
          <a:noFill/>
          <a:ln w="9360">
            <a:noFill/>
          </a:ln>
        </p:spPr>
        <p:txBody>
          <a:bodyPr/>
          <a:p>
            <a:pPr marL="343080" indent="-342720">
              <a:lnSpc>
                <a:spcPct val="80000"/>
              </a:lnSpc>
              <a:spcBef>
                <a:spcPts val="320"/>
              </a:spcBef>
              <a:buClr>
                <a:srgbClr val="00ccff"/>
              </a:buClr>
              <a:buSzPct val="65000"/>
              <a:buFont typeface="Wingdings" charset="2"/>
              <a:buChar char=""/>
            </a:pPr>
            <a:r>
              <a:rPr b="1" lang="ru-RU" sz="1600" spc="-1" strike="noStrike">
                <a:solidFill>
                  <a:srgbClr val="ffffff"/>
                </a:solidFill>
                <a:latin typeface="Tahoma"/>
              </a:rPr>
              <a:t>Сергей Рахманинов (1873-1943)</a:t>
            </a:r>
            <a:endParaRPr b="0" lang="ru-RU" sz="1600" spc="-1" strike="noStrike">
              <a:solidFill>
                <a:srgbClr val="ffffff"/>
              </a:solidFill>
              <a:latin typeface="Tahoma"/>
            </a:endParaRPr>
          </a:p>
          <a:p>
            <a:pPr marL="343080" indent="-342720">
              <a:lnSpc>
                <a:spcPct val="80000"/>
              </a:lnSpc>
              <a:spcBef>
                <a:spcPts val="320"/>
              </a:spcBef>
            </a:pPr>
            <a:r>
              <a:rPr b="1" lang="ru-RU" sz="1600" spc="-1" strike="noStrike">
                <a:solidFill>
                  <a:srgbClr val="ffffff"/>
                </a:solidFill>
                <a:latin typeface="Tahoma"/>
              </a:rPr>
              <a:t>      </a:t>
            </a:r>
            <a:r>
              <a:rPr b="1" lang="ru-RU" sz="1600" spc="-1" strike="noStrike">
                <a:solidFill>
                  <a:srgbClr val="ffffff"/>
                </a:solidFill>
                <a:latin typeface="Tahoma"/>
              </a:rPr>
              <a:t>давал концерты в США в пользу Красной Армии</a:t>
            </a:r>
            <a:endParaRPr b="0" lang="ru-RU" sz="1600" spc="-1" strike="noStrike">
              <a:solidFill>
                <a:srgbClr val="ffffff"/>
              </a:solidFill>
              <a:latin typeface="Tahoma"/>
            </a:endParaRPr>
          </a:p>
        </p:txBody>
      </p:sp>
      <p:sp>
        <p:nvSpPr>
          <p:cNvPr id="215" name="TextShape 3"/>
          <p:cNvSpPr txBox="1"/>
          <p:nvPr/>
        </p:nvSpPr>
        <p:spPr>
          <a:xfrm>
            <a:off x="4648320" y="5300640"/>
            <a:ext cx="4038120" cy="1296720"/>
          </a:xfrm>
          <a:prstGeom prst="rect">
            <a:avLst/>
          </a:prstGeom>
          <a:noFill/>
          <a:ln w="9360">
            <a:noFill/>
          </a:ln>
        </p:spPr>
        <p:txBody>
          <a:bodyPr/>
          <a:p>
            <a:pPr marL="343080" indent="-342720">
              <a:lnSpc>
                <a:spcPct val="80000"/>
              </a:lnSpc>
              <a:spcBef>
                <a:spcPts val="320"/>
              </a:spcBef>
              <a:buClr>
                <a:srgbClr val="00ccff"/>
              </a:buClr>
              <a:buSzPct val="65000"/>
              <a:buFont typeface="Wingdings" charset="2"/>
              <a:buChar char=""/>
            </a:pPr>
            <a:r>
              <a:rPr b="1" lang="ru-RU" sz="1600" spc="-1" strike="noStrike">
                <a:solidFill>
                  <a:srgbClr val="ffffff"/>
                </a:solidFill>
                <a:latin typeface="Tahoma"/>
              </a:rPr>
              <a:t>Антон Деникин (1872-1947), белогвардейский полководец, автор мемуаров о гражданской войне «Очерки русской смуты» призвал эмигрантов сражаться с нацизмом</a:t>
            </a:r>
            <a:endParaRPr b="0" lang="ru-RU" sz="1600" spc="-1" strike="noStrike">
              <a:solidFill>
                <a:srgbClr val="ffffff"/>
              </a:solidFill>
              <a:latin typeface="Tahoma"/>
            </a:endParaRPr>
          </a:p>
        </p:txBody>
      </p:sp>
      <p:pic>
        <p:nvPicPr>
          <p:cNvPr id="216" name="Picture 7" descr=""/>
          <p:cNvPicPr/>
          <p:nvPr/>
        </p:nvPicPr>
        <p:blipFill>
          <a:blip r:embed="rId1"/>
          <a:stretch/>
        </p:blipFill>
        <p:spPr>
          <a:xfrm>
            <a:off x="611280" y="2133720"/>
            <a:ext cx="3744720" cy="3311280"/>
          </a:xfrm>
          <a:prstGeom prst="rect">
            <a:avLst/>
          </a:prstGeom>
          <a:ln>
            <a:noFill/>
          </a:ln>
        </p:spPr>
      </p:pic>
      <p:pic>
        <p:nvPicPr>
          <p:cNvPr id="217" name="Picture 12" descr=""/>
          <p:cNvPicPr/>
          <p:nvPr/>
        </p:nvPicPr>
        <p:blipFill>
          <a:blip r:embed="rId2"/>
          <a:stretch/>
        </p:blipFill>
        <p:spPr>
          <a:xfrm>
            <a:off x="4932360" y="765000"/>
            <a:ext cx="3217680" cy="4447800"/>
          </a:xfrm>
          <a:prstGeom prst="rect">
            <a:avLst/>
          </a:prstGeom>
          <a:ln>
            <a:noFill/>
          </a:ln>
        </p:spPr>
      </p:pic>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Shape 1"/>
          <p:cNvSpPr txBox="1"/>
          <p:nvPr/>
        </p:nvSpPr>
        <p:spPr>
          <a:xfrm>
            <a:off x="4427640" y="380880"/>
            <a:ext cx="4258800" cy="239400"/>
          </a:xfrm>
          <a:prstGeom prst="rect">
            <a:avLst/>
          </a:prstGeom>
          <a:noFill/>
          <a:ln w="9360">
            <a:noFill/>
          </a:ln>
        </p:spPr>
        <p:txBody>
          <a:bodyPr anchor="ctr"/>
          <a:p>
            <a:pPr algn="ctr">
              <a:lnSpc>
                <a:spcPct val="100000"/>
              </a:lnSpc>
            </a:pPr>
            <a:r>
              <a:rPr b="0" lang="ru-RU" sz="4000" spc="-1" strike="noStrike">
                <a:solidFill>
                  <a:srgbClr val="e5ffff"/>
                </a:solidFill>
                <a:latin typeface="Tahoma"/>
              </a:rPr>
              <a:t>Белая эмиграция</a:t>
            </a:r>
            <a:endParaRPr b="0" lang="ru-RU" sz="4000" spc="-1" strike="noStrike">
              <a:solidFill>
                <a:srgbClr val="ffffff"/>
              </a:solidFill>
              <a:latin typeface="Tahoma"/>
            </a:endParaRPr>
          </a:p>
        </p:txBody>
      </p:sp>
      <p:sp>
        <p:nvSpPr>
          <p:cNvPr id="219" name="TextShape 2"/>
          <p:cNvSpPr txBox="1"/>
          <p:nvPr/>
        </p:nvSpPr>
        <p:spPr>
          <a:xfrm>
            <a:off x="457200" y="5373720"/>
            <a:ext cx="3106440" cy="1294920"/>
          </a:xfrm>
          <a:prstGeom prst="rect">
            <a:avLst/>
          </a:prstGeom>
          <a:noFill/>
          <a:ln w="9360">
            <a:noFill/>
          </a:ln>
        </p:spPr>
        <p:txBody>
          <a:bodyPr/>
          <a:p>
            <a:pPr marL="343080" indent="-342720">
              <a:lnSpc>
                <a:spcPct val="80000"/>
              </a:lnSpc>
              <a:spcBef>
                <a:spcPts val="281"/>
              </a:spcBef>
              <a:buClr>
                <a:srgbClr val="00ccff"/>
              </a:buClr>
              <a:buSzPct val="65000"/>
              <a:buFont typeface="Wingdings" charset="2"/>
              <a:buChar char=""/>
            </a:pPr>
            <a:r>
              <a:rPr b="1" lang="ru-RU" sz="1400" spc="-1" strike="noStrike">
                <a:solidFill>
                  <a:srgbClr val="ffffff"/>
                </a:solidFill>
                <a:latin typeface="Tahoma"/>
              </a:rPr>
              <a:t>Александр Вертинский (1889-1957), певец, автор-исполнитель песен</a:t>
            </a:r>
            <a:endParaRPr b="0" lang="ru-RU" sz="1400" spc="-1" strike="noStrike">
              <a:solidFill>
                <a:srgbClr val="ffffff"/>
              </a:solidFill>
              <a:latin typeface="Tahoma"/>
            </a:endParaRPr>
          </a:p>
          <a:p>
            <a:pPr marL="343080" indent="-342720">
              <a:lnSpc>
                <a:spcPct val="80000"/>
              </a:lnSpc>
              <a:spcBef>
                <a:spcPts val="281"/>
              </a:spcBef>
            </a:pPr>
            <a:r>
              <a:rPr b="1" lang="ru-RU" sz="1400" spc="-1" strike="noStrike">
                <a:solidFill>
                  <a:srgbClr val="ffffff"/>
                </a:solidFill>
                <a:latin typeface="Tahoma"/>
              </a:rPr>
              <a:t>      </a:t>
            </a:r>
            <a:r>
              <a:rPr b="1" lang="ru-RU" sz="1400" spc="-1" strike="noStrike">
                <a:solidFill>
                  <a:srgbClr val="ffffff"/>
                </a:solidFill>
                <a:latin typeface="Tahoma"/>
              </a:rPr>
              <a:t>в 1943 г. вернулся на родину из эмиграции</a:t>
            </a:r>
            <a:endParaRPr b="0" lang="ru-RU" sz="1400" spc="-1" strike="noStrike">
              <a:solidFill>
                <a:srgbClr val="ffffff"/>
              </a:solidFill>
              <a:latin typeface="Tahoma"/>
            </a:endParaRPr>
          </a:p>
        </p:txBody>
      </p:sp>
      <p:pic>
        <p:nvPicPr>
          <p:cNvPr id="220" name="Picture 5" descr=""/>
          <p:cNvPicPr/>
          <p:nvPr/>
        </p:nvPicPr>
        <p:blipFill>
          <a:blip r:embed="rId1"/>
          <a:stretch/>
        </p:blipFill>
        <p:spPr>
          <a:xfrm>
            <a:off x="395280" y="907920"/>
            <a:ext cx="3239640" cy="4320720"/>
          </a:xfrm>
          <a:prstGeom prst="rect">
            <a:avLst/>
          </a:prstGeom>
          <a:ln>
            <a:noFill/>
          </a:ln>
        </p:spPr>
      </p:pic>
      <p:sp>
        <p:nvSpPr>
          <p:cNvPr id="221" name="CustomShape 3"/>
          <p:cNvSpPr/>
          <p:nvPr/>
        </p:nvSpPr>
        <p:spPr>
          <a:xfrm>
            <a:off x="4572000" y="729000"/>
            <a:ext cx="4571640" cy="6398640"/>
          </a:xfrm>
          <a:prstGeom prst="rect">
            <a:avLst/>
          </a:prstGeom>
          <a:noFill/>
          <a:ln w="9360">
            <a:noFill/>
          </a:ln>
        </p:spPr>
        <p:style>
          <a:lnRef idx="0"/>
          <a:fillRef idx="0"/>
          <a:effectRef idx="0"/>
          <a:fontRef idx="minor"/>
        </p:style>
        <p:txBody>
          <a:bodyPr lIns="90000" rIns="90000" tIns="45000" bIns="45000" anchor="ctr"/>
          <a:p>
            <a:pPr>
              <a:lnSpc>
                <a:spcPct val="100000"/>
              </a:lnSpc>
            </a:pPr>
            <a:r>
              <a:rPr b="1" lang="ru-RU" sz="1800" spc="-1" strike="noStrike">
                <a:solidFill>
                  <a:srgbClr val="ffffff"/>
                </a:solidFill>
                <a:latin typeface="Tahoma"/>
              </a:rPr>
              <a:t>Проклинали. Плакали. Вопили.</a:t>
            </a:r>
            <a:br/>
            <a:r>
              <a:rPr b="1" lang="ru-RU" sz="1800" spc="-1" strike="noStrike">
                <a:solidFill>
                  <a:srgbClr val="ffffff"/>
                </a:solidFill>
                <a:latin typeface="Tahoma"/>
              </a:rPr>
              <a:t>Декламировали: "Наша мать..."</a:t>
            </a:r>
            <a:br/>
            <a:r>
              <a:rPr b="1" lang="ru-RU" sz="1800" spc="-1" strike="noStrike">
                <a:solidFill>
                  <a:srgbClr val="ffffff"/>
                </a:solidFill>
                <a:latin typeface="Tahoma"/>
              </a:rPr>
              <a:t>В кабаках за возрожденье пили,</a:t>
            </a:r>
            <a:br/>
            <a:r>
              <a:rPr b="1" lang="ru-RU" sz="1800" spc="-1" strike="noStrike">
                <a:solidFill>
                  <a:srgbClr val="ffffff"/>
                </a:solidFill>
                <a:latin typeface="Tahoma"/>
              </a:rPr>
              <a:t>Чтоб опять наутро проклинать.</a:t>
            </a:r>
            <a:br/>
            <a:br/>
            <a:r>
              <a:rPr b="1" lang="ru-RU" sz="1800" spc="-1" strike="noStrike">
                <a:solidFill>
                  <a:srgbClr val="ffffff"/>
                </a:solidFill>
                <a:latin typeface="Tahoma"/>
              </a:rPr>
              <a:t>А потом вдруг поняли. Прозрели.</a:t>
            </a:r>
            <a:br/>
            <a:r>
              <a:rPr b="1" lang="ru-RU" sz="1800" spc="-1" strike="noStrike">
                <a:solidFill>
                  <a:srgbClr val="ffffff"/>
                </a:solidFill>
                <a:latin typeface="Tahoma"/>
              </a:rPr>
              <a:t>За голову взялися. Неужели</a:t>
            </a:r>
            <a:br/>
            <a:r>
              <a:rPr b="1" lang="ru-RU" sz="1800" spc="-1" strike="noStrike">
                <a:solidFill>
                  <a:srgbClr val="ffffff"/>
                </a:solidFill>
                <a:latin typeface="Tahoma"/>
              </a:rPr>
              <a:t>"Китеж", оживающий без нас...</a:t>
            </a:r>
            <a:br/>
            <a:r>
              <a:rPr b="1" lang="ru-RU" sz="1800" spc="-1" strike="noStrike">
                <a:solidFill>
                  <a:srgbClr val="ffffff"/>
                </a:solidFill>
                <a:latin typeface="Tahoma"/>
              </a:rPr>
              <a:t>так-таки Великая? Подите ж...</a:t>
            </a:r>
            <a:br/>
            <a:r>
              <a:rPr b="1" lang="ru-RU" sz="1800" spc="-1" strike="noStrike">
                <a:solidFill>
                  <a:srgbClr val="ffffff"/>
                </a:solidFill>
                <a:latin typeface="Tahoma"/>
              </a:rPr>
              <a:t>а она, действительно, как Китеж,</a:t>
            </a:r>
            <a:br/>
            <a:r>
              <a:rPr b="1" lang="ru-RU" sz="1800" spc="-1" strike="noStrike">
                <a:solidFill>
                  <a:srgbClr val="ffffff"/>
                </a:solidFill>
                <a:latin typeface="Tahoma"/>
              </a:rPr>
              <a:t>проплывает мимо ваших глаз.</a:t>
            </a:r>
            <a:br/>
            <a:br/>
            <a:r>
              <a:rPr b="1" lang="ru-RU" sz="1800" spc="-1" strike="noStrike">
                <a:solidFill>
                  <a:srgbClr val="ffffff"/>
                </a:solidFill>
                <a:latin typeface="Tahoma"/>
              </a:rPr>
              <a:t>И уже сердец людских мильоны</a:t>
            </a:r>
            <a:br/>
            <a:r>
              <a:rPr b="1" lang="ru-RU" sz="1800" spc="-1" strike="noStrike">
                <a:solidFill>
                  <a:srgbClr val="ffffff"/>
                </a:solidFill>
                <a:latin typeface="Tahoma"/>
              </a:rPr>
              <a:t>Ждут её на дальних берегах.</a:t>
            </a:r>
            <a:br/>
            <a:r>
              <a:rPr b="1" lang="ru-RU" sz="1800" spc="-1" strike="noStrike">
                <a:solidFill>
                  <a:srgbClr val="ffffff"/>
                </a:solidFill>
                <a:latin typeface="Tahoma"/>
              </a:rPr>
              <a:t>И уже пылают их знамёна</a:t>
            </a:r>
            <a:br/>
            <a:r>
              <a:rPr b="1" lang="ru-RU" sz="1800" spc="-1" strike="noStrike">
                <a:solidFill>
                  <a:srgbClr val="ffffff"/>
                </a:solidFill>
                <a:latin typeface="Tahoma"/>
              </a:rPr>
              <a:t>Ей навстречу в поднятых руках.</a:t>
            </a:r>
            <a:br/>
            <a:r>
              <a:rPr b="1" lang="ru-RU" sz="1800" spc="-1" strike="noStrike">
                <a:solidFill>
                  <a:srgbClr val="ffffff"/>
                </a:solidFill>
                <a:latin typeface="Tahoma"/>
              </a:rPr>
              <a:t>А она, с улыбкой и приветом</a:t>
            </a:r>
            <a:br/>
            <a:r>
              <a:rPr b="1" lang="ru-RU" sz="1800" spc="-1" strike="noStrike">
                <a:solidFill>
                  <a:srgbClr val="ffffff"/>
                </a:solidFill>
                <a:latin typeface="Tahoma"/>
              </a:rPr>
              <a:t>Мир несущая народам и векам,</a:t>
            </a:r>
            <a:br/>
            <a:r>
              <a:rPr b="1" lang="ru-RU" sz="1800" spc="-1" strike="noStrike">
                <a:solidFill>
                  <a:srgbClr val="ffffff"/>
                </a:solidFill>
                <a:latin typeface="Tahoma"/>
              </a:rPr>
              <a:t>Вся сияет нестерпимым светом,</a:t>
            </a:r>
            <a:br/>
            <a:r>
              <a:rPr b="1" lang="ru-RU" sz="1800" spc="-1" strike="noStrike">
                <a:solidFill>
                  <a:srgbClr val="ffffff"/>
                </a:solidFill>
                <a:latin typeface="Tahoma"/>
              </a:rPr>
              <a:t>Всё ещё невидимая вам!</a:t>
            </a:r>
            <a:br/>
            <a:endParaRPr b="0" lang="ru-RU" sz="1800" spc="-1" strike="noStrike">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457200" y="380880"/>
            <a:ext cx="8229240" cy="1371240"/>
          </a:xfrm>
          <a:prstGeom prst="rect">
            <a:avLst/>
          </a:prstGeom>
          <a:noFill/>
          <a:ln w="9360">
            <a:noFill/>
          </a:ln>
        </p:spPr>
        <p:txBody>
          <a:bodyPr anchor="ctr"/>
          <a:p>
            <a:pPr algn="ctr">
              <a:lnSpc>
                <a:spcPct val="100000"/>
              </a:lnSpc>
            </a:pPr>
            <a:r>
              <a:rPr b="0" lang="ru-RU" sz="4400" spc="-1" strike="noStrike">
                <a:solidFill>
                  <a:srgbClr val="e5ffff"/>
                </a:solidFill>
                <a:latin typeface="Tahoma"/>
              </a:rPr>
              <a:t>Наука и техника</a:t>
            </a:r>
            <a:endParaRPr b="0" lang="ru-RU" sz="4400" spc="-1" strike="noStrike">
              <a:solidFill>
                <a:srgbClr val="ffffff"/>
              </a:solidFill>
              <a:latin typeface="Tahoma"/>
            </a:endParaRPr>
          </a:p>
        </p:txBody>
      </p:sp>
      <p:sp>
        <p:nvSpPr>
          <p:cNvPr id="130" name="TextShape 2"/>
          <p:cNvSpPr txBox="1"/>
          <p:nvPr/>
        </p:nvSpPr>
        <p:spPr>
          <a:xfrm>
            <a:off x="468360" y="5229360"/>
            <a:ext cx="4038120" cy="1298160"/>
          </a:xfrm>
          <a:prstGeom prst="rect">
            <a:avLst/>
          </a:prstGeom>
          <a:noFill/>
          <a:ln w="9360">
            <a:noFill/>
          </a:ln>
        </p:spPr>
        <p:txBody>
          <a:bodyPr/>
          <a:p>
            <a:pPr marL="343080" indent="-342720">
              <a:lnSpc>
                <a:spcPct val="80000"/>
              </a:lnSpc>
              <a:spcBef>
                <a:spcPts val="320"/>
              </a:spcBef>
              <a:buClr>
                <a:srgbClr val="00ccff"/>
              </a:buClr>
              <a:buSzPct val="65000"/>
              <a:buFont typeface="Wingdings" charset="2"/>
              <a:buChar char=""/>
            </a:pPr>
            <a:r>
              <a:rPr b="1" lang="ru-RU" sz="1600" spc="-1" strike="noStrike">
                <a:solidFill>
                  <a:srgbClr val="ffffff"/>
                </a:solidFill>
                <a:latin typeface="Tahoma"/>
              </a:rPr>
              <a:t>Катю́ша — неофициальное собирательное название боевых машин реактивной артиллери БМ-8 (82 мм), БМ-13 (132 мм) и БМ-31 (310 мм). </a:t>
            </a:r>
            <a:endParaRPr b="0" lang="ru-RU" sz="1600" spc="-1" strike="noStrike">
              <a:solidFill>
                <a:srgbClr val="ffffff"/>
              </a:solidFill>
              <a:latin typeface="Tahoma"/>
            </a:endParaRPr>
          </a:p>
        </p:txBody>
      </p:sp>
      <p:sp>
        <p:nvSpPr>
          <p:cNvPr id="131" name="TextShape 3"/>
          <p:cNvSpPr txBox="1"/>
          <p:nvPr/>
        </p:nvSpPr>
        <p:spPr>
          <a:xfrm>
            <a:off x="5508720" y="5373720"/>
            <a:ext cx="3384360" cy="1082160"/>
          </a:xfrm>
          <a:prstGeom prst="rect">
            <a:avLst/>
          </a:prstGeom>
          <a:noFill/>
          <a:ln w="9360">
            <a:noFill/>
          </a:ln>
        </p:spPr>
        <p:txBody>
          <a:bodyPr/>
          <a:p>
            <a:pPr marL="343080" indent="-342720">
              <a:lnSpc>
                <a:spcPct val="80000"/>
              </a:lnSpc>
              <a:spcBef>
                <a:spcPts val="320"/>
              </a:spcBef>
              <a:buClr>
                <a:srgbClr val="00ccff"/>
              </a:buClr>
              <a:buSzPct val="65000"/>
              <a:buFont typeface="Wingdings" charset="2"/>
              <a:buChar char=""/>
            </a:pPr>
            <a:r>
              <a:rPr b="1" lang="ru-RU" sz="1600" spc="-1" strike="noStrike">
                <a:solidFill>
                  <a:srgbClr val="ffffff"/>
                </a:solidFill>
                <a:latin typeface="Tahoma"/>
              </a:rPr>
              <a:t>Георгий Лангемак</a:t>
            </a:r>
            <a:endParaRPr b="0" lang="ru-RU" sz="1600" spc="-1" strike="noStrike">
              <a:solidFill>
                <a:srgbClr val="ffffff"/>
              </a:solidFill>
              <a:latin typeface="Tahoma"/>
            </a:endParaRPr>
          </a:p>
          <a:p>
            <a:pPr marL="343080" indent="-342720">
              <a:lnSpc>
                <a:spcPct val="80000"/>
              </a:lnSpc>
              <a:spcBef>
                <a:spcPts val="320"/>
              </a:spcBef>
              <a:buClr>
                <a:srgbClr val="00ccff"/>
              </a:buClr>
              <a:buSzPct val="65000"/>
              <a:buFont typeface="Wingdings" charset="2"/>
              <a:buChar char=""/>
            </a:pPr>
            <a:r>
              <a:rPr b="1" lang="ru-RU" sz="1600" spc="-1" strike="noStrike">
                <a:solidFill>
                  <a:srgbClr val="ffffff"/>
                </a:solidFill>
                <a:latin typeface="Tahoma"/>
              </a:rPr>
              <a:t>1898-1938</a:t>
            </a:r>
            <a:endParaRPr b="0" lang="ru-RU" sz="1600" spc="-1" strike="noStrike">
              <a:solidFill>
                <a:srgbClr val="ffffff"/>
              </a:solidFill>
              <a:latin typeface="Tahoma"/>
            </a:endParaRPr>
          </a:p>
        </p:txBody>
      </p:sp>
      <p:pic>
        <p:nvPicPr>
          <p:cNvPr id="132" name="Picture 5" descr=""/>
          <p:cNvPicPr/>
          <p:nvPr/>
        </p:nvPicPr>
        <p:blipFill>
          <a:blip r:embed="rId1"/>
          <a:stretch/>
        </p:blipFill>
        <p:spPr>
          <a:xfrm>
            <a:off x="5867280" y="1557360"/>
            <a:ext cx="2725200" cy="3414240"/>
          </a:xfrm>
          <a:prstGeom prst="rect">
            <a:avLst/>
          </a:prstGeom>
          <a:ln>
            <a:noFill/>
          </a:ln>
        </p:spPr>
      </p:pic>
      <p:pic>
        <p:nvPicPr>
          <p:cNvPr id="133" name="Picture 9" descr=""/>
          <p:cNvPicPr/>
          <p:nvPr/>
        </p:nvPicPr>
        <p:blipFill>
          <a:blip r:embed="rId2"/>
          <a:stretch/>
        </p:blipFill>
        <p:spPr>
          <a:xfrm>
            <a:off x="324000" y="1484280"/>
            <a:ext cx="4752720" cy="352872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3851280" y="380880"/>
            <a:ext cx="4835160" cy="1371240"/>
          </a:xfrm>
          <a:prstGeom prst="rect">
            <a:avLst/>
          </a:prstGeom>
          <a:noFill/>
          <a:ln w="9360">
            <a:noFill/>
          </a:ln>
        </p:spPr>
        <p:txBody>
          <a:bodyPr anchor="ctr"/>
          <a:p>
            <a:pPr algn="ctr">
              <a:lnSpc>
                <a:spcPct val="100000"/>
              </a:lnSpc>
            </a:pPr>
            <a:r>
              <a:rPr b="0" lang="ru-RU" sz="4400" spc="-1" strike="noStrike">
                <a:solidFill>
                  <a:srgbClr val="e5ffff"/>
                </a:solidFill>
                <a:latin typeface="Tahoma"/>
              </a:rPr>
              <a:t>Наука и техника</a:t>
            </a:r>
            <a:endParaRPr b="0" lang="ru-RU" sz="4400" spc="-1" strike="noStrike">
              <a:solidFill>
                <a:srgbClr val="ffffff"/>
              </a:solidFill>
              <a:latin typeface="Tahoma"/>
            </a:endParaRPr>
          </a:p>
        </p:txBody>
      </p:sp>
      <p:sp>
        <p:nvSpPr>
          <p:cNvPr id="135" name="TextShape 2"/>
          <p:cNvSpPr txBox="1"/>
          <p:nvPr/>
        </p:nvSpPr>
        <p:spPr>
          <a:xfrm>
            <a:off x="457200" y="4797360"/>
            <a:ext cx="3250800" cy="1298160"/>
          </a:xfrm>
          <a:prstGeom prst="rect">
            <a:avLst/>
          </a:prstGeom>
          <a:noFill/>
          <a:ln w="9360">
            <a:noFill/>
          </a:ln>
        </p:spPr>
        <p:txBody>
          <a:bodyPr/>
          <a:p>
            <a:pPr marL="343080" indent="-342720">
              <a:lnSpc>
                <a:spcPct val="80000"/>
              </a:lnSpc>
              <a:spcBef>
                <a:spcPts val="281"/>
              </a:spcBef>
              <a:buClr>
                <a:srgbClr val="00ccff"/>
              </a:buClr>
              <a:buSzPct val="65000"/>
              <a:buFont typeface="Wingdings" charset="2"/>
              <a:buChar char=""/>
            </a:pPr>
            <a:r>
              <a:rPr b="1" lang="ru-RU" sz="1400" spc="-1" strike="noStrike">
                <a:solidFill>
                  <a:srgbClr val="ffffff"/>
                </a:solidFill>
                <a:latin typeface="Tahoma"/>
              </a:rPr>
              <a:t>Михаил Кошкин</a:t>
            </a:r>
            <a:endParaRPr b="0" lang="ru-RU" sz="1400" spc="-1" strike="noStrike">
              <a:solidFill>
                <a:srgbClr val="ffffff"/>
              </a:solidFill>
              <a:latin typeface="Tahoma"/>
            </a:endParaRPr>
          </a:p>
          <a:p>
            <a:pPr marL="343080" indent="-342720">
              <a:lnSpc>
                <a:spcPct val="80000"/>
              </a:lnSpc>
              <a:spcBef>
                <a:spcPts val="281"/>
              </a:spcBef>
              <a:buClr>
                <a:srgbClr val="00ccff"/>
              </a:buClr>
              <a:buSzPct val="65000"/>
              <a:buFont typeface="Wingdings" charset="2"/>
              <a:buChar char=""/>
            </a:pPr>
            <a:r>
              <a:rPr b="1" lang="ru-RU" sz="1400" spc="-1" strike="noStrike">
                <a:solidFill>
                  <a:srgbClr val="ffffff"/>
                </a:solidFill>
                <a:latin typeface="Tahoma"/>
              </a:rPr>
              <a:t>(1898-1940)</a:t>
            </a:r>
            <a:endParaRPr b="0" lang="ru-RU" sz="1400" spc="-1" strike="noStrike">
              <a:solidFill>
                <a:srgbClr val="ffffff"/>
              </a:solidFill>
              <a:latin typeface="Tahoma"/>
            </a:endParaRPr>
          </a:p>
          <a:p>
            <a:pPr marL="343080" indent="-342720">
              <a:lnSpc>
                <a:spcPct val="80000"/>
              </a:lnSpc>
              <a:spcBef>
                <a:spcPts val="281"/>
              </a:spcBef>
              <a:buClr>
                <a:srgbClr val="00ccff"/>
              </a:buClr>
              <a:buSzPct val="65000"/>
              <a:buFont typeface="Wingdings" charset="2"/>
              <a:buChar char=""/>
            </a:pPr>
            <a:r>
              <a:rPr b="1" lang="ru-RU" sz="1400" spc="-1" strike="noStrike">
                <a:solidFill>
                  <a:srgbClr val="ffffff"/>
                </a:solidFill>
                <a:latin typeface="Tahoma"/>
              </a:rPr>
              <a:t>Начальник КБ танкостроения Харьковского завода транспортного машиностроения</a:t>
            </a:r>
            <a:endParaRPr b="0" lang="ru-RU" sz="1400" spc="-1" strike="noStrike">
              <a:solidFill>
                <a:srgbClr val="ffffff"/>
              </a:solidFill>
              <a:latin typeface="Tahoma"/>
            </a:endParaRPr>
          </a:p>
          <a:p>
            <a:pPr marL="343080" indent="-342720">
              <a:lnSpc>
                <a:spcPct val="80000"/>
              </a:lnSpc>
              <a:spcBef>
                <a:spcPts val="281"/>
              </a:spcBef>
            </a:pPr>
            <a:endParaRPr b="0" lang="ru-RU" sz="1400" spc="-1" strike="noStrike">
              <a:solidFill>
                <a:srgbClr val="ffffff"/>
              </a:solidFill>
              <a:latin typeface="Tahoma"/>
            </a:endParaRPr>
          </a:p>
        </p:txBody>
      </p:sp>
      <p:pic>
        <p:nvPicPr>
          <p:cNvPr id="136" name="Picture 5" descr=""/>
          <p:cNvPicPr/>
          <p:nvPr/>
        </p:nvPicPr>
        <p:blipFill>
          <a:blip r:embed="rId1"/>
          <a:stretch/>
        </p:blipFill>
        <p:spPr>
          <a:xfrm>
            <a:off x="324000" y="476280"/>
            <a:ext cx="3168360" cy="4032000"/>
          </a:xfrm>
          <a:prstGeom prst="rect">
            <a:avLst/>
          </a:prstGeom>
          <a:ln>
            <a:noFill/>
          </a:ln>
        </p:spPr>
      </p:pic>
      <p:pic>
        <p:nvPicPr>
          <p:cNvPr id="137" name="Picture 7" descr=""/>
          <p:cNvPicPr/>
          <p:nvPr/>
        </p:nvPicPr>
        <p:blipFill>
          <a:blip r:embed="rId2"/>
          <a:stretch/>
        </p:blipFill>
        <p:spPr>
          <a:xfrm>
            <a:off x="3708360" y="1628640"/>
            <a:ext cx="5055840" cy="2964960"/>
          </a:xfrm>
          <a:prstGeom prst="rect">
            <a:avLst/>
          </a:prstGeom>
          <a:ln>
            <a:noFill/>
          </a:ln>
        </p:spPr>
      </p:pic>
      <p:sp>
        <p:nvSpPr>
          <p:cNvPr id="138" name="CustomShape 3"/>
          <p:cNvSpPr/>
          <p:nvPr/>
        </p:nvSpPr>
        <p:spPr>
          <a:xfrm>
            <a:off x="3924360" y="5013360"/>
            <a:ext cx="5040000" cy="1186920"/>
          </a:xfrm>
          <a:prstGeom prst="rect">
            <a:avLst/>
          </a:prstGeom>
          <a:noFill/>
          <a:ln w="9360">
            <a:noFill/>
          </a:ln>
        </p:spPr>
        <p:style>
          <a:lnRef idx="0"/>
          <a:fillRef idx="0"/>
          <a:effectRef idx="0"/>
          <a:fontRef idx="minor"/>
        </p:style>
        <p:txBody>
          <a:bodyPr lIns="90000" rIns="90000" tIns="45000" bIns="45000"/>
          <a:p>
            <a:pPr>
              <a:lnSpc>
                <a:spcPct val="100000"/>
              </a:lnSpc>
            </a:pPr>
            <a:r>
              <a:rPr b="1" lang="ru-RU" sz="2400" spc="-1" strike="noStrike">
                <a:solidFill>
                  <a:srgbClr val="ffffff"/>
                </a:solidFill>
                <a:latin typeface="Tahoma"/>
              </a:rPr>
              <a:t>Средний танк Т-34, лучший танк Второй мировой войны</a:t>
            </a:r>
            <a:endParaRPr b="0" lang="ru-RU" sz="2400" spc="-1" strike="noStrike">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457200" y="380880"/>
            <a:ext cx="3250800" cy="1371240"/>
          </a:xfrm>
          <a:prstGeom prst="rect">
            <a:avLst/>
          </a:prstGeom>
          <a:noFill/>
          <a:ln w="9360">
            <a:noFill/>
          </a:ln>
        </p:spPr>
        <p:txBody>
          <a:bodyPr anchor="ctr"/>
          <a:p>
            <a:pPr algn="ctr">
              <a:lnSpc>
                <a:spcPct val="100000"/>
              </a:lnSpc>
            </a:pPr>
            <a:r>
              <a:rPr b="1" lang="ru-RU" sz="4000" spc="-1" strike="noStrike">
                <a:solidFill>
                  <a:srgbClr val="e5ffff"/>
                </a:solidFill>
                <a:latin typeface="Tahoma"/>
              </a:rPr>
              <a:t>Наука и техника</a:t>
            </a:r>
            <a:endParaRPr b="0" lang="ru-RU" sz="4000" spc="-1" strike="noStrike">
              <a:solidFill>
                <a:srgbClr val="ffffff"/>
              </a:solidFill>
              <a:latin typeface="Tahoma"/>
            </a:endParaRPr>
          </a:p>
        </p:txBody>
      </p:sp>
      <p:sp>
        <p:nvSpPr>
          <p:cNvPr id="140" name="TextShape 2"/>
          <p:cNvSpPr txBox="1"/>
          <p:nvPr/>
        </p:nvSpPr>
        <p:spPr>
          <a:xfrm>
            <a:off x="6300720" y="3573360"/>
            <a:ext cx="2663640" cy="1294920"/>
          </a:xfrm>
          <a:prstGeom prst="rect">
            <a:avLst/>
          </a:prstGeom>
          <a:noFill/>
          <a:ln w="9360">
            <a:noFill/>
          </a:ln>
        </p:spPr>
        <p:txBody>
          <a:bodyPr/>
          <a:p>
            <a:pPr marL="343080" indent="-342720">
              <a:lnSpc>
                <a:spcPct val="90000"/>
              </a:lnSpc>
              <a:spcBef>
                <a:spcPts val="400"/>
              </a:spcBef>
              <a:buClr>
                <a:srgbClr val="00ccff"/>
              </a:buClr>
              <a:buSzPct val="65000"/>
              <a:buFont typeface="Wingdings" charset="2"/>
              <a:buChar char=""/>
            </a:pPr>
            <a:r>
              <a:rPr b="0" lang="ru-RU" sz="2000" spc="-1" strike="noStrike">
                <a:solidFill>
                  <a:srgbClr val="ffffff"/>
                </a:solidFill>
                <a:latin typeface="Tahoma"/>
              </a:rPr>
              <a:t>Сергей Ильюшин</a:t>
            </a:r>
            <a:endParaRPr b="0" lang="ru-RU" sz="2000" spc="-1" strike="noStrike">
              <a:solidFill>
                <a:srgbClr val="ffffff"/>
              </a:solidFill>
              <a:latin typeface="Tahoma"/>
            </a:endParaRPr>
          </a:p>
          <a:p>
            <a:pPr marL="343080" indent="-342720">
              <a:lnSpc>
                <a:spcPct val="90000"/>
              </a:lnSpc>
              <a:spcBef>
                <a:spcPts val="400"/>
              </a:spcBef>
              <a:buClr>
                <a:srgbClr val="00ccff"/>
              </a:buClr>
              <a:buSzPct val="65000"/>
              <a:buFont typeface="Wingdings" charset="2"/>
              <a:buChar char=""/>
            </a:pPr>
            <a:r>
              <a:rPr b="0" lang="ru-RU" sz="2000" spc="-1" strike="noStrike">
                <a:solidFill>
                  <a:srgbClr val="ffffff"/>
                </a:solidFill>
                <a:latin typeface="Tahoma"/>
              </a:rPr>
              <a:t>1894-1977</a:t>
            </a:r>
            <a:endParaRPr b="0" lang="ru-RU" sz="2000" spc="-1" strike="noStrike">
              <a:solidFill>
                <a:srgbClr val="ffffff"/>
              </a:solidFill>
              <a:latin typeface="Tahoma"/>
            </a:endParaRPr>
          </a:p>
          <a:p>
            <a:pPr marL="343080" indent="-342720">
              <a:lnSpc>
                <a:spcPct val="90000"/>
              </a:lnSpc>
              <a:spcBef>
                <a:spcPts val="400"/>
              </a:spcBef>
              <a:buClr>
                <a:srgbClr val="00ccff"/>
              </a:buClr>
              <a:buSzPct val="65000"/>
              <a:buFont typeface="Wingdings" charset="2"/>
              <a:buChar char=""/>
            </a:pPr>
            <a:r>
              <a:rPr b="0" lang="ru-RU" sz="2000" spc="-1" strike="noStrike">
                <a:solidFill>
                  <a:srgbClr val="ffffff"/>
                </a:solidFill>
                <a:latin typeface="Tahoma"/>
              </a:rPr>
              <a:t>авиаконструктор</a:t>
            </a:r>
            <a:endParaRPr b="0" lang="ru-RU" sz="2000" spc="-1" strike="noStrike">
              <a:solidFill>
                <a:srgbClr val="ffffff"/>
              </a:solidFill>
              <a:latin typeface="Tahoma"/>
            </a:endParaRPr>
          </a:p>
        </p:txBody>
      </p:sp>
      <p:pic>
        <p:nvPicPr>
          <p:cNvPr id="141" name="Picture 5" descr=""/>
          <p:cNvPicPr/>
          <p:nvPr/>
        </p:nvPicPr>
        <p:blipFill>
          <a:blip r:embed="rId1"/>
          <a:stretch/>
        </p:blipFill>
        <p:spPr>
          <a:xfrm>
            <a:off x="4572000" y="333360"/>
            <a:ext cx="4392360" cy="3024000"/>
          </a:xfrm>
          <a:prstGeom prst="rect">
            <a:avLst/>
          </a:prstGeom>
          <a:ln>
            <a:noFill/>
          </a:ln>
        </p:spPr>
      </p:pic>
      <p:pic>
        <p:nvPicPr>
          <p:cNvPr id="142" name="Picture 7" descr=""/>
          <p:cNvPicPr/>
          <p:nvPr/>
        </p:nvPicPr>
        <p:blipFill>
          <a:blip r:embed="rId2"/>
          <a:stretch/>
        </p:blipFill>
        <p:spPr>
          <a:xfrm>
            <a:off x="250920" y="2276640"/>
            <a:ext cx="6049440" cy="2228400"/>
          </a:xfrm>
          <a:prstGeom prst="rect">
            <a:avLst/>
          </a:prstGeom>
          <a:ln>
            <a:noFill/>
          </a:ln>
        </p:spPr>
      </p:pic>
      <p:sp>
        <p:nvSpPr>
          <p:cNvPr id="143" name="CustomShape 3"/>
          <p:cNvSpPr/>
          <p:nvPr/>
        </p:nvSpPr>
        <p:spPr>
          <a:xfrm>
            <a:off x="324000" y="4861440"/>
            <a:ext cx="8280000" cy="1663920"/>
          </a:xfrm>
          <a:prstGeom prst="rect">
            <a:avLst/>
          </a:prstGeom>
          <a:noFill/>
          <a:ln w="9360">
            <a:noFill/>
          </a:ln>
        </p:spPr>
        <p:style>
          <a:lnRef idx="0"/>
          <a:fillRef idx="0"/>
          <a:effectRef idx="0"/>
          <a:fontRef idx="minor"/>
        </p:style>
        <p:txBody>
          <a:bodyPr lIns="9360" rIns="9360" tIns="9360" bIns="9360" anchor="ctr"/>
          <a:p>
            <a:pPr>
              <a:lnSpc>
                <a:spcPct val="100000"/>
              </a:lnSpc>
            </a:pPr>
            <a:r>
              <a:rPr b="1" lang="ru-RU" sz="1800" spc="-1" strike="noStrike">
                <a:solidFill>
                  <a:srgbClr val="ffffff"/>
                </a:solidFill>
                <a:latin typeface="Tahoma"/>
              </a:rPr>
              <a:t>ИЛ-2 – самый массовый самолёт Второй мировой войны. Советские конструкторы называли его «летающий танк». Немецкие пилоты за живучесть называли его «бетонный самолёт» .У наземных войск вермахта самолёт пользовался дурной репутацией и заслужил такие прозвища, как «мясник», «мясорубка», «чума»</a:t>
            </a:r>
            <a:endParaRPr b="0" lang="ru-RU" sz="1800" spc="-1" strike="noStrike">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Shape 1"/>
          <p:cNvSpPr txBox="1"/>
          <p:nvPr/>
        </p:nvSpPr>
        <p:spPr>
          <a:xfrm>
            <a:off x="4500720" y="380880"/>
            <a:ext cx="4185720" cy="815760"/>
          </a:xfrm>
          <a:prstGeom prst="rect">
            <a:avLst/>
          </a:prstGeom>
          <a:noFill/>
          <a:ln w="9360">
            <a:noFill/>
          </a:ln>
        </p:spPr>
        <p:txBody>
          <a:bodyPr anchor="ctr"/>
          <a:p>
            <a:pPr algn="ctr">
              <a:lnSpc>
                <a:spcPct val="100000"/>
              </a:lnSpc>
            </a:pPr>
            <a:r>
              <a:rPr b="0" lang="ru-RU" sz="4400" spc="-1" strike="noStrike">
                <a:solidFill>
                  <a:srgbClr val="e5ffff"/>
                </a:solidFill>
                <a:latin typeface="Tahoma"/>
              </a:rPr>
              <a:t>Медицина</a:t>
            </a:r>
            <a:endParaRPr b="0" lang="ru-RU" sz="4400" spc="-1" strike="noStrike">
              <a:solidFill>
                <a:srgbClr val="ffffff"/>
              </a:solidFill>
              <a:latin typeface="Tahoma"/>
            </a:endParaRPr>
          </a:p>
        </p:txBody>
      </p:sp>
      <p:sp>
        <p:nvSpPr>
          <p:cNvPr id="145" name="TextShape 2"/>
          <p:cNvSpPr txBox="1"/>
          <p:nvPr/>
        </p:nvSpPr>
        <p:spPr>
          <a:xfrm>
            <a:off x="457200" y="5229360"/>
            <a:ext cx="3754080" cy="866520"/>
          </a:xfrm>
          <a:prstGeom prst="rect">
            <a:avLst/>
          </a:prstGeom>
          <a:noFill/>
          <a:ln w="9360">
            <a:noFill/>
          </a:ln>
        </p:spPr>
        <p:txBody>
          <a:bodyPr/>
          <a:p>
            <a:pPr marL="343080" indent="-342720">
              <a:lnSpc>
                <a:spcPct val="80000"/>
              </a:lnSpc>
              <a:spcBef>
                <a:spcPts val="281"/>
              </a:spcBef>
              <a:buClr>
                <a:srgbClr val="00ccff"/>
              </a:buClr>
              <a:buSzPct val="65000"/>
              <a:buFont typeface="Wingdings" charset="2"/>
              <a:buChar char=""/>
            </a:pPr>
            <a:r>
              <a:rPr b="1" lang="ru-RU" sz="1400" spc="-1" strike="noStrike">
                <a:solidFill>
                  <a:srgbClr val="ffffff"/>
                </a:solidFill>
                <a:latin typeface="Tahoma"/>
              </a:rPr>
              <a:t>Николай Бурденко</a:t>
            </a:r>
            <a:endParaRPr b="0" lang="ru-RU" sz="1400" spc="-1" strike="noStrike">
              <a:solidFill>
                <a:srgbClr val="ffffff"/>
              </a:solidFill>
              <a:latin typeface="Tahoma"/>
            </a:endParaRPr>
          </a:p>
          <a:p>
            <a:pPr marL="343080" indent="-342720">
              <a:lnSpc>
                <a:spcPct val="80000"/>
              </a:lnSpc>
              <a:spcBef>
                <a:spcPts val="281"/>
              </a:spcBef>
              <a:buClr>
                <a:srgbClr val="00ccff"/>
              </a:buClr>
              <a:buSzPct val="65000"/>
              <a:buFont typeface="Wingdings" charset="2"/>
              <a:buChar char=""/>
            </a:pPr>
            <a:r>
              <a:rPr b="1" lang="ru-RU" sz="1400" spc="-1" strike="noStrike">
                <a:solidFill>
                  <a:srgbClr val="ffffff"/>
                </a:solidFill>
                <a:latin typeface="Tahoma"/>
              </a:rPr>
              <a:t>1876-1946</a:t>
            </a:r>
            <a:endParaRPr b="0" lang="ru-RU" sz="1400" spc="-1" strike="noStrike">
              <a:solidFill>
                <a:srgbClr val="ffffff"/>
              </a:solidFill>
              <a:latin typeface="Tahoma"/>
            </a:endParaRPr>
          </a:p>
          <a:p>
            <a:pPr marL="343080" indent="-342720">
              <a:lnSpc>
                <a:spcPct val="80000"/>
              </a:lnSpc>
              <a:spcBef>
                <a:spcPts val="281"/>
              </a:spcBef>
              <a:buClr>
                <a:srgbClr val="00ccff"/>
              </a:buClr>
              <a:buSzPct val="65000"/>
              <a:buFont typeface="Wingdings" charset="2"/>
              <a:buChar char=""/>
            </a:pPr>
            <a:r>
              <a:rPr b="1" lang="ru-RU" sz="1400" spc="-1" strike="noStrike">
                <a:solidFill>
                  <a:srgbClr val="ffffff"/>
                </a:solidFill>
                <a:latin typeface="Tahoma"/>
              </a:rPr>
              <a:t>Главный хирург Красной Армии</a:t>
            </a:r>
            <a:endParaRPr b="0" lang="ru-RU" sz="1400" spc="-1" strike="noStrike">
              <a:solidFill>
                <a:srgbClr val="ffffff"/>
              </a:solidFill>
              <a:latin typeface="Tahoma"/>
            </a:endParaRPr>
          </a:p>
        </p:txBody>
      </p:sp>
      <p:pic>
        <p:nvPicPr>
          <p:cNvPr id="146" name="Picture 5" descr=""/>
          <p:cNvPicPr/>
          <p:nvPr/>
        </p:nvPicPr>
        <p:blipFill>
          <a:blip r:embed="rId1"/>
          <a:stretch/>
        </p:blipFill>
        <p:spPr>
          <a:xfrm>
            <a:off x="468360" y="333360"/>
            <a:ext cx="3239640" cy="4535280"/>
          </a:xfrm>
          <a:prstGeom prst="rect">
            <a:avLst/>
          </a:prstGeom>
          <a:ln>
            <a:noFill/>
          </a:ln>
        </p:spPr>
      </p:pic>
      <p:sp>
        <p:nvSpPr>
          <p:cNvPr id="147" name="CustomShape 3"/>
          <p:cNvSpPr/>
          <p:nvPr/>
        </p:nvSpPr>
        <p:spPr>
          <a:xfrm>
            <a:off x="3995640" y="5158800"/>
            <a:ext cx="4968360" cy="1188000"/>
          </a:xfrm>
          <a:prstGeom prst="rect">
            <a:avLst/>
          </a:prstGeom>
          <a:noFill/>
          <a:ln w="9360">
            <a:noFill/>
          </a:ln>
        </p:spPr>
        <p:style>
          <a:lnRef idx="0"/>
          <a:fillRef idx="0"/>
          <a:effectRef idx="0"/>
          <a:fontRef idx="minor"/>
        </p:style>
        <p:txBody>
          <a:bodyPr lIns="90000" rIns="90000" tIns="45000" bIns="45000" anchor="ctr"/>
          <a:p>
            <a:pPr algn="just">
              <a:lnSpc>
                <a:spcPct val="100000"/>
              </a:lnSpc>
            </a:pPr>
            <a:r>
              <a:rPr b="1" lang="ru-RU" sz="1800" spc="-1" strike="noStrike">
                <a:solidFill>
                  <a:srgbClr val="ffffff"/>
                </a:solidFill>
                <a:latin typeface="Tahoma"/>
              </a:rPr>
              <a:t>Методы лечения, созданные Н.Бурденко, позволили снизить смертность среди раненных с 65 до 25%. </a:t>
            </a:r>
            <a:endParaRPr b="0" lang="ru-RU" sz="1800" spc="-1" strike="noStrike">
              <a:latin typeface="Arial"/>
            </a:endParaRPr>
          </a:p>
        </p:txBody>
      </p:sp>
      <p:pic>
        <p:nvPicPr>
          <p:cNvPr id="148" name="Picture 8" descr=""/>
          <p:cNvPicPr/>
          <p:nvPr/>
        </p:nvPicPr>
        <p:blipFill>
          <a:blip r:embed="rId2"/>
          <a:stretch/>
        </p:blipFill>
        <p:spPr>
          <a:xfrm>
            <a:off x="4356000" y="1268280"/>
            <a:ext cx="4490640" cy="2879280"/>
          </a:xfrm>
          <a:prstGeom prst="rect">
            <a:avLst/>
          </a:prstGeom>
          <a:ln>
            <a:noFill/>
          </a:ln>
        </p:spPr>
      </p:pic>
      <p:sp>
        <p:nvSpPr>
          <p:cNvPr id="149" name="CustomShape 4"/>
          <p:cNvSpPr/>
          <p:nvPr/>
        </p:nvSpPr>
        <p:spPr>
          <a:xfrm>
            <a:off x="4427640" y="4157280"/>
            <a:ext cx="4468320" cy="912240"/>
          </a:xfrm>
          <a:prstGeom prst="rect">
            <a:avLst/>
          </a:prstGeom>
          <a:noFill/>
          <a:ln w="9360">
            <a:noFill/>
          </a:ln>
        </p:spPr>
        <p:style>
          <a:lnRef idx="0"/>
          <a:fillRef idx="0"/>
          <a:effectRef idx="0"/>
          <a:fontRef idx="minor"/>
        </p:style>
        <p:txBody>
          <a:bodyPr lIns="90000" rIns="90000" tIns="45000" bIns="45000" anchor="ctr"/>
          <a:p>
            <a:pPr algn="r">
              <a:lnSpc>
                <a:spcPct val="100000"/>
              </a:lnSpc>
            </a:pPr>
            <a:r>
              <a:rPr b="1" lang="ru-RU" sz="1800" spc="-1" strike="noStrike">
                <a:solidFill>
                  <a:srgbClr val="ffffff"/>
                </a:solidFill>
                <a:latin typeface="Tahoma"/>
              </a:rPr>
              <a:t>Обработка раны, 1943 г.</a:t>
            </a:r>
            <a:br/>
            <a:r>
              <a:rPr b="1" lang="ru-RU" sz="1800" spc="-1" strike="noStrike">
                <a:solidFill>
                  <a:srgbClr val="ffffff"/>
                </a:solidFill>
                <a:latin typeface="Tahoma"/>
              </a:rPr>
              <a:t>(Свердловск, ныне Екатеринбург)</a:t>
            </a:r>
            <a:endParaRPr b="0" lang="ru-RU" sz="1800" spc="-1" strike="noStrike">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179280" y="380880"/>
            <a:ext cx="8713440" cy="815760"/>
          </a:xfrm>
          <a:prstGeom prst="rect">
            <a:avLst/>
          </a:prstGeom>
          <a:noFill/>
          <a:ln w="9360">
            <a:noFill/>
          </a:ln>
        </p:spPr>
        <p:txBody>
          <a:bodyPr anchor="ctr"/>
          <a:p>
            <a:pPr algn="ctr">
              <a:lnSpc>
                <a:spcPct val="100000"/>
              </a:lnSpc>
            </a:pPr>
            <a:r>
              <a:rPr b="0" lang="ru-RU" sz="4000" spc="-1" strike="noStrike">
                <a:solidFill>
                  <a:srgbClr val="e5ffff"/>
                </a:solidFill>
                <a:latin typeface="Tahoma"/>
              </a:rPr>
              <a:t>Формирование победного сознания</a:t>
            </a:r>
            <a:endParaRPr b="0" lang="ru-RU" sz="4000" spc="-1" strike="noStrike">
              <a:solidFill>
                <a:srgbClr val="ffffff"/>
              </a:solidFill>
              <a:latin typeface="Tahoma"/>
            </a:endParaRPr>
          </a:p>
        </p:txBody>
      </p:sp>
      <p:sp>
        <p:nvSpPr>
          <p:cNvPr id="151" name="TextShape 2"/>
          <p:cNvSpPr txBox="1"/>
          <p:nvPr/>
        </p:nvSpPr>
        <p:spPr>
          <a:xfrm>
            <a:off x="5389560" y="5589720"/>
            <a:ext cx="3754080" cy="506160"/>
          </a:xfrm>
          <a:prstGeom prst="rect">
            <a:avLst/>
          </a:prstGeom>
          <a:noFill/>
          <a:ln w="9360">
            <a:noFill/>
          </a:ln>
        </p:spPr>
        <p:txBody>
          <a:bodyPr/>
          <a:p>
            <a:pPr marL="343080" indent="-342720" algn="r">
              <a:lnSpc>
                <a:spcPct val="80000"/>
              </a:lnSpc>
              <a:spcBef>
                <a:spcPts val="360"/>
              </a:spcBef>
            </a:pPr>
            <a:r>
              <a:rPr b="1" lang="ru-RU" sz="1800" spc="-1" strike="noStrike">
                <a:solidFill>
                  <a:srgbClr val="ffffff"/>
                </a:solidFill>
                <a:latin typeface="Tahoma"/>
              </a:rPr>
              <a:t>Илья Эренбург (1891-1967)</a:t>
            </a:r>
            <a:endParaRPr b="0" lang="ru-RU" sz="1800" spc="-1" strike="noStrike">
              <a:solidFill>
                <a:srgbClr val="ffffff"/>
              </a:solidFill>
              <a:latin typeface="Tahoma"/>
            </a:endParaRPr>
          </a:p>
          <a:p>
            <a:pPr marL="343080" indent="-342720" algn="r">
              <a:lnSpc>
                <a:spcPct val="80000"/>
              </a:lnSpc>
              <a:spcBef>
                <a:spcPts val="360"/>
              </a:spcBef>
            </a:pPr>
            <a:r>
              <a:rPr b="1" lang="ru-RU" sz="1800" spc="-1" strike="noStrike">
                <a:solidFill>
                  <a:srgbClr val="ffffff"/>
                </a:solidFill>
                <a:latin typeface="Tahoma"/>
              </a:rPr>
              <a:t>писатель, публицист</a:t>
            </a:r>
            <a:endParaRPr b="0" lang="ru-RU" sz="1800" spc="-1" strike="noStrike">
              <a:solidFill>
                <a:srgbClr val="ffffff"/>
              </a:solidFill>
              <a:latin typeface="Tahoma"/>
            </a:endParaRPr>
          </a:p>
        </p:txBody>
      </p:sp>
      <p:pic>
        <p:nvPicPr>
          <p:cNvPr id="152" name="Picture 5" descr=""/>
          <p:cNvPicPr/>
          <p:nvPr/>
        </p:nvPicPr>
        <p:blipFill>
          <a:blip r:embed="rId1"/>
          <a:stretch/>
        </p:blipFill>
        <p:spPr>
          <a:xfrm>
            <a:off x="5435640" y="1341360"/>
            <a:ext cx="3024000" cy="4174920"/>
          </a:xfrm>
          <a:prstGeom prst="rect">
            <a:avLst/>
          </a:prstGeom>
          <a:ln>
            <a:noFill/>
          </a:ln>
        </p:spPr>
      </p:pic>
      <p:sp>
        <p:nvSpPr>
          <p:cNvPr id="153" name="CustomShape 3"/>
          <p:cNvSpPr/>
          <p:nvPr/>
        </p:nvSpPr>
        <p:spPr>
          <a:xfrm>
            <a:off x="324000" y="3754440"/>
            <a:ext cx="4752720" cy="366480"/>
          </a:xfrm>
          <a:prstGeom prst="rect">
            <a:avLst/>
          </a:prstGeom>
          <a:noFill/>
          <a:ln w="9360">
            <a:noFill/>
          </a:ln>
        </p:spPr>
        <p:style>
          <a:lnRef idx="0"/>
          <a:fillRef idx="0"/>
          <a:effectRef idx="0"/>
          <a:fontRef idx="minor"/>
        </p:style>
      </p:sp>
      <p:sp>
        <p:nvSpPr>
          <p:cNvPr id="154" name="CustomShape 4"/>
          <p:cNvSpPr/>
          <p:nvPr/>
        </p:nvSpPr>
        <p:spPr>
          <a:xfrm>
            <a:off x="324000" y="2205000"/>
            <a:ext cx="5184360" cy="3930840"/>
          </a:xfrm>
          <a:prstGeom prst="rect">
            <a:avLst/>
          </a:prstGeom>
          <a:noFill/>
          <a:ln w="9360">
            <a:noFill/>
          </a:ln>
        </p:spPr>
        <p:style>
          <a:lnRef idx="0"/>
          <a:fillRef idx="0"/>
          <a:effectRef idx="0"/>
          <a:fontRef idx="minor"/>
        </p:style>
        <p:txBody>
          <a:bodyPr lIns="90000" rIns="90000" tIns="45000" bIns="45000"/>
          <a:p>
            <a:pPr>
              <a:lnSpc>
                <a:spcPct val="100000"/>
              </a:lnSpc>
            </a:pPr>
            <a:r>
              <a:rPr b="1" lang="ru-RU" sz="1800" spc="-1" strike="noStrike">
                <a:solidFill>
                  <a:srgbClr val="ffffff"/>
                </a:solidFill>
                <a:latin typeface="Tahoma"/>
              </a:rPr>
              <a:t>Не метну в Эренбурга – камней, </a:t>
            </a:r>
            <a:endParaRPr b="0" lang="ru-RU" sz="1800" spc="-1" strike="noStrike">
              <a:latin typeface="Arial"/>
            </a:endParaRPr>
          </a:p>
          <a:p>
            <a:pPr>
              <a:lnSpc>
                <a:spcPct val="100000"/>
              </a:lnSpc>
            </a:pPr>
            <a:r>
              <a:rPr b="1" lang="ru-RU" sz="1800" spc="-1" strike="noStrike">
                <a:solidFill>
                  <a:srgbClr val="ffffff"/>
                </a:solidFill>
                <a:latin typeface="Tahoma"/>
              </a:rPr>
              <a:t>хоть меня вы камнями побейте. </a:t>
            </a:r>
            <a:endParaRPr b="0" lang="ru-RU" sz="1800" spc="-1" strike="noStrike">
              <a:latin typeface="Arial"/>
            </a:endParaRPr>
          </a:p>
          <a:p>
            <a:pPr>
              <a:lnSpc>
                <a:spcPct val="100000"/>
              </a:lnSpc>
            </a:pPr>
            <a:r>
              <a:rPr b="1" lang="ru-RU" sz="1800" spc="-1" strike="noStrike">
                <a:solidFill>
                  <a:srgbClr val="ffffff"/>
                </a:solidFill>
                <a:latin typeface="Tahoma"/>
              </a:rPr>
              <a:t>Он, всех маршалов наших умней, </a:t>
            </a:r>
            <a:endParaRPr b="0" lang="ru-RU" sz="1800" spc="-1" strike="noStrike">
              <a:latin typeface="Arial"/>
            </a:endParaRPr>
          </a:p>
          <a:p>
            <a:pPr>
              <a:lnSpc>
                <a:spcPct val="100000"/>
              </a:lnSpc>
            </a:pPr>
            <a:r>
              <a:rPr b="1" lang="ru-RU" sz="1800" spc="-1" strike="noStrike">
                <a:solidFill>
                  <a:srgbClr val="ffffff"/>
                </a:solidFill>
                <a:latin typeface="Tahoma"/>
              </a:rPr>
              <a:t>нас привел в сорок пятом к победе. </a:t>
            </a:r>
            <a:endParaRPr b="0" lang="ru-RU" sz="1800" spc="-1" strike="noStrike">
              <a:latin typeface="Arial"/>
            </a:endParaRPr>
          </a:p>
          <a:p>
            <a:pPr>
              <a:lnSpc>
                <a:spcPct val="100000"/>
              </a:lnSpc>
            </a:pPr>
            <a:r>
              <a:rPr b="1" lang="ru-RU" sz="1800" spc="-1" strike="noStrike">
                <a:solidFill>
                  <a:srgbClr val="ffffff"/>
                </a:solidFill>
                <a:latin typeface="Tahoma"/>
              </a:rPr>
              <a:t>Танк назвали «Илья Эренбург». </a:t>
            </a:r>
            <a:endParaRPr b="0" lang="ru-RU" sz="1800" spc="-1" strike="noStrike">
              <a:latin typeface="Arial"/>
            </a:endParaRPr>
          </a:p>
          <a:p>
            <a:pPr>
              <a:lnSpc>
                <a:spcPct val="100000"/>
              </a:lnSpc>
            </a:pPr>
            <a:r>
              <a:rPr b="1" lang="ru-RU" sz="1800" spc="-1" strike="noStrike">
                <a:solidFill>
                  <a:srgbClr val="ffffff"/>
                </a:solidFill>
                <a:latin typeface="Tahoma"/>
              </a:rPr>
              <a:t>На броне эти буквы блистали. </a:t>
            </a:r>
            <a:endParaRPr b="0" lang="ru-RU" sz="1800" spc="-1" strike="noStrike">
              <a:latin typeface="Arial"/>
            </a:endParaRPr>
          </a:p>
          <a:p>
            <a:pPr>
              <a:lnSpc>
                <a:spcPct val="100000"/>
              </a:lnSpc>
            </a:pPr>
            <a:r>
              <a:rPr b="1" lang="ru-RU" sz="1800" spc="-1" strike="noStrike">
                <a:solidFill>
                  <a:srgbClr val="ffffff"/>
                </a:solidFill>
                <a:latin typeface="Tahoma"/>
              </a:rPr>
              <a:t>Танк форсировал Днепр или Буг, </a:t>
            </a:r>
            <a:endParaRPr b="0" lang="ru-RU" sz="1800" spc="-1" strike="noStrike">
              <a:latin typeface="Arial"/>
            </a:endParaRPr>
          </a:p>
          <a:p>
            <a:pPr>
              <a:lnSpc>
                <a:spcPct val="100000"/>
              </a:lnSpc>
            </a:pPr>
            <a:r>
              <a:rPr b="1" lang="ru-RU" sz="1800" spc="-1" strike="noStrike">
                <a:solidFill>
                  <a:srgbClr val="ffffff"/>
                </a:solidFill>
                <a:latin typeface="Tahoma"/>
              </a:rPr>
              <a:t>но в бинокль наблюдал за ним Сталин. Не пускали, газету прочтя, </a:t>
            </a:r>
            <a:endParaRPr b="0" lang="ru-RU" sz="1800" spc="-1" strike="noStrike">
              <a:latin typeface="Arial"/>
            </a:endParaRPr>
          </a:p>
          <a:p>
            <a:pPr>
              <a:lnSpc>
                <a:spcPct val="100000"/>
              </a:lnSpc>
            </a:pPr>
            <a:r>
              <a:rPr b="1" lang="ru-RU" sz="1800" spc="-1" strike="noStrike">
                <a:solidFill>
                  <a:srgbClr val="ffffff"/>
                </a:solidFill>
                <a:latin typeface="Tahoma"/>
              </a:rPr>
              <a:t>Эренбурга на самокрутки, </a:t>
            </a:r>
            <a:endParaRPr b="0" lang="ru-RU" sz="1800" spc="-1" strike="noStrike">
              <a:latin typeface="Arial"/>
            </a:endParaRPr>
          </a:p>
          <a:p>
            <a:pPr>
              <a:lnSpc>
                <a:spcPct val="100000"/>
              </a:lnSpc>
            </a:pPr>
            <a:r>
              <a:rPr b="1" lang="ru-RU" sz="1800" spc="-1" strike="noStrike">
                <a:solidFill>
                  <a:srgbClr val="ffffff"/>
                </a:solidFill>
                <a:latin typeface="Tahoma"/>
              </a:rPr>
              <a:t>и чернейшая зависть вождя </a:t>
            </a:r>
            <a:endParaRPr b="0" lang="ru-RU" sz="1800" spc="-1" strike="noStrike">
              <a:latin typeface="Arial"/>
            </a:endParaRPr>
          </a:p>
          <a:p>
            <a:pPr>
              <a:lnSpc>
                <a:spcPct val="100000"/>
              </a:lnSpc>
            </a:pPr>
            <a:r>
              <a:rPr b="1" lang="ru-RU" sz="1800" spc="-1" strike="noStrike">
                <a:solidFill>
                  <a:srgbClr val="ffffff"/>
                </a:solidFill>
                <a:latin typeface="Tahoma"/>
              </a:rPr>
              <a:t>чуть подымливала из трубки </a:t>
            </a:r>
            <a:endParaRPr b="0" lang="ru-RU" sz="1800" spc="-1" strike="noStrike">
              <a:latin typeface="Arial"/>
            </a:endParaRPr>
          </a:p>
          <a:p>
            <a:pPr>
              <a:lnSpc>
                <a:spcPct val="100000"/>
              </a:lnSpc>
            </a:pPr>
            <a:endParaRPr b="0" lang="ru-RU" sz="1800" spc="-1" strike="noStrike">
              <a:latin typeface="Arial"/>
            </a:endParaRPr>
          </a:p>
          <a:p>
            <a:pPr algn="r">
              <a:lnSpc>
                <a:spcPct val="100000"/>
              </a:lnSpc>
            </a:pPr>
            <a:r>
              <a:rPr b="1" lang="ru-RU" sz="1800" spc="-1" strike="noStrike">
                <a:solidFill>
                  <a:srgbClr val="ffffff"/>
                </a:solidFill>
                <a:latin typeface="Tahoma"/>
              </a:rPr>
              <a:t>Евгений Евтушенко</a:t>
            </a:r>
            <a:endParaRPr b="0" lang="ru-RU" sz="1800" spc="-1" strike="noStrike">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457200" y="380880"/>
            <a:ext cx="8686440" cy="599760"/>
          </a:xfrm>
          <a:prstGeom prst="rect">
            <a:avLst/>
          </a:prstGeom>
          <a:noFill/>
          <a:ln w="9360">
            <a:noFill/>
          </a:ln>
        </p:spPr>
        <p:txBody>
          <a:bodyPr anchor="ctr"/>
          <a:p>
            <a:pPr algn="ctr">
              <a:lnSpc>
                <a:spcPct val="100000"/>
              </a:lnSpc>
            </a:pPr>
            <a:r>
              <a:rPr b="0" lang="ru-RU" sz="4000" spc="-1" strike="noStrike">
                <a:solidFill>
                  <a:srgbClr val="e5ffff"/>
                </a:solidFill>
                <a:latin typeface="Tahoma"/>
              </a:rPr>
              <a:t>Формирование победного сознания</a:t>
            </a:r>
            <a:endParaRPr b="0" lang="ru-RU" sz="4000" spc="-1" strike="noStrike">
              <a:solidFill>
                <a:srgbClr val="ffffff"/>
              </a:solidFill>
              <a:latin typeface="Tahoma"/>
            </a:endParaRPr>
          </a:p>
        </p:txBody>
      </p:sp>
      <p:sp>
        <p:nvSpPr>
          <p:cNvPr id="156" name="TextShape 2"/>
          <p:cNvSpPr txBox="1"/>
          <p:nvPr/>
        </p:nvSpPr>
        <p:spPr>
          <a:xfrm>
            <a:off x="457200" y="1981080"/>
            <a:ext cx="8229240" cy="4114440"/>
          </a:xfrm>
          <a:prstGeom prst="rect">
            <a:avLst/>
          </a:prstGeom>
          <a:noFill/>
          <a:ln w="9360">
            <a:noFill/>
          </a:ln>
        </p:spPr>
        <p:txBody>
          <a:bodyPr/>
          <a:p>
            <a:pPr marL="343080" indent="-342720">
              <a:lnSpc>
                <a:spcPct val="80000"/>
              </a:lnSpc>
              <a:spcBef>
                <a:spcPts val="360"/>
              </a:spcBef>
            </a:pPr>
            <a:r>
              <a:rPr b="0" lang="ru-RU" sz="1800" spc="-1" strike="noStrike">
                <a:solidFill>
                  <a:srgbClr val="ffffff"/>
                </a:solidFill>
                <a:latin typeface="Tahoma"/>
              </a:rPr>
              <a:t>    </a:t>
            </a:r>
            <a:endParaRPr b="0" lang="ru-RU" sz="1800" spc="-1" strike="noStrike">
              <a:solidFill>
                <a:srgbClr val="ffffff"/>
              </a:solidFill>
              <a:latin typeface="Tahoma"/>
            </a:endParaRPr>
          </a:p>
        </p:txBody>
      </p:sp>
      <p:sp>
        <p:nvSpPr>
          <p:cNvPr id="157" name="TextShape 3"/>
          <p:cNvSpPr txBox="1"/>
          <p:nvPr/>
        </p:nvSpPr>
        <p:spPr>
          <a:xfrm>
            <a:off x="324000" y="1125360"/>
            <a:ext cx="8362440" cy="5543280"/>
          </a:xfrm>
          <a:prstGeom prst="rect">
            <a:avLst/>
          </a:prstGeom>
          <a:noFill/>
          <a:ln w="9360">
            <a:noFill/>
          </a:ln>
        </p:spPr>
        <p:txBody>
          <a:bodyPr/>
          <a:p>
            <a:pPr marL="343080" indent="-342720">
              <a:lnSpc>
                <a:spcPct val="80000"/>
              </a:lnSpc>
              <a:spcBef>
                <a:spcPts val="360"/>
              </a:spcBef>
            </a:pPr>
            <a:r>
              <a:rPr b="0" lang="ru-RU" sz="1800" spc="-1" strike="noStrike">
                <a:solidFill>
                  <a:srgbClr val="ffffff"/>
                </a:solidFill>
                <a:latin typeface="Tahoma"/>
              </a:rPr>
              <a:t>    </a:t>
            </a:r>
            <a:r>
              <a:rPr b="1" lang="ru-RU" sz="1800" spc="-1" strike="noStrike">
                <a:solidFill>
                  <a:srgbClr val="ffffff"/>
                </a:solidFill>
                <a:latin typeface="Tahoma"/>
              </a:rPr>
              <a:t>Некто Отто Эссман пишет лейтенанту Гельмуту Вейганду: «У нас здесь есть пленные русские. Эти типы пожирают дождевых червей на площадке аэродрома, они кидаются на помойное ведро. Я видел, как они ели сорную траву. И подумать, что это — люди!..»</a:t>
            </a:r>
            <a:endParaRPr b="0" lang="ru-RU" sz="1800" spc="-1" strike="noStrike">
              <a:solidFill>
                <a:srgbClr val="ffffff"/>
              </a:solidFill>
              <a:latin typeface="Tahoma"/>
            </a:endParaRPr>
          </a:p>
          <a:p>
            <a:pPr marL="343080" indent="-342720">
              <a:lnSpc>
                <a:spcPct val="80000"/>
              </a:lnSpc>
              <a:spcBef>
                <a:spcPts val="360"/>
              </a:spcBef>
            </a:pPr>
            <a:r>
              <a:rPr b="1" lang="ru-RU" sz="1800" spc="-1" strike="noStrike">
                <a:solidFill>
                  <a:srgbClr val="ffffff"/>
                </a:solidFill>
                <a:latin typeface="Tahoma"/>
              </a:rPr>
              <a:t>     </a:t>
            </a:r>
            <a:r>
              <a:rPr b="1" lang="ru-RU" sz="1800" spc="-1" strike="noStrike">
                <a:solidFill>
                  <a:srgbClr val="ffffff"/>
                </a:solidFill>
                <a:latin typeface="Tahoma"/>
              </a:rPr>
              <a:t>Рабовладельцы, они хотят превратить наш народ в рабов. Они вывозят русских к себе, издеваются, доводят их голодом до безумия, до того, что, умирая, люди едят траву и червей, а поганый немец с тухлой сигарой в зубах философствует: «Разве это люди?..»</a:t>
            </a:r>
            <a:endParaRPr b="0" lang="ru-RU" sz="1800" spc="-1" strike="noStrike">
              <a:solidFill>
                <a:srgbClr val="ffffff"/>
              </a:solidFill>
              <a:latin typeface="Tahoma"/>
            </a:endParaRPr>
          </a:p>
          <a:p>
            <a:pPr marL="343080" indent="-342720">
              <a:lnSpc>
                <a:spcPct val="80000"/>
              </a:lnSpc>
              <a:spcBef>
                <a:spcPts val="360"/>
              </a:spcBef>
            </a:pPr>
            <a:r>
              <a:rPr b="1" lang="ru-RU" sz="1800" spc="-1" strike="noStrike">
                <a:solidFill>
                  <a:srgbClr val="ffffff"/>
                </a:solidFill>
                <a:latin typeface="Tahoma"/>
              </a:rPr>
              <a:t>    </a:t>
            </a:r>
            <a:r>
              <a:rPr b="1" lang="ru-RU" sz="1800" spc="-1" strike="noStrike">
                <a:solidFill>
                  <a:srgbClr val="ffffff"/>
                </a:solidFill>
                <a:latin typeface="Tahoma"/>
              </a:rPr>
              <a:t>Мы знаем все. Мы помним все. Мы поняли: немцы не люди. Отныне слово «немец» для нас самое страшное проклятье. Отныне слово «немец» разряжает ружье. Не будем говорить. Не будем возмущаться. Будем убивать. Если ты не убил за день хотя бы одного немца, твой день пропал. Если ты думаешь, что за тебя немца убьет твой сосед, ты не понял угрозы. Если ты не убьешь немца, немец убьет тебя. Он возьмет твоих близких и будет мучить их в своей окаянной Германии. Если ты не можешь убить немца пулей, убей немца штыком. Если на твоем участке затишье, если ты ждешь боя, убей немца до боя. Если ты оставишь немца жить, немец повесит русского человека и опозорит русскую женщину. Если ты убил одного немца, убей другого — нет для нас ничего веселее немецких трупов.</a:t>
            </a:r>
            <a:endParaRPr b="0" lang="ru-RU" sz="1800" spc="-1" strike="noStrike">
              <a:solidFill>
                <a:srgbClr val="ffffff"/>
              </a:solidFill>
              <a:latin typeface="Tahoma"/>
            </a:endParaRPr>
          </a:p>
          <a:p>
            <a:pPr marL="343080" indent="-342720">
              <a:lnSpc>
                <a:spcPct val="80000"/>
              </a:lnSpc>
              <a:spcBef>
                <a:spcPts val="360"/>
              </a:spcBef>
              <a:buClr>
                <a:srgbClr val="00ccff"/>
              </a:buClr>
              <a:buSzPct val="65000"/>
              <a:buFont typeface="Wingdings" charset="2"/>
              <a:buChar char=""/>
            </a:pPr>
            <a:r>
              <a:rPr b="1" lang="ru-RU" sz="1800" spc="-1" strike="noStrike">
                <a:solidFill>
                  <a:srgbClr val="ffffff"/>
                </a:solidFill>
                <a:latin typeface="Tahoma"/>
              </a:rPr>
              <a:t>И.Эренбург//Убей! // «Красная звезда», 24 июля 1942 год</a:t>
            </a:r>
            <a:endParaRPr b="0" lang="ru-RU" sz="1800" spc="-1" strike="noStrike">
              <a:solidFill>
                <a:srgbClr val="ffffff"/>
              </a:solidFill>
              <a:latin typeface="Tahoma"/>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457200" y="380880"/>
            <a:ext cx="8229240" cy="1371240"/>
          </a:xfrm>
          <a:prstGeom prst="rect">
            <a:avLst/>
          </a:prstGeom>
          <a:noFill/>
          <a:ln w="9360">
            <a:noFill/>
          </a:ln>
        </p:spPr>
        <p:txBody>
          <a:bodyPr anchor="ctr"/>
          <a:p>
            <a:pPr algn="r">
              <a:lnSpc>
                <a:spcPct val="100000"/>
              </a:lnSpc>
            </a:pPr>
            <a:r>
              <a:rPr b="0" lang="ru-RU" sz="4000" spc="-1" strike="noStrike">
                <a:solidFill>
                  <a:srgbClr val="e5ffff"/>
                </a:solidFill>
                <a:latin typeface="Tahoma"/>
              </a:rPr>
              <a:t>Формирование победного сознания</a:t>
            </a:r>
            <a:endParaRPr b="0" lang="ru-RU" sz="4000" spc="-1" strike="noStrike">
              <a:solidFill>
                <a:srgbClr val="ffffff"/>
              </a:solidFill>
              <a:latin typeface="Tahoma"/>
            </a:endParaRPr>
          </a:p>
        </p:txBody>
      </p:sp>
      <p:sp>
        <p:nvSpPr>
          <p:cNvPr id="159" name="TextShape 2"/>
          <p:cNvSpPr txBox="1"/>
          <p:nvPr/>
        </p:nvSpPr>
        <p:spPr>
          <a:xfrm>
            <a:off x="539640" y="5734080"/>
            <a:ext cx="3526920" cy="864720"/>
          </a:xfrm>
          <a:prstGeom prst="rect">
            <a:avLst/>
          </a:prstGeom>
          <a:noFill/>
          <a:ln w="9360">
            <a:noFill/>
          </a:ln>
        </p:spPr>
        <p:txBody>
          <a:bodyPr/>
          <a:p>
            <a:pPr marL="343080" indent="-342720">
              <a:lnSpc>
                <a:spcPct val="80000"/>
              </a:lnSpc>
              <a:spcBef>
                <a:spcPts val="320"/>
              </a:spcBef>
              <a:buClr>
                <a:srgbClr val="00ccff"/>
              </a:buClr>
              <a:buSzPct val="65000"/>
              <a:buFont typeface="Wingdings" charset="2"/>
              <a:buChar char=""/>
            </a:pPr>
            <a:r>
              <a:rPr b="1" lang="ru-RU" sz="1600" spc="-1" strike="noStrike">
                <a:solidFill>
                  <a:srgbClr val="ffffff"/>
                </a:solidFill>
                <a:latin typeface="Tahoma"/>
              </a:rPr>
              <a:t>Константин Симонов</a:t>
            </a:r>
            <a:endParaRPr b="0" lang="ru-RU" sz="1600" spc="-1" strike="noStrike">
              <a:solidFill>
                <a:srgbClr val="ffffff"/>
              </a:solidFill>
              <a:latin typeface="Tahoma"/>
            </a:endParaRPr>
          </a:p>
          <a:p>
            <a:pPr marL="343080" indent="-342720">
              <a:lnSpc>
                <a:spcPct val="80000"/>
              </a:lnSpc>
              <a:spcBef>
                <a:spcPts val="320"/>
              </a:spcBef>
              <a:buClr>
                <a:srgbClr val="00ccff"/>
              </a:buClr>
              <a:buSzPct val="65000"/>
              <a:buFont typeface="Wingdings" charset="2"/>
              <a:buChar char=""/>
            </a:pPr>
            <a:r>
              <a:rPr b="1" lang="ru-RU" sz="1600" spc="-1" strike="noStrike">
                <a:solidFill>
                  <a:srgbClr val="ffffff"/>
                </a:solidFill>
                <a:latin typeface="Tahoma"/>
              </a:rPr>
              <a:t>1915-1979</a:t>
            </a:r>
            <a:endParaRPr b="0" lang="ru-RU" sz="1600" spc="-1" strike="noStrike">
              <a:solidFill>
                <a:srgbClr val="ffffff"/>
              </a:solidFill>
              <a:latin typeface="Tahoma"/>
            </a:endParaRPr>
          </a:p>
          <a:p>
            <a:pPr marL="343080" indent="-342720">
              <a:lnSpc>
                <a:spcPct val="80000"/>
              </a:lnSpc>
              <a:spcBef>
                <a:spcPts val="320"/>
              </a:spcBef>
              <a:buClr>
                <a:srgbClr val="00ccff"/>
              </a:buClr>
              <a:buSzPct val="65000"/>
              <a:buFont typeface="Wingdings" charset="2"/>
              <a:buChar char=""/>
            </a:pPr>
            <a:r>
              <a:rPr b="1" lang="ru-RU" sz="1600" spc="-1" strike="noStrike">
                <a:solidFill>
                  <a:srgbClr val="ffffff"/>
                </a:solidFill>
                <a:latin typeface="Tahoma"/>
              </a:rPr>
              <a:t>Писатель, поэт, драматург</a:t>
            </a:r>
            <a:endParaRPr b="0" lang="ru-RU" sz="1600" spc="-1" strike="noStrike">
              <a:solidFill>
                <a:srgbClr val="ffffff"/>
              </a:solidFill>
              <a:latin typeface="Tahoma"/>
            </a:endParaRPr>
          </a:p>
        </p:txBody>
      </p:sp>
      <p:sp>
        <p:nvSpPr>
          <p:cNvPr id="160" name="TextShape 3"/>
          <p:cNvSpPr txBox="1"/>
          <p:nvPr/>
        </p:nvSpPr>
        <p:spPr>
          <a:xfrm>
            <a:off x="4284720" y="1989000"/>
            <a:ext cx="4247640" cy="4114440"/>
          </a:xfrm>
          <a:prstGeom prst="rect">
            <a:avLst/>
          </a:prstGeom>
          <a:noFill/>
          <a:ln w="9360">
            <a:noFill/>
          </a:ln>
        </p:spPr>
        <p:txBody>
          <a:bodyPr/>
          <a:p>
            <a:pPr marL="343080" indent="-342720">
              <a:lnSpc>
                <a:spcPct val="80000"/>
              </a:lnSpc>
              <a:spcBef>
                <a:spcPts val="400"/>
              </a:spcBef>
            </a:pPr>
            <a:r>
              <a:rPr b="0" lang="ru-RU" sz="2000" spc="-1" strike="noStrike">
                <a:solidFill>
                  <a:srgbClr val="ffffff"/>
                </a:solidFill>
                <a:latin typeface="Tahoma"/>
              </a:rPr>
              <a:t>    </a:t>
            </a:r>
            <a:r>
              <a:rPr b="0" lang="ru-RU" sz="2000" spc="-1" strike="noStrike">
                <a:solidFill>
                  <a:srgbClr val="ffffff"/>
                </a:solidFill>
                <a:latin typeface="Tahoma"/>
              </a:rPr>
              <a:t>Так убей фашиста, чтоб он,</a:t>
            </a:r>
            <a:br/>
            <a:r>
              <a:rPr b="0" lang="ru-RU" sz="2000" spc="-1" strike="noStrike">
                <a:solidFill>
                  <a:srgbClr val="ffffff"/>
                </a:solidFill>
                <a:latin typeface="Tahoma"/>
              </a:rPr>
              <a:t>А не ты на земле лежал,</a:t>
            </a:r>
            <a:br/>
            <a:r>
              <a:rPr b="0" lang="ru-RU" sz="2000" spc="-1" strike="noStrike">
                <a:solidFill>
                  <a:srgbClr val="ffffff"/>
                </a:solidFill>
                <a:latin typeface="Tahoma"/>
              </a:rPr>
              <a:t>Не в твоем дому чтобы стон,</a:t>
            </a:r>
            <a:br/>
            <a:r>
              <a:rPr b="0" lang="ru-RU" sz="2000" spc="-1" strike="noStrike">
                <a:solidFill>
                  <a:srgbClr val="ffffff"/>
                </a:solidFill>
                <a:latin typeface="Tahoma"/>
              </a:rPr>
              <a:t>А в его по мертвым стоял.</a:t>
            </a:r>
            <a:br/>
            <a:r>
              <a:rPr b="0" lang="ru-RU" sz="2000" spc="-1" strike="noStrike">
                <a:solidFill>
                  <a:srgbClr val="ffffff"/>
                </a:solidFill>
                <a:latin typeface="Tahoma"/>
              </a:rPr>
              <a:t>Так хотел он, его вина,—</a:t>
            </a:r>
            <a:br/>
            <a:r>
              <a:rPr b="0" lang="ru-RU" sz="2000" spc="-1" strike="noStrike">
                <a:solidFill>
                  <a:srgbClr val="ffffff"/>
                </a:solidFill>
                <a:latin typeface="Tahoma"/>
              </a:rPr>
              <a:t>Пусть горит его дом, а не твой,</a:t>
            </a:r>
            <a:br/>
            <a:r>
              <a:rPr b="0" lang="ru-RU" sz="2000" spc="-1" strike="noStrike">
                <a:solidFill>
                  <a:srgbClr val="ffffff"/>
                </a:solidFill>
                <a:latin typeface="Tahoma"/>
              </a:rPr>
              <a:t>И пускай не твоя жена,</a:t>
            </a:r>
            <a:br/>
            <a:r>
              <a:rPr b="0" lang="ru-RU" sz="2000" spc="-1" strike="noStrike">
                <a:solidFill>
                  <a:srgbClr val="ffffff"/>
                </a:solidFill>
                <a:latin typeface="Tahoma"/>
              </a:rPr>
              <a:t>А его пусть будет вдовой.</a:t>
            </a:r>
            <a:br/>
            <a:r>
              <a:rPr b="0" lang="ru-RU" sz="2000" spc="-1" strike="noStrike">
                <a:solidFill>
                  <a:srgbClr val="ffffff"/>
                </a:solidFill>
                <a:latin typeface="Tahoma"/>
              </a:rPr>
              <a:t>Пусть исплачется не твоя,</a:t>
            </a:r>
            <a:br/>
            <a:r>
              <a:rPr b="0" lang="ru-RU" sz="2000" spc="-1" strike="noStrike">
                <a:solidFill>
                  <a:srgbClr val="ffffff"/>
                </a:solidFill>
                <a:latin typeface="Tahoma"/>
              </a:rPr>
              <a:t>А его родившая мать,</a:t>
            </a:r>
            <a:br/>
            <a:r>
              <a:rPr b="0" lang="ru-RU" sz="2000" spc="-1" strike="noStrike">
                <a:solidFill>
                  <a:srgbClr val="ffffff"/>
                </a:solidFill>
                <a:latin typeface="Tahoma"/>
              </a:rPr>
              <a:t>Не твоя, а его семья</a:t>
            </a:r>
            <a:br/>
            <a:r>
              <a:rPr b="0" lang="ru-RU" sz="2000" spc="-1" strike="noStrike">
                <a:solidFill>
                  <a:srgbClr val="ffffff"/>
                </a:solidFill>
                <a:latin typeface="Tahoma"/>
              </a:rPr>
              <a:t>Понапрасну пусть будет ждать.</a:t>
            </a:r>
            <a:br/>
            <a:r>
              <a:rPr b="0" lang="ru-RU" sz="2000" spc="-1" strike="noStrike">
                <a:solidFill>
                  <a:srgbClr val="ffffff"/>
                </a:solidFill>
                <a:latin typeface="Tahoma"/>
              </a:rPr>
              <a:t>Так убей же хоть одного!</a:t>
            </a:r>
            <a:br/>
            <a:r>
              <a:rPr b="0" lang="ru-RU" sz="2000" spc="-1" strike="noStrike">
                <a:solidFill>
                  <a:srgbClr val="ffffff"/>
                </a:solidFill>
                <a:latin typeface="Tahoma"/>
              </a:rPr>
              <a:t>Так убей же его скорей!</a:t>
            </a:r>
            <a:br/>
            <a:r>
              <a:rPr b="0" lang="ru-RU" sz="2000" spc="-1" strike="noStrike">
                <a:solidFill>
                  <a:srgbClr val="ffffff"/>
                </a:solidFill>
                <a:latin typeface="Tahoma"/>
              </a:rPr>
              <a:t>Сколько раз увидишь его,</a:t>
            </a:r>
            <a:br/>
            <a:r>
              <a:rPr b="0" lang="ru-RU" sz="2000" spc="-1" strike="noStrike">
                <a:solidFill>
                  <a:srgbClr val="ffffff"/>
                </a:solidFill>
                <a:latin typeface="Tahoma"/>
              </a:rPr>
              <a:t>Столько раз его и убей!  </a:t>
            </a:r>
            <a:endParaRPr b="0" lang="ru-RU" sz="2000" spc="-1" strike="noStrike">
              <a:solidFill>
                <a:srgbClr val="ffffff"/>
              </a:solidFill>
              <a:latin typeface="Tahoma"/>
            </a:endParaRPr>
          </a:p>
        </p:txBody>
      </p:sp>
      <p:pic>
        <p:nvPicPr>
          <p:cNvPr id="161" name="Picture 5" descr=""/>
          <p:cNvPicPr/>
          <p:nvPr/>
        </p:nvPicPr>
        <p:blipFill>
          <a:blip r:embed="rId1"/>
          <a:stretch/>
        </p:blipFill>
        <p:spPr>
          <a:xfrm>
            <a:off x="755640" y="1341360"/>
            <a:ext cx="2952360" cy="403200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Textured</Template>
  <TotalTime>227</TotalTime>
  <Application>LibreOffice/6.0.7.3$Linux_X86_64 LibreOffice_project/00m0$Build-3</Application>
  <Words>1191</Words>
  <Paragraphs>124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2010-11-27T10:41:03Z</dcterms:created>
  <dc:creator>RS</dc:creator>
  <dc:description/>
  <dc:language>ru-RU</dc:language>
  <cp:lastModifiedBy>Александр</cp:lastModifiedBy>
  <dcterms:modified xsi:type="dcterms:W3CDTF">2020-01-23T12:57:27Z</dcterms:modified>
  <cp:revision>4</cp:revision>
  <dc:subject/>
  <dc:title>Советская культура  во время  Великой Отечественной войны</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23</vt:i4>
  </property>
</Properties>
</file>