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0" r:id="rId4"/>
    <p:sldId id="264" r:id="rId5"/>
    <p:sldId id="257" r:id="rId6"/>
    <p:sldId id="258" r:id="rId7"/>
    <p:sldId id="259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30EC-9A5C-42E4-B554-3283399C86FF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3D0FFF-B486-4CA8-988B-D7B5375BE92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30EC-9A5C-42E4-B554-3283399C86FF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0FFF-B486-4CA8-988B-D7B5375BE9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30EC-9A5C-42E4-B554-3283399C86FF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D0FFF-B486-4CA8-988B-D7B5375BE9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30EC-9A5C-42E4-B554-3283399C86FF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3D0FFF-B486-4CA8-988B-D7B5375BE92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30EC-9A5C-42E4-B554-3283399C86FF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3D0FFF-B486-4CA8-988B-D7B5375BE923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30EC-9A5C-42E4-B554-3283399C86FF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3D0FFF-B486-4CA8-988B-D7B5375BE92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30EC-9A5C-42E4-B554-3283399C86FF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3D0FFF-B486-4CA8-988B-D7B5375BE923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30EC-9A5C-42E4-B554-3283399C86FF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3D0FFF-B486-4CA8-988B-D7B5375BE92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30EC-9A5C-42E4-B554-3283399C86FF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3D0FFF-B486-4CA8-988B-D7B5375BE92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30EC-9A5C-42E4-B554-3283399C86FF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3D0FFF-B486-4CA8-988B-D7B5375BE92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F30EC-9A5C-42E4-B554-3283399C86FF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3D0FFF-B486-4CA8-988B-D7B5375BE923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E4F30EC-9A5C-42E4-B554-3283399C86FF}" type="datetimeFigureOut">
              <a:rPr lang="ru-RU" smtClean="0"/>
              <a:t>20.11.2019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C3D0FFF-B486-4CA8-988B-D7B5375BE92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11500" dirty="0" smtClean="0"/>
              <a:t>Вирусы</a:t>
            </a:r>
            <a:endParaRPr lang="ru-RU" sz="11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268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47813"/>
            <a:ext cx="6191250" cy="376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261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5661457"/>
            <a:ext cx="7543800" cy="914400"/>
          </a:xfrm>
        </p:spPr>
        <p:txBody>
          <a:bodyPr/>
          <a:lstStyle/>
          <a:p>
            <a:r>
              <a:rPr lang="ru-RU" dirty="0" smtClean="0"/>
              <a:t>Адольф Майер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387153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392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Вирус табачной </a:t>
            </a:r>
            <a:r>
              <a:rPr lang="ru-RU" dirty="0" err="1" smtClean="0"/>
              <a:t>мозайки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648"/>
            <a:ext cx="4878375" cy="487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534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5943600"/>
            <a:ext cx="8069520" cy="914400"/>
          </a:xfrm>
        </p:spPr>
        <p:txBody>
          <a:bodyPr/>
          <a:lstStyle/>
          <a:p>
            <a:r>
              <a:rPr lang="ru-RU" dirty="0"/>
              <a:t>Дмитрий Иосифович Ивановский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600400" cy="495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980728"/>
            <a:ext cx="46805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/>
              <a:t>В 1892 г обнаружил вирусы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938889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16016" y="685801"/>
            <a:ext cx="4104456" cy="4615407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3600" dirty="0" smtClean="0"/>
              <a:t>Обнаружил, что растения поражает ядовитая </a:t>
            </a:r>
            <a:r>
              <a:rPr lang="ru-RU" sz="3600" dirty="0"/>
              <a:t>жидкость, которую он назвал «виру­сом»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6043" y="5733256"/>
            <a:ext cx="7543800" cy="914400"/>
          </a:xfrm>
        </p:spPr>
        <p:txBody>
          <a:bodyPr/>
          <a:lstStyle/>
          <a:p>
            <a:r>
              <a:rPr lang="ru-RU" dirty="0"/>
              <a:t>Мартин </a:t>
            </a:r>
            <a:r>
              <a:rPr lang="ru-RU" dirty="0" err="1"/>
              <a:t>Бейеринк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8"/>
            <a:ext cx="3227579" cy="4835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482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27984" y="332656"/>
            <a:ext cx="4536504" cy="4966032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3600" dirty="0"/>
              <a:t>из тонны пораженных листьев получить чайную ложку </a:t>
            </a:r>
            <a:r>
              <a:rPr lang="ru-RU" sz="3600" dirty="0" smtClean="0"/>
              <a:t>кристаллов (вирусов)</a:t>
            </a: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5589240"/>
            <a:ext cx="7543800" cy="914400"/>
          </a:xfrm>
        </p:spPr>
        <p:txBody>
          <a:bodyPr/>
          <a:lstStyle/>
          <a:p>
            <a:r>
              <a:rPr lang="ru-RU" dirty="0" err="1"/>
              <a:t>Уиндел</a:t>
            </a:r>
            <a:r>
              <a:rPr lang="ru-RU" dirty="0"/>
              <a:t> Стенли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3666579" cy="5182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9805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612067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4400" dirty="0" smtClean="0"/>
              <a:t>Вирус (с лат. яд) – неклеточные формы жизни. В природе встречаются в виде кристаллов.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046271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835696" y="1916832"/>
            <a:ext cx="6096000" cy="3657599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332656"/>
            <a:ext cx="7543800" cy="914400"/>
          </a:xfrm>
        </p:spPr>
        <p:txBody>
          <a:bodyPr/>
          <a:lstStyle/>
          <a:p>
            <a:pPr algn="ctr"/>
            <a:r>
              <a:rPr lang="ru-RU" dirty="0" smtClean="0"/>
              <a:t>Строение вируса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26672"/>
            <a:ext cx="881049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24328" y="2980402"/>
            <a:ext cx="1759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</a:t>
            </a:r>
            <a:r>
              <a:rPr lang="ru-RU" dirty="0" smtClean="0"/>
              <a:t>ли </a:t>
            </a:r>
            <a:r>
              <a:rPr lang="ru-RU" sz="2400" dirty="0" smtClean="0"/>
              <a:t>РНК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286978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272</TotalTime>
  <Words>66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Базовая</vt:lpstr>
      <vt:lpstr>Вирусы</vt:lpstr>
      <vt:lpstr>Презентация PowerPoint</vt:lpstr>
      <vt:lpstr>Адольф Майер</vt:lpstr>
      <vt:lpstr>Вирус табачной мозайки</vt:lpstr>
      <vt:lpstr>Дмитрий Иосифович Ивановский</vt:lpstr>
      <vt:lpstr>Мартин Бейеринк</vt:lpstr>
      <vt:lpstr>Уиндел Стенли</vt:lpstr>
      <vt:lpstr>Презентация PowerPoint</vt:lpstr>
      <vt:lpstr>Строение вируса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Вирусы</dc:title>
  <dc:creator>Анастасия Крапчатова</dc:creator>
  <cp:lastModifiedBy>Анастасия Крапчатова</cp:lastModifiedBy>
  <cp:revision>7</cp:revision>
  <dcterms:created xsi:type="dcterms:W3CDTF">2019-11-20T10:44:31Z</dcterms:created>
  <dcterms:modified xsi:type="dcterms:W3CDTF">2019-11-20T15:17:05Z</dcterms:modified>
</cp:coreProperties>
</file>