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72" r:id="rId4"/>
    <p:sldId id="259" r:id="rId5"/>
    <p:sldId id="269" r:id="rId6"/>
    <p:sldId id="270" r:id="rId7"/>
    <p:sldId id="271" r:id="rId8"/>
    <p:sldId id="266" r:id="rId9"/>
    <p:sldId id="273" r:id="rId10"/>
    <p:sldId id="291" r:id="rId11"/>
    <p:sldId id="262" r:id="rId12"/>
    <p:sldId id="261" r:id="rId13"/>
    <p:sldId id="276" r:id="rId14"/>
    <p:sldId id="265" r:id="rId15"/>
    <p:sldId id="263" r:id="rId16"/>
    <p:sldId id="257" r:id="rId17"/>
    <p:sldId id="264" r:id="rId18"/>
    <p:sldId id="267" r:id="rId19"/>
    <p:sldId id="258" r:id="rId20"/>
    <p:sldId id="268" r:id="rId21"/>
    <p:sldId id="260" r:id="rId22"/>
    <p:sldId id="290" r:id="rId23"/>
    <p:sldId id="275" r:id="rId24"/>
    <p:sldId id="280" r:id="rId25"/>
    <p:sldId id="278" r:id="rId26"/>
    <p:sldId id="279" r:id="rId27"/>
    <p:sldId id="277" r:id="rId28"/>
    <p:sldId id="281" r:id="rId29"/>
    <p:sldId id="282" r:id="rId30"/>
    <p:sldId id="283" r:id="rId31"/>
    <p:sldId id="286" r:id="rId32"/>
    <p:sldId id="284" r:id="rId33"/>
    <p:sldId id="285" r:id="rId34"/>
    <p:sldId id="287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57EFB-176D-47F2-9BF5-A0AA23D68030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9B0012-5210-4F87-AD9F-72D9A8ED469C}">
      <dgm:prSet/>
      <dgm:spPr/>
      <dgm:t>
        <a:bodyPr/>
        <a:lstStyle/>
        <a:p>
          <a:pPr rtl="0"/>
          <a:r>
            <a:rPr lang="ru-RU" dirty="0" smtClean="0"/>
            <a:t>ДНК</a:t>
          </a:r>
          <a:endParaRPr lang="ru-RU" dirty="0"/>
        </a:p>
      </dgm:t>
    </dgm:pt>
    <dgm:pt modelId="{2870C2E2-8A93-41FA-8AD5-4DEB209AB0A7}" type="parTrans" cxnId="{2C06DE25-B58E-4558-AFFB-EC2723C38AB4}">
      <dgm:prSet/>
      <dgm:spPr/>
      <dgm:t>
        <a:bodyPr/>
        <a:lstStyle/>
        <a:p>
          <a:endParaRPr lang="ru-RU"/>
        </a:p>
      </dgm:t>
    </dgm:pt>
    <dgm:pt modelId="{3BCBE414-A1AF-4DCA-A7E4-5F3918625804}" type="sibTrans" cxnId="{2C06DE25-B58E-4558-AFFB-EC2723C38AB4}">
      <dgm:prSet/>
      <dgm:spPr/>
      <dgm:t>
        <a:bodyPr/>
        <a:lstStyle/>
        <a:p>
          <a:endParaRPr lang="ru-RU"/>
        </a:p>
      </dgm:t>
    </dgm:pt>
    <dgm:pt modelId="{F354EFCE-0FF6-4DFD-80D9-954FB299A63A}">
      <dgm:prSet/>
      <dgm:spPr/>
      <dgm:t>
        <a:bodyPr/>
        <a:lstStyle/>
        <a:p>
          <a:pPr rtl="0"/>
          <a:r>
            <a:rPr lang="ru-RU" dirty="0" smtClean="0"/>
            <a:t>лицевой геометрии</a:t>
          </a:r>
          <a:endParaRPr lang="ru-RU" dirty="0"/>
        </a:p>
      </dgm:t>
    </dgm:pt>
    <dgm:pt modelId="{5368D05B-7216-43F8-99A4-8A31E5508FC1}" type="parTrans" cxnId="{9D927989-7862-4E20-929B-C92B2AD05940}">
      <dgm:prSet/>
      <dgm:spPr/>
      <dgm:t>
        <a:bodyPr/>
        <a:lstStyle/>
        <a:p>
          <a:endParaRPr lang="ru-RU"/>
        </a:p>
      </dgm:t>
    </dgm:pt>
    <dgm:pt modelId="{F55B027B-4A35-4E5A-9FD0-D03B416E86B2}" type="sibTrans" cxnId="{9D927989-7862-4E20-929B-C92B2AD05940}">
      <dgm:prSet/>
      <dgm:spPr/>
      <dgm:t>
        <a:bodyPr/>
        <a:lstStyle/>
        <a:p>
          <a:endParaRPr lang="ru-RU"/>
        </a:p>
      </dgm:t>
    </dgm:pt>
    <dgm:pt modelId="{44A9CAB6-4276-41D3-B5C1-00725F79A74D}">
      <dgm:prSet/>
      <dgm:spPr/>
      <dgm:t>
        <a:bodyPr/>
        <a:lstStyle/>
        <a:p>
          <a:pPr rtl="0"/>
          <a:r>
            <a:rPr lang="ru-RU" dirty="0" smtClean="0"/>
            <a:t>голоса</a:t>
          </a:r>
          <a:endParaRPr lang="ru-RU" dirty="0"/>
        </a:p>
      </dgm:t>
    </dgm:pt>
    <dgm:pt modelId="{4957EBA0-1EA6-4147-924F-97C1C1CD7C8A}" type="parTrans" cxnId="{08BD910C-3C01-45A1-B59E-6DE0E76B49C2}">
      <dgm:prSet/>
      <dgm:spPr/>
      <dgm:t>
        <a:bodyPr/>
        <a:lstStyle/>
        <a:p>
          <a:endParaRPr lang="ru-RU"/>
        </a:p>
      </dgm:t>
    </dgm:pt>
    <dgm:pt modelId="{BEDE4C97-8360-4675-A350-CEB7A7B8FE31}" type="sibTrans" cxnId="{08BD910C-3C01-45A1-B59E-6DE0E76B49C2}">
      <dgm:prSet/>
      <dgm:spPr/>
      <dgm:t>
        <a:bodyPr/>
        <a:lstStyle/>
        <a:p>
          <a:endParaRPr lang="ru-RU"/>
        </a:p>
      </dgm:t>
    </dgm:pt>
    <dgm:pt modelId="{1AE28D27-E010-4344-86AA-523BC1A69326}">
      <dgm:prSet/>
      <dgm:spPr/>
      <dgm:t>
        <a:bodyPr/>
        <a:lstStyle/>
        <a:p>
          <a:pPr rtl="0"/>
          <a:r>
            <a:rPr lang="ru-RU" dirty="0" smtClean="0"/>
            <a:t>отпечатков пальцев</a:t>
          </a:r>
          <a:endParaRPr lang="ru-RU" dirty="0"/>
        </a:p>
      </dgm:t>
    </dgm:pt>
    <dgm:pt modelId="{51291F4F-1EB5-447A-897A-8C31B09051A0}" type="parTrans" cxnId="{C732A5A7-2013-4B27-8D03-C3447601DC52}">
      <dgm:prSet/>
      <dgm:spPr/>
      <dgm:t>
        <a:bodyPr/>
        <a:lstStyle/>
        <a:p>
          <a:endParaRPr lang="ru-RU"/>
        </a:p>
      </dgm:t>
    </dgm:pt>
    <dgm:pt modelId="{5058A2CF-2997-45B6-BDFE-C6BC342CDFD0}" type="sibTrans" cxnId="{C732A5A7-2013-4B27-8D03-C3447601DC52}">
      <dgm:prSet/>
      <dgm:spPr/>
      <dgm:t>
        <a:bodyPr/>
        <a:lstStyle/>
        <a:p>
          <a:endParaRPr lang="ru-RU"/>
        </a:p>
      </dgm:t>
    </dgm:pt>
    <dgm:pt modelId="{E33CA6D4-1230-4FA7-9B61-532998FFBB46}">
      <dgm:prSet/>
      <dgm:spPr/>
      <dgm:t>
        <a:bodyPr/>
        <a:lstStyle/>
        <a:p>
          <a:pPr rtl="0"/>
          <a:r>
            <a:rPr lang="ru-RU" dirty="0" smtClean="0"/>
            <a:t> узора сетчатки и радужной оболочки глаза</a:t>
          </a:r>
          <a:endParaRPr lang="ru-RU" dirty="0"/>
        </a:p>
      </dgm:t>
    </dgm:pt>
    <dgm:pt modelId="{48876443-3594-4BAD-A5F5-4A93EC856651}" type="parTrans" cxnId="{ED7F1DB2-A01A-467F-B268-7007DDB83290}">
      <dgm:prSet/>
      <dgm:spPr/>
      <dgm:t>
        <a:bodyPr/>
        <a:lstStyle/>
        <a:p>
          <a:endParaRPr lang="ru-RU"/>
        </a:p>
      </dgm:t>
    </dgm:pt>
    <dgm:pt modelId="{ED901743-CF26-4485-832C-553CD7259316}" type="sibTrans" cxnId="{ED7F1DB2-A01A-467F-B268-7007DDB83290}">
      <dgm:prSet/>
      <dgm:spPr/>
      <dgm:t>
        <a:bodyPr/>
        <a:lstStyle/>
        <a:p>
          <a:endParaRPr lang="ru-RU"/>
        </a:p>
      </dgm:t>
    </dgm:pt>
    <dgm:pt modelId="{0CD1FD22-7EA5-456B-AB79-090C3D1B0836}" type="pres">
      <dgm:prSet presAssocID="{CB557EFB-176D-47F2-9BF5-A0AA23D6803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0E6DB8-C56A-4E98-8F74-6A1AE76F214C}" type="pres">
      <dgm:prSet presAssocID="{AE9B0012-5210-4F87-AD9F-72D9A8ED469C}" presName="vertOne" presStyleCnt="0"/>
      <dgm:spPr/>
    </dgm:pt>
    <dgm:pt modelId="{FB406A91-2E6F-48D2-89A5-F3228C54BEDC}" type="pres">
      <dgm:prSet presAssocID="{AE9B0012-5210-4F87-AD9F-72D9A8ED469C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49F6FE-7E5D-41D8-A056-167329B80D3F}" type="pres">
      <dgm:prSet presAssocID="{AE9B0012-5210-4F87-AD9F-72D9A8ED469C}" presName="horzOne" presStyleCnt="0"/>
      <dgm:spPr/>
    </dgm:pt>
    <dgm:pt modelId="{1D705F0B-13C2-465C-8776-719BB832E5E5}" type="pres">
      <dgm:prSet presAssocID="{3BCBE414-A1AF-4DCA-A7E4-5F3918625804}" presName="sibSpaceOne" presStyleCnt="0"/>
      <dgm:spPr/>
    </dgm:pt>
    <dgm:pt modelId="{03AE875F-BA5F-4DCB-808C-F881DAD0F86C}" type="pres">
      <dgm:prSet presAssocID="{F354EFCE-0FF6-4DFD-80D9-954FB299A63A}" presName="vertOne" presStyleCnt="0"/>
      <dgm:spPr/>
    </dgm:pt>
    <dgm:pt modelId="{5FFF8CBD-9C79-4574-BFB6-AF9C277D3638}" type="pres">
      <dgm:prSet presAssocID="{F354EFCE-0FF6-4DFD-80D9-954FB299A63A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CC1AD1-3C73-4C20-A32C-D47A8E66BF52}" type="pres">
      <dgm:prSet presAssocID="{F354EFCE-0FF6-4DFD-80D9-954FB299A63A}" presName="horzOne" presStyleCnt="0"/>
      <dgm:spPr/>
    </dgm:pt>
    <dgm:pt modelId="{DDD20738-8C8C-42ED-9244-D42375828261}" type="pres">
      <dgm:prSet presAssocID="{F55B027B-4A35-4E5A-9FD0-D03B416E86B2}" presName="sibSpaceOne" presStyleCnt="0"/>
      <dgm:spPr/>
    </dgm:pt>
    <dgm:pt modelId="{AF4A383C-1694-4496-BDFE-61C10A426A76}" type="pres">
      <dgm:prSet presAssocID="{44A9CAB6-4276-41D3-B5C1-00725F79A74D}" presName="vertOne" presStyleCnt="0"/>
      <dgm:spPr/>
    </dgm:pt>
    <dgm:pt modelId="{AC3260D3-B86B-4B5B-B924-A26AB26F6851}" type="pres">
      <dgm:prSet presAssocID="{44A9CAB6-4276-41D3-B5C1-00725F79A74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63536D-C402-47E6-85EC-C99170925848}" type="pres">
      <dgm:prSet presAssocID="{44A9CAB6-4276-41D3-B5C1-00725F79A74D}" presName="horzOne" presStyleCnt="0"/>
      <dgm:spPr/>
    </dgm:pt>
    <dgm:pt modelId="{B742368E-295B-4F8A-8488-63DA8575CDAF}" type="pres">
      <dgm:prSet presAssocID="{BEDE4C97-8360-4675-A350-CEB7A7B8FE31}" presName="sibSpaceOne" presStyleCnt="0"/>
      <dgm:spPr/>
    </dgm:pt>
    <dgm:pt modelId="{97B2DEBB-37C4-4EDB-882F-DEB5D2EBF4C2}" type="pres">
      <dgm:prSet presAssocID="{1AE28D27-E010-4344-86AA-523BC1A69326}" presName="vertOne" presStyleCnt="0"/>
      <dgm:spPr/>
    </dgm:pt>
    <dgm:pt modelId="{7BAE393C-A35C-4EB3-8B1B-8D18E652D7C9}" type="pres">
      <dgm:prSet presAssocID="{1AE28D27-E010-4344-86AA-523BC1A69326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696982-F325-4237-90A1-D8F5A5AA8F3A}" type="pres">
      <dgm:prSet presAssocID="{1AE28D27-E010-4344-86AA-523BC1A69326}" presName="horzOne" presStyleCnt="0"/>
      <dgm:spPr/>
    </dgm:pt>
    <dgm:pt modelId="{D1552F65-04EC-4999-972F-A9CD473F88E3}" type="pres">
      <dgm:prSet presAssocID="{5058A2CF-2997-45B6-BDFE-C6BC342CDFD0}" presName="sibSpaceOne" presStyleCnt="0"/>
      <dgm:spPr/>
    </dgm:pt>
    <dgm:pt modelId="{9D9D9E25-9C5B-408A-9170-4AA818168323}" type="pres">
      <dgm:prSet presAssocID="{E33CA6D4-1230-4FA7-9B61-532998FFBB46}" presName="vertOne" presStyleCnt="0"/>
      <dgm:spPr/>
    </dgm:pt>
    <dgm:pt modelId="{C8034234-070D-4922-A28B-A65981C866F3}" type="pres">
      <dgm:prSet presAssocID="{E33CA6D4-1230-4FA7-9B61-532998FFBB46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7592B3-9B98-4144-80FA-48A365720203}" type="pres">
      <dgm:prSet presAssocID="{E33CA6D4-1230-4FA7-9B61-532998FFBB46}" presName="horzOne" presStyleCnt="0"/>
      <dgm:spPr/>
    </dgm:pt>
  </dgm:ptLst>
  <dgm:cxnLst>
    <dgm:cxn modelId="{73658E9B-1641-4FD0-A9AE-9C94D82E5954}" type="presOf" srcId="{E33CA6D4-1230-4FA7-9B61-532998FFBB46}" destId="{C8034234-070D-4922-A28B-A65981C866F3}" srcOrd="0" destOrd="0" presId="urn:microsoft.com/office/officeart/2005/8/layout/hierarchy4"/>
    <dgm:cxn modelId="{C7CB922A-1341-4EBF-891B-1CB4BE5499C8}" type="presOf" srcId="{F354EFCE-0FF6-4DFD-80D9-954FB299A63A}" destId="{5FFF8CBD-9C79-4574-BFB6-AF9C277D3638}" srcOrd="0" destOrd="0" presId="urn:microsoft.com/office/officeart/2005/8/layout/hierarchy4"/>
    <dgm:cxn modelId="{909F4AF4-6E58-4509-A7AA-EC955714373F}" type="presOf" srcId="{CB557EFB-176D-47F2-9BF5-A0AA23D68030}" destId="{0CD1FD22-7EA5-456B-AB79-090C3D1B0836}" srcOrd="0" destOrd="0" presId="urn:microsoft.com/office/officeart/2005/8/layout/hierarchy4"/>
    <dgm:cxn modelId="{06017EB2-EA4D-4EE0-B990-427C5E651383}" type="presOf" srcId="{AE9B0012-5210-4F87-AD9F-72D9A8ED469C}" destId="{FB406A91-2E6F-48D2-89A5-F3228C54BEDC}" srcOrd="0" destOrd="0" presId="urn:microsoft.com/office/officeart/2005/8/layout/hierarchy4"/>
    <dgm:cxn modelId="{ED7F1DB2-A01A-467F-B268-7007DDB83290}" srcId="{CB557EFB-176D-47F2-9BF5-A0AA23D68030}" destId="{E33CA6D4-1230-4FA7-9B61-532998FFBB46}" srcOrd="4" destOrd="0" parTransId="{48876443-3594-4BAD-A5F5-4A93EC856651}" sibTransId="{ED901743-CF26-4485-832C-553CD7259316}"/>
    <dgm:cxn modelId="{8B779288-C4B2-4DCA-8075-D26BC738783A}" type="presOf" srcId="{44A9CAB6-4276-41D3-B5C1-00725F79A74D}" destId="{AC3260D3-B86B-4B5B-B924-A26AB26F6851}" srcOrd="0" destOrd="0" presId="urn:microsoft.com/office/officeart/2005/8/layout/hierarchy4"/>
    <dgm:cxn modelId="{08BD910C-3C01-45A1-B59E-6DE0E76B49C2}" srcId="{CB557EFB-176D-47F2-9BF5-A0AA23D68030}" destId="{44A9CAB6-4276-41D3-B5C1-00725F79A74D}" srcOrd="2" destOrd="0" parTransId="{4957EBA0-1EA6-4147-924F-97C1C1CD7C8A}" sibTransId="{BEDE4C97-8360-4675-A350-CEB7A7B8FE31}"/>
    <dgm:cxn modelId="{C732A5A7-2013-4B27-8D03-C3447601DC52}" srcId="{CB557EFB-176D-47F2-9BF5-A0AA23D68030}" destId="{1AE28D27-E010-4344-86AA-523BC1A69326}" srcOrd="3" destOrd="0" parTransId="{51291F4F-1EB5-447A-897A-8C31B09051A0}" sibTransId="{5058A2CF-2997-45B6-BDFE-C6BC342CDFD0}"/>
    <dgm:cxn modelId="{2C06DE25-B58E-4558-AFFB-EC2723C38AB4}" srcId="{CB557EFB-176D-47F2-9BF5-A0AA23D68030}" destId="{AE9B0012-5210-4F87-AD9F-72D9A8ED469C}" srcOrd="0" destOrd="0" parTransId="{2870C2E2-8A93-41FA-8AD5-4DEB209AB0A7}" sibTransId="{3BCBE414-A1AF-4DCA-A7E4-5F3918625804}"/>
    <dgm:cxn modelId="{6674E39D-FB30-4BFB-B0DF-310C045E4632}" type="presOf" srcId="{1AE28D27-E010-4344-86AA-523BC1A69326}" destId="{7BAE393C-A35C-4EB3-8B1B-8D18E652D7C9}" srcOrd="0" destOrd="0" presId="urn:microsoft.com/office/officeart/2005/8/layout/hierarchy4"/>
    <dgm:cxn modelId="{9D927989-7862-4E20-929B-C92B2AD05940}" srcId="{CB557EFB-176D-47F2-9BF5-A0AA23D68030}" destId="{F354EFCE-0FF6-4DFD-80D9-954FB299A63A}" srcOrd="1" destOrd="0" parTransId="{5368D05B-7216-43F8-99A4-8A31E5508FC1}" sibTransId="{F55B027B-4A35-4E5A-9FD0-D03B416E86B2}"/>
    <dgm:cxn modelId="{D802DA45-DBC1-4436-9F79-2B588AE34630}" type="presParOf" srcId="{0CD1FD22-7EA5-456B-AB79-090C3D1B0836}" destId="{DD0E6DB8-C56A-4E98-8F74-6A1AE76F214C}" srcOrd="0" destOrd="0" presId="urn:microsoft.com/office/officeart/2005/8/layout/hierarchy4"/>
    <dgm:cxn modelId="{196B9F6C-0511-4F92-BED6-CF0237A1D3FF}" type="presParOf" srcId="{DD0E6DB8-C56A-4E98-8F74-6A1AE76F214C}" destId="{FB406A91-2E6F-48D2-89A5-F3228C54BEDC}" srcOrd="0" destOrd="0" presId="urn:microsoft.com/office/officeart/2005/8/layout/hierarchy4"/>
    <dgm:cxn modelId="{5F59BA26-2DE5-4D46-BA75-D1B286261937}" type="presParOf" srcId="{DD0E6DB8-C56A-4E98-8F74-6A1AE76F214C}" destId="{4F49F6FE-7E5D-41D8-A056-167329B80D3F}" srcOrd="1" destOrd="0" presId="urn:microsoft.com/office/officeart/2005/8/layout/hierarchy4"/>
    <dgm:cxn modelId="{F74837D2-0025-4276-8819-59E417FB13CB}" type="presParOf" srcId="{0CD1FD22-7EA5-456B-AB79-090C3D1B0836}" destId="{1D705F0B-13C2-465C-8776-719BB832E5E5}" srcOrd="1" destOrd="0" presId="urn:microsoft.com/office/officeart/2005/8/layout/hierarchy4"/>
    <dgm:cxn modelId="{2373BBDE-7873-4B9F-805B-D370084B282D}" type="presParOf" srcId="{0CD1FD22-7EA5-456B-AB79-090C3D1B0836}" destId="{03AE875F-BA5F-4DCB-808C-F881DAD0F86C}" srcOrd="2" destOrd="0" presId="urn:microsoft.com/office/officeart/2005/8/layout/hierarchy4"/>
    <dgm:cxn modelId="{51458B34-2818-403A-8AF2-2A54082E0AB4}" type="presParOf" srcId="{03AE875F-BA5F-4DCB-808C-F881DAD0F86C}" destId="{5FFF8CBD-9C79-4574-BFB6-AF9C277D3638}" srcOrd="0" destOrd="0" presId="urn:microsoft.com/office/officeart/2005/8/layout/hierarchy4"/>
    <dgm:cxn modelId="{66649170-91BF-40B9-A173-9178D883DC18}" type="presParOf" srcId="{03AE875F-BA5F-4DCB-808C-F881DAD0F86C}" destId="{74CC1AD1-3C73-4C20-A32C-D47A8E66BF52}" srcOrd="1" destOrd="0" presId="urn:microsoft.com/office/officeart/2005/8/layout/hierarchy4"/>
    <dgm:cxn modelId="{E5E58FC4-D022-4028-8A75-D722E7F222B9}" type="presParOf" srcId="{0CD1FD22-7EA5-456B-AB79-090C3D1B0836}" destId="{DDD20738-8C8C-42ED-9244-D42375828261}" srcOrd="3" destOrd="0" presId="urn:microsoft.com/office/officeart/2005/8/layout/hierarchy4"/>
    <dgm:cxn modelId="{8FBF90E2-A3B0-460E-A4B2-ED52E820AACF}" type="presParOf" srcId="{0CD1FD22-7EA5-456B-AB79-090C3D1B0836}" destId="{AF4A383C-1694-4496-BDFE-61C10A426A76}" srcOrd="4" destOrd="0" presId="urn:microsoft.com/office/officeart/2005/8/layout/hierarchy4"/>
    <dgm:cxn modelId="{4A0F3781-FFCB-44A1-9515-A421EE9446C8}" type="presParOf" srcId="{AF4A383C-1694-4496-BDFE-61C10A426A76}" destId="{AC3260D3-B86B-4B5B-B924-A26AB26F6851}" srcOrd="0" destOrd="0" presId="urn:microsoft.com/office/officeart/2005/8/layout/hierarchy4"/>
    <dgm:cxn modelId="{AF050D13-2279-424A-9421-ED3B2429ADCE}" type="presParOf" srcId="{AF4A383C-1694-4496-BDFE-61C10A426A76}" destId="{4563536D-C402-47E6-85EC-C99170925848}" srcOrd="1" destOrd="0" presId="urn:microsoft.com/office/officeart/2005/8/layout/hierarchy4"/>
    <dgm:cxn modelId="{ACBB3BA8-7C64-488F-93AD-29B6EC0DAA5A}" type="presParOf" srcId="{0CD1FD22-7EA5-456B-AB79-090C3D1B0836}" destId="{B742368E-295B-4F8A-8488-63DA8575CDAF}" srcOrd="5" destOrd="0" presId="urn:microsoft.com/office/officeart/2005/8/layout/hierarchy4"/>
    <dgm:cxn modelId="{BF817C8C-9874-43B1-BCAA-5D78971D2CA0}" type="presParOf" srcId="{0CD1FD22-7EA5-456B-AB79-090C3D1B0836}" destId="{97B2DEBB-37C4-4EDB-882F-DEB5D2EBF4C2}" srcOrd="6" destOrd="0" presId="urn:microsoft.com/office/officeart/2005/8/layout/hierarchy4"/>
    <dgm:cxn modelId="{F2D2D803-8F51-4F6A-8929-CB54F1EF1D0B}" type="presParOf" srcId="{97B2DEBB-37C4-4EDB-882F-DEB5D2EBF4C2}" destId="{7BAE393C-A35C-4EB3-8B1B-8D18E652D7C9}" srcOrd="0" destOrd="0" presId="urn:microsoft.com/office/officeart/2005/8/layout/hierarchy4"/>
    <dgm:cxn modelId="{4F131488-10E5-4190-8B9F-01E1C400F1E6}" type="presParOf" srcId="{97B2DEBB-37C4-4EDB-882F-DEB5D2EBF4C2}" destId="{31696982-F325-4237-90A1-D8F5A5AA8F3A}" srcOrd="1" destOrd="0" presId="urn:microsoft.com/office/officeart/2005/8/layout/hierarchy4"/>
    <dgm:cxn modelId="{8670395A-06A1-4EAA-8DDD-A7927F77BAB1}" type="presParOf" srcId="{0CD1FD22-7EA5-456B-AB79-090C3D1B0836}" destId="{D1552F65-04EC-4999-972F-A9CD473F88E3}" srcOrd="7" destOrd="0" presId="urn:microsoft.com/office/officeart/2005/8/layout/hierarchy4"/>
    <dgm:cxn modelId="{4A3994A4-774F-40AE-B2A4-17380235B7CE}" type="presParOf" srcId="{0CD1FD22-7EA5-456B-AB79-090C3D1B0836}" destId="{9D9D9E25-9C5B-408A-9170-4AA818168323}" srcOrd="8" destOrd="0" presId="urn:microsoft.com/office/officeart/2005/8/layout/hierarchy4"/>
    <dgm:cxn modelId="{BBA49B22-F960-4E7D-99BC-915B2FA83B2E}" type="presParOf" srcId="{9D9D9E25-9C5B-408A-9170-4AA818168323}" destId="{C8034234-070D-4922-A28B-A65981C866F3}" srcOrd="0" destOrd="0" presId="urn:microsoft.com/office/officeart/2005/8/layout/hierarchy4"/>
    <dgm:cxn modelId="{B2FD6FF0-398C-4FDA-AEBE-F622B0196A0F}" type="presParOf" srcId="{9D9D9E25-9C5B-408A-9170-4AA818168323}" destId="{107592B3-9B98-4144-80FA-48A36572020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493ACC-F31D-4AC3-8FC2-10587FFE45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6A5EA-AF73-4DCA-A95E-6553D8DC33D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FF2F25A-CA1C-4AD0-9324-09E741EFC0CA}" type="parTrans" cxnId="{2C953FF5-C569-49DD-997B-28D4CCBA004D}">
      <dgm:prSet/>
      <dgm:spPr/>
      <dgm:t>
        <a:bodyPr/>
        <a:lstStyle/>
        <a:p>
          <a:endParaRPr lang="ru-RU"/>
        </a:p>
      </dgm:t>
    </dgm:pt>
    <dgm:pt modelId="{0403CF2A-548E-48C9-A50A-05BEBFABFB5B}" type="sibTrans" cxnId="{2C953FF5-C569-49DD-997B-28D4CCBA004D}">
      <dgm:prSet/>
      <dgm:spPr/>
      <dgm:t>
        <a:bodyPr/>
        <a:lstStyle/>
        <a:p>
          <a:endParaRPr lang="ru-RU"/>
        </a:p>
      </dgm:t>
    </dgm:pt>
    <dgm:pt modelId="{A7008104-52B8-4334-A6D5-7765D984C89E}">
      <dgm:prSet phldrT="[Текст]"/>
      <dgm:spPr/>
      <dgm:t>
        <a:bodyPr/>
        <a:lstStyle/>
        <a:p>
          <a:r>
            <a:rPr lang="ru-RU" b="0" i="0" dirty="0" smtClean="0"/>
            <a:t>Раскрытие паролей </a:t>
          </a:r>
          <a:endParaRPr lang="ru-RU" dirty="0"/>
        </a:p>
      </dgm:t>
    </dgm:pt>
    <dgm:pt modelId="{DB33757F-8B81-4C46-A64D-43E79AB1D0DA}" type="parTrans" cxnId="{8A2C5D80-8710-4945-8041-786AF9654967}">
      <dgm:prSet/>
      <dgm:spPr/>
      <dgm:t>
        <a:bodyPr/>
        <a:lstStyle/>
        <a:p>
          <a:endParaRPr lang="ru-RU"/>
        </a:p>
      </dgm:t>
    </dgm:pt>
    <dgm:pt modelId="{3B661D71-32D3-42D1-B7D2-77FC6D965B3E}" type="sibTrans" cxnId="{8A2C5D80-8710-4945-8041-786AF9654967}">
      <dgm:prSet/>
      <dgm:spPr/>
      <dgm:t>
        <a:bodyPr/>
        <a:lstStyle/>
        <a:p>
          <a:endParaRPr lang="ru-RU"/>
        </a:p>
      </dgm:t>
    </dgm:pt>
    <dgm:pt modelId="{1364F309-2FB7-40C8-B6E0-3678DC3FBFB7}">
      <dgm:prSet phldrT="[Текст]"/>
      <dgm:spPr/>
      <dgm:t>
        <a:bodyPr/>
        <a:lstStyle/>
        <a:p>
          <a:r>
            <a:rPr lang="ru-RU" b="0" i="0" dirty="0" smtClean="0"/>
            <a:t>Перехват данных </a:t>
          </a:r>
          <a:endParaRPr lang="ru-RU" dirty="0"/>
        </a:p>
      </dgm:t>
    </dgm:pt>
    <dgm:pt modelId="{47A1865A-4AD4-4AA4-A305-493E1C9E00E0}" type="parTrans" cxnId="{875DB08D-1383-43D6-9FF9-8CD742F136F0}">
      <dgm:prSet/>
      <dgm:spPr/>
      <dgm:t>
        <a:bodyPr/>
        <a:lstStyle/>
        <a:p>
          <a:endParaRPr lang="ru-RU"/>
        </a:p>
      </dgm:t>
    </dgm:pt>
    <dgm:pt modelId="{2FBEA1BD-DE91-4737-9424-E239F784033C}" type="sibTrans" cxnId="{875DB08D-1383-43D6-9FF9-8CD742F136F0}">
      <dgm:prSet/>
      <dgm:spPr/>
      <dgm:t>
        <a:bodyPr/>
        <a:lstStyle/>
        <a:p>
          <a:endParaRPr lang="ru-RU"/>
        </a:p>
      </dgm:t>
    </dgm:pt>
    <dgm:pt modelId="{B7FAD110-DD11-4375-BFCA-8ACD0029B60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3846B1B-B077-45B6-B881-813CB7114EA7}" type="parTrans" cxnId="{DA527AA2-3F31-486E-AF46-789E712D6794}">
      <dgm:prSet/>
      <dgm:spPr/>
      <dgm:t>
        <a:bodyPr/>
        <a:lstStyle/>
        <a:p>
          <a:endParaRPr lang="ru-RU"/>
        </a:p>
      </dgm:t>
    </dgm:pt>
    <dgm:pt modelId="{99CA7456-65AE-4ADF-95FB-540EEB161417}" type="sibTrans" cxnId="{DA527AA2-3F31-486E-AF46-789E712D6794}">
      <dgm:prSet/>
      <dgm:spPr/>
      <dgm:t>
        <a:bodyPr/>
        <a:lstStyle/>
        <a:p>
          <a:endParaRPr lang="ru-RU"/>
        </a:p>
      </dgm:t>
    </dgm:pt>
    <dgm:pt modelId="{F2D55D91-4AFA-4BF7-B2E8-41E90F5DBD7B}">
      <dgm:prSet phldrT="[Текст]"/>
      <dgm:spPr/>
      <dgm:t>
        <a:bodyPr/>
        <a:lstStyle/>
        <a:p>
          <a:r>
            <a:rPr lang="ru-RU" b="0" i="0" dirty="0" smtClean="0"/>
            <a:t>Кража оборудования</a:t>
          </a:r>
          <a:endParaRPr lang="ru-RU" dirty="0"/>
        </a:p>
      </dgm:t>
    </dgm:pt>
    <dgm:pt modelId="{B59D293A-EADC-4FB5-928B-4723CB52CC34}" type="parTrans" cxnId="{C921F8D2-2CAC-4A07-8FF0-94D84F9E5CC2}">
      <dgm:prSet/>
      <dgm:spPr/>
      <dgm:t>
        <a:bodyPr/>
        <a:lstStyle/>
        <a:p>
          <a:endParaRPr lang="ru-RU"/>
        </a:p>
      </dgm:t>
    </dgm:pt>
    <dgm:pt modelId="{6CD86AC1-CF2D-458C-9E2A-D210A5186641}" type="sibTrans" cxnId="{C921F8D2-2CAC-4A07-8FF0-94D84F9E5CC2}">
      <dgm:prSet/>
      <dgm:spPr/>
      <dgm:t>
        <a:bodyPr/>
        <a:lstStyle/>
        <a:p>
          <a:endParaRPr lang="ru-RU"/>
        </a:p>
      </dgm:t>
    </dgm:pt>
    <dgm:pt modelId="{C393362A-AE74-4E02-8644-16931BD93E74}">
      <dgm:prSet phldrT="[Текст]"/>
      <dgm:spPr/>
      <dgm:t>
        <a:bodyPr/>
        <a:lstStyle/>
        <a:p>
          <a:r>
            <a:rPr lang="ru-RU" b="0" i="0" dirty="0" smtClean="0"/>
            <a:t>Угрозы конфиденциальности</a:t>
          </a:r>
          <a:endParaRPr lang="ru-RU" dirty="0"/>
        </a:p>
      </dgm:t>
    </dgm:pt>
    <dgm:pt modelId="{1D66A5AC-0781-4F2C-837D-55264BFD8221}" type="parTrans" cxnId="{AA6189C2-E4A0-475C-B8C5-B8DF5140615F}">
      <dgm:prSet/>
      <dgm:spPr/>
      <dgm:t>
        <a:bodyPr/>
        <a:lstStyle/>
        <a:p>
          <a:endParaRPr lang="ru-RU"/>
        </a:p>
      </dgm:t>
    </dgm:pt>
    <dgm:pt modelId="{161BEB44-36A4-452A-AA5A-5798EF9D1919}" type="sibTrans" cxnId="{AA6189C2-E4A0-475C-B8C5-B8DF5140615F}">
      <dgm:prSet/>
      <dgm:spPr/>
      <dgm:t>
        <a:bodyPr/>
        <a:lstStyle/>
        <a:p>
          <a:endParaRPr lang="ru-RU"/>
        </a:p>
      </dgm:t>
    </dgm:pt>
    <dgm:pt modelId="{9D836204-03E3-4976-B507-F2FA82BFEDC1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D037C863-4BBB-4547-AC6C-6436C70E2D44}" type="parTrans" cxnId="{759C09F2-F57A-401C-BC10-455C8E156628}">
      <dgm:prSet/>
      <dgm:spPr/>
      <dgm:t>
        <a:bodyPr/>
        <a:lstStyle/>
        <a:p>
          <a:endParaRPr lang="ru-RU"/>
        </a:p>
      </dgm:t>
    </dgm:pt>
    <dgm:pt modelId="{954E06E9-6737-4211-8699-2FF9C9D47EA2}" type="sibTrans" cxnId="{759C09F2-F57A-401C-BC10-455C8E156628}">
      <dgm:prSet/>
      <dgm:spPr/>
      <dgm:t>
        <a:bodyPr/>
        <a:lstStyle/>
        <a:p>
          <a:endParaRPr lang="ru-RU"/>
        </a:p>
      </dgm:t>
    </dgm:pt>
    <dgm:pt modelId="{84885C53-6346-4E68-884E-AA6F71294844}">
      <dgm:prSet phldrT="[Текст]"/>
      <dgm:spPr/>
      <dgm:t>
        <a:bodyPr/>
        <a:lstStyle/>
        <a:p>
          <a:r>
            <a:rPr lang="ru-RU" b="0" i="0" dirty="0" smtClean="0"/>
            <a:t>Маскарад – выполнение действий под видом лица, обладающим полномочиями для доступа к данным</a:t>
          </a:r>
          <a:endParaRPr lang="ru-RU" dirty="0"/>
        </a:p>
      </dgm:t>
    </dgm:pt>
    <dgm:pt modelId="{02FC6CAA-8396-4D3F-B78D-85A97BD0D88B}" type="parTrans" cxnId="{F88529AA-B8E0-4543-96AF-B9B229A4F2D2}">
      <dgm:prSet/>
      <dgm:spPr/>
      <dgm:t>
        <a:bodyPr/>
        <a:lstStyle/>
        <a:p>
          <a:endParaRPr lang="ru-RU"/>
        </a:p>
      </dgm:t>
    </dgm:pt>
    <dgm:pt modelId="{B15C05D9-5F79-4384-AC21-66891C57C963}" type="sibTrans" cxnId="{F88529AA-B8E0-4543-96AF-B9B229A4F2D2}">
      <dgm:prSet/>
      <dgm:spPr/>
      <dgm:t>
        <a:bodyPr/>
        <a:lstStyle/>
        <a:p>
          <a:endParaRPr lang="ru-RU"/>
        </a:p>
      </dgm:t>
    </dgm:pt>
    <dgm:pt modelId="{49693E53-4E6E-4838-9340-1E7D57CE176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988DC0C-F66A-47E0-ACAE-5ABD19328A37}" type="parTrans" cxnId="{6FC86E11-5730-40B0-85B6-574DBFDEDA28}">
      <dgm:prSet/>
      <dgm:spPr/>
      <dgm:t>
        <a:bodyPr/>
        <a:lstStyle/>
        <a:p>
          <a:endParaRPr lang="ru-RU"/>
        </a:p>
      </dgm:t>
    </dgm:pt>
    <dgm:pt modelId="{262D17A5-03E9-46A6-8E5B-CC48356C58B4}" type="sibTrans" cxnId="{6FC86E11-5730-40B0-85B6-574DBFDEDA28}">
      <dgm:prSet/>
      <dgm:spPr/>
      <dgm:t>
        <a:bodyPr/>
        <a:lstStyle/>
        <a:p>
          <a:endParaRPr lang="ru-RU"/>
        </a:p>
      </dgm:t>
    </dgm:pt>
    <dgm:pt modelId="{BF5C771E-E771-44C0-ADE5-9706EB2217BA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0A7134E0-29D7-4B74-A04B-5D9941F6E704}" type="parTrans" cxnId="{32952C76-7351-4CD4-8C24-DA56B83C1189}">
      <dgm:prSet/>
      <dgm:spPr/>
      <dgm:t>
        <a:bodyPr/>
        <a:lstStyle/>
        <a:p>
          <a:endParaRPr lang="ru-RU"/>
        </a:p>
      </dgm:t>
    </dgm:pt>
    <dgm:pt modelId="{E3D6B635-4303-4867-B89A-3B8EAF49FD2E}" type="sibTrans" cxnId="{32952C76-7351-4CD4-8C24-DA56B83C1189}">
      <dgm:prSet/>
      <dgm:spPr/>
      <dgm:t>
        <a:bodyPr/>
        <a:lstStyle/>
        <a:p>
          <a:endParaRPr lang="ru-RU"/>
        </a:p>
      </dgm:t>
    </dgm:pt>
    <dgm:pt modelId="{BAABDEF4-E5E4-4F98-9025-10AECDC11A80}" type="pres">
      <dgm:prSet presAssocID="{59493ACC-F31D-4AC3-8FC2-10587FFE45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ADB167-1C14-4855-A55F-9E8F5F29D9E3}" type="pres">
      <dgm:prSet presAssocID="{2086A5EA-AF73-4DCA-A95E-6553D8DC33DA}" presName="composite" presStyleCnt="0"/>
      <dgm:spPr/>
    </dgm:pt>
    <dgm:pt modelId="{5D156449-9B80-4572-83E2-543D506E716A}" type="pres">
      <dgm:prSet presAssocID="{2086A5EA-AF73-4DCA-A95E-6553D8DC33D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5061F-02B8-4B35-9693-8F2CF85E757A}" type="pres">
      <dgm:prSet presAssocID="{2086A5EA-AF73-4DCA-A95E-6553D8DC33D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F2136-97D9-4263-BBD0-28D60775A427}" type="pres">
      <dgm:prSet presAssocID="{0403CF2A-548E-48C9-A50A-05BEBFABFB5B}" presName="sp" presStyleCnt="0"/>
      <dgm:spPr/>
    </dgm:pt>
    <dgm:pt modelId="{24889BF3-6C89-48FF-A689-F2C3A818EA57}" type="pres">
      <dgm:prSet presAssocID="{49693E53-4E6E-4838-9340-1E7D57CE176C}" presName="composite" presStyleCnt="0"/>
      <dgm:spPr/>
    </dgm:pt>
    <dgm:pt modelId="{D220F96F-70C5-4179-BB97-143B19711F3D}" type="pres">
      <dgm:prSet presAssocID="{49693E53-4E6E-4838-9340-1E7D57CE176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35876-CD2E-434E-905B-66CB389FAD70}" type="pres">
      <dgm:prSet presAssocID="{49693E53-4E6E-4838-9340-1E7D57CE176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1EA24-97D0-4C01-9793-58AA7D979782}" type="pres">
      <dgm:prSet presAssocID="{262D17A5-03E9-46A6-8E5B-CC48356C58B4}" presName="sp" presStyleCnt="0"/>
      <dgm:spPr/>
    </dgm:pt>
    <dgm:pt modelId="{3EDF2594-48CC-4E08-9FD0-056C90E2AA45}" type="pres">
      <dgm:prSet presAssocID="{B7FAD110-DD11-4375-BFCA-8ACD0029B60A}" presName="composite" presStyleCnt="0"/>
      <dgm:spPr/>
    </dgm:pt>
    <dgm:pt modelId="{3FDA2E09-44DF-489E-A0EE-3DAD63197659}" type="pres">
      <dgm:prSet presAssocID="{B7FAD110-DD11-4375-BFCA-8ACD0029B60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B326C-A867-45F6-9BDF-41B5459F7620}" type="pres">
      <dgm:prSet presAssocID="{B7FAD110-DD11-4375-BFCA-8ACD0029B60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E81E5-2F28-40F3-BAC3-F96CA93E83D2}" type="pres">
      <dgm:prSet presAssocID="{99CA7456-65AE-4ADF-95FB-540EEB161417}" presName="sp" presStyleCnt="0"/>
      <dgm:spPr/>
    </dgm:pt>
    <dgm:pt modelId="{A05D0F6C-2736-493D-A7E2-826A7256E0F6}" type="pres">
      <dgm:prSet presAssocID="{BF5C771E-E771-44C0-ADE5-9706EB2217BA}" presName="composite" presStyleCnt="0"/>
      <dgm:spPr/>
    </dgm:pt>
    <dgm:pt modelId="{8C90453A-4E14-4D76-9D45-A717FDF54AB0}" type="pres">
      <dgm:prSet presAssocID="{BF5C771E-E771-44C0-ADE5-9706EB2217B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2314B-9B09-4DE2-AF4A-47F0FE39434E}" type="pres">
      <dgm:prSet presAssocID="{BF5C771E-E771-44C0-ADE5-9706EB2217B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5156E-5BAC-4C59-A753-B10D4F131666}" type="pres">
      <dgm:prSet presAssocID="{E3D6B635-4303-4867-B89A-3B8EAF49FD2E}" presName="sp" presStyleCnt="0"/>
      <dgm:spPr/>
    </dgm:pt>
    <dgm:pt modelId="{BC8167EA-FBE2-483D-BAB6-5ABEA0D4E243}" type="pres">
      <dgm:prSet presAssocID="{9D836204-03E3-4976-B507-F2FA82BFEDC1}" presName="composite" presStyleCnt="0"/>
      <dgm:spPr/>
    </dgm:pt>
    <dgm:pt modelId="{F6D9CA26-3E69-446D-8DB9-D9428BE8016E}" type="pres">
      <dgm:prSet presAssocID="{9D836204-03E3-4976-B507-F2FA82BFEDC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4F54D-FB44-4298-83A8-C969F59B1AD4}" type="pres">
      <dgm:prSet presAssocID="{9D836204-03E3-4976-B507-F2FA82BFEDC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21F8D2-2CAC-4A07-8FF0-94D84F9E5CC2}" srcId="{B7FAD110-DD11-4375-BFCA-8ACD0029B60A}" destId="{F2D55D91-4AFA-4BF7-B2E8-41E90F5DBD7B}" srcOrd="0" destOrd="0" parTransId="{B59D293A-EADC-4FB5-928B-4723CB52CC34}" sibTransId="{6CD86AC1-CF2D-458C-9E2A-D210A5186641}"/>
    <dgm:cxn modelId="{87FA236E-029A-4E59-BE17-832394A8FF9E}" type="presOf" srcId="{F2D55D91-4AFA-4BF7-B2E8-41E90F5DBD7B}" destId="{F38B326C-A867-45F6-9BDF-41B5459F7620}" srcOrd="0" destOrd="0" presId="urn:microsoft.com/office/officeart/2005/8/layout/chevron2"/>
    <dgm:cxn modelId="{8A2C5D80-8710-4945-8041-786AF9654967}" srcId="{2086A5EA-AF73-4DCA-A95E-6553D8DC33DA}" destId="{A7008104-52B8-4334-A6D5-7765D984C89E}" srcOrd="0" destOrd="0" parTransId="{DB33757F-8B81-4C46-A64D-43E79AB1D0DA}" sibTransId="{3B661D71-32D3-42D1-B7D2-77FC6D965B3E}"/>
    <dgm:cxn modelId="{E2560087-0D90-4DD5-BFC0-C6BA8C1A157D}" type="presOf" srcId="{A7008104-52B8-4334-A6D5-7765D984C89E}" destId="{CE95061F-02B8-4B35-9693-8F2CF85E757A}" srcOrd="0" destOrd="0" presId="urn:microsoft.com/office/officeart/2005/8/layout/chevron2"/>
    <dgm:cxn modelId="{DA527AA2-3F31-486E-AF46-789E712D6794}" srcId="{59493ACC-F31D-4AC3-8FC2-10587FFE45E7}" destId="{B7FAD110-DD11-4375-BFCA-8ACD0029B60A}" srcOrd="2" destOrd="0" parTransId="{33846B1B-B077-45B6-B881-813CB7114EA7}" sibTransId="{99CA7456-65AE-4ADF-95FB-540EEB161417}"/>
    <dgm:cxn modelId="{3D57E7B4-F9B2-47E6-B764-4735DED9CBD9}" type="presOf" srcId="{59493ACC-F31D-4AC3-8FC2-10587FFE45E7}" destId="{BAABDEF4-E5E4-4F98-9025-10AECDC11A80}" srcOrd="0" destOrd="0" presId="urn:microsoft.com/office/officeart/2005/8/layout/chevron2"/>
    <dgm:cxn modelId="{6FC86E11-5730-40B0-85B6-574DBFDEDA28}" srcId="{59493ACC-F31D-4AC3-8FC2-10587FFE45E7}" destId="{49693E53-4E6E-4838-9340-1E7D57CE176C}" srcOrd="1" destOrd="0" parTransId="{6988DC0C-F66A-47E0-ACAE-5ABD19328A37}" sibTransId="{262D17A5-03E9-46A6-8E5B-CC48356C58B4}"/>
    <dgm:cxn modelId="{32952C76-7351-4CD4-8C24-DA56B83C1189}" srcId="{59493ACC-F31D-4AC3-8FC2-10587FFE45E7}" destId="{BF5C771E-E771-44C0-ADE5-9706EB2217BA}" srcOrd="3" destOrd="0" parTransId="{0A7134E0-29D7-4B74-A04B-5D9941F6E704}" sibTransId="{E3D6B635-4303-4867-B89A-3B8EAF49FD2E}"/>
    <dgm:cxn modelId="{F88529AA-B8E0-4543-96AF-B9B229A4F2D2}" srcId="{9D836204-03E3-4976-B507-F2FA82BFEDC1}" destId="{84885C53-6346-4E68-884E-AA6F71294844}" srcOrd="0" destOrd="0" parTransId="{02FC6CAA-8396-4D3F-B78D-85A97BD0D88B}" sibTransId="{B15C05D9-5F79-4384-AC21-66891C57C963}"/>
    <dgm:cxn modelId="{7B8279D1-A449-44FA-89B1-DB14DDE400D3}" type="presOf" srcId="{C393362A-AE74-4E02-8644-16931BD93E74}" destId="{BF52314B-9B09-4DE2-AF4A-47F0FE39434E}" srcOrd="0" destOrd="0" presId="urn:microsoft.com/office/officeart/2005/8/layout/chevron2"/>
    <dgm:cxn modelId="{2C953FF5-C569-49DD-997B-28D4CCBA004D}" srcId="{59493ACC-F31D-4AC3-8FC2-10587FFE45E7}" destId="{2086A5EA-AF73-4DCA-A95E-6553D8DC33DA}" srcOrd="0" destOrd="0" parTransId="{DFF2F25A-CA1C-4AD0-9324-09E741EFC0CA}" sibTransId="{0403CF2A-548E-48C9-A50A-05BEBFABFB5B}"/>
    <dgm:cxn modelId="{CF3CC518-041C-449C-88FA-D984FFC6CF7E}" type="presOf" srcId="{9D836204-03E3-4976-B507-F2FA82BFEDC1}" destId="{F6D9CA26-3E69-446D-8DB9-D9428BE8016E}" srcOrd="0" destOrd="0" presId="urn:microsoft.com/office/officeart/2005/8/layout/chevron2"/>
    <dgm:cxn modelId="{4FC18615-5747-4EB7-BBEA-E839CA020CFE}" type="presOf" srcId="{B7FAD110-DD11-4375-BFCA-8ACD0029B60A}" destId="{3FDA2E09-44DF-489E-A0EE-3DAD63197659}" srcOrd="0" destOrd="0" presId="urn:microsoft.com/office/officeart/2005/8/layout/chevron2"/>
    <dgm:cxn modelId="{AA6189C2-E4A0-475C-B8C5-B8DF5140615F}" srcId="{BF5C771E-E771-44C0-ADE5-9706EB2217BA}" destId="{C393362A-AE74-4E02-8644-16931BD93E74}" srcOrd="0" destOrd="0" parTransId="{1D66A5AC-0781-4F2C-837D-55264BFD8221}" sibTransId="{161BEB44-36A4-452A-AA5A-5798EF9D1919}"/>
    <dgm:cxn modelId="{1FC75CB3-0850-4C60-A219-9680BA8D32F0}" type="presOf" srcId="{BF5C771E-E771-44C0-ADE5-9706EB2217BA}" destId="{8C90453A-4E14-4D76-9D45-A717FDF54AB0}" srcOrd="0" destOrd="0" presId="urn:microsoft.com/office/officeart/2005/8/layout/chevron2"/>
    <dgm:cxn modelId="{875DB08D-1383-43D6-9FF9-8CD742F136F0}" srcId="{49693E53-4E6E-4838-9340-1E7D57CE176C}" destId="{1364F309-2FB7-40C8-B6E0-3678DC3FBFB7}" srcOrd="0" destOrd="0" parTransId="{47A1865A-4AD4-4AA4-A305-493E1C9E00E0}" sibTransId="{2FBEA1BD-DE91-4737-9424-E239F784033C}"/>
    <dgm:cxn modelId="{5C5510CB-54DF-452A-9095-77EA4384765E}" type="presOf" srcId="{2086A5EA-AF73-4DCA-A95E-6553D8DC33DA}" destId="{5D156449-9B80-4572-83E2-543D506E716A}" srcOrd="0" destOrd="0" presId="urn:microsoft.com/office/officeart/2005/8/layout/chevron2"/>
    <dgm:cxn modelId="{2B81B1D7-04B7-457D-8027-0F78DF5B0697}" type="presOf" srcId="{1364F309-2FB7-40C8-B6E0-3678DC3FBFB7}" destId="{F0835876-CD2E-434E-905B-66CB389FAD70}" srcOrd="0" destOrd="0" presId="urn:microsoft.com/office/officeart/2005/8/layout/chevron2"/>
    <dgm:cxn modelId="{4D03F1D9-BD1C-46E5-B58A-FD2CD122CEBC}" type="presOf" srcId="{49693E53-4E6E-4838-9340-1E7D57CE176C}" destId="{D220F96F-70C5-4179-BB97-143B19711F3D}" srcOrd="0" destOrd="0" presId="urn:microsoft.com/office/officeart/2005/8/layout/chevron2"/>
    <dgm:cxn modelId="{759C09F2-F57A-401C-BC10-455C8E156628}" srcId="{59493ACC-F31D-4AC3-8FC2-10587FFE45E7}" destId="{9D836204-03E3-4976-B507-F2FA82BFEDC1}" srcOrd="4" destOrd="0" parTransId="{D037C863-4BBB-4547-AC6C-6436C70E2D44}" sibTransId="{954E06E9-6737-4211-8699-2FF9C9D47EA2}"/>
    <dgm:cxn modelId="{DE0B71ED-4BB5-46AE-BA3F-85F043C6E99E}" type="presOf" srcId="{84885C53-6346-4E68-884E-AA6F71294844}" destId="{2004F54D-FB44-4298-83A8-C969F59B1AD4}" srcOrd="0" destOrd="0" presId="urn:microsoft.com/office/officeart/2005/8/layout/chevron2"/>
    <dgm:cxn modelId="{C09C047C-7857-4155-842D-BD03CE203F54}" type="presParOf" srcId="{BAABDEF4-E5E4-4F98-9025-10AECDC11A80}" destId="{72ADB167-1C14-4855-A55F-9E8F5F29D9E3}" srcOrd="0" destOrd="0" presId="urn:microsoft.com/office/officeart/2005/8/layout/chevron2"/>
    <dgm:cxn modelId="{938BC106-B9E2-4D0B-8634-D7AEBDED2982}" type="presParOf" srcId="{72ADB167-1C14-4855-A55F-9E8F5F29D9E3}" destId="{5D156449-9B80-4572-83E2-543D506E716A}" srcOrd="0" destOrd="0" presId="urn:microsoft.com/office/officeart/2005/8/layout/chevron2"/>
    <dgm:cxn modelId="{E9F9FAA0-5A0C-4676-83AE-5E1667B4B718}" type="presParOf" srcId="{72ADB167-1C14-4855-A55F-9E8F5F29D9E3}" destId="{CE95061F-02B8-4B35-9693-8F2CF85E757A}" srcOrd="1" destOrd="0" presId="urn:microsoft.com/office/officeart/2005/8/layout/chevron2"/>
    <dgm:cxn modelId="{19DF3FE7-C151-45A1-8CF7-304A09E8B73B}" type="presParOf" srcId="{BAABDEF4-E5E4-4F98-9025-10AECDC11A80}" destId="{91CF2136-97D9-4263-BBD0-28D60775A427}" srcOrd="1" destOrd="0" presId="urn:microsoft.com/office/officeart/2005/8/layout/chevron2"/>
    <dgm:cxn modelId="{09C14458-663F-4635-BEA3-7366F26210A5}" type="presParOf" srcId="{BAABDEF4-E5E4-4F98-9025-10AECDC11A80}" destId="{24889BF3-6C89-48FF-A689-F2C3A818EA57}" srcOrd="2" destOrd="0" presId="urn:microsoft.com/office/officeart/2005/8/layout/chevron2"/>
    <dgm:cxn modelId="{9AA875D6-EDBF-4C4B-927D-C6ABB2B122FB}" type="presParOf" srcId="{24889BF3-6C89-48FF-A689-F2C3A818EA57}" destId="{D220F96F-70C5-4179-BB97-143B19711F3D}" srcOrd="0" destOrd="0" presId="urn:microsoft.com/office/officeart/2005/8/layout/chevron2"/>
    <dgm:cxn modelId="{5D1B38C4-2AB3-4EA7-B664-F5C281D6D346}" type="presParOf" srcId="{24889BF3-6C89-48FF-A689-F2C3A818EA57}" destId="{F0835876-CD2E-434E-905B-66CB389FAD70}" srcOrd="1" destOrd="0" presId="urn:microsoft.com/office/officeart/2005/8/layout/chevron2"/>
    <dgm:cxn modelId="{B94D61DF-429B-454B-9AE9-CF8C79EE71DB}" type="presParOf" srcId="{BAABDEF4-E5E4-4F98-9025-10AECDC11A80}" destId="{6471EA24-97D0-4C01-9793-58AA7D979782}" srcOrd="3" destOrd="0" presId="urn:microsoft.com/office/officeart/2005/8/layout/chevron2"/>
    <dgm:cxn modelId="{459C3FAD-4D2C-4ABC-AAB1-BD520B074BC8}" type="presParOf" srcId="{BAABDEF4-E5E4-4F98-9025-10AECDC11A80}" destId="{3EDF2594-48CC-4E08-9FD0-056C90E2AA45}" srcOrd="4" destOrd="0" presId="urn:microsoft.com/office/officeart/2005/8/layout/chevron2"/>
    <dgm:cxn modelId="{BD0AB3A8-7AE4-439C-B7B0-BC8E727B8128}" type="presParOf" srcId="{3EDF2594-48CC-4E08-9FD0-056C90E2AA45}" destId="{3FDA2E09-44DF-489E-A0EE-3DAD63197659}" srcOrd="0" destOrd="0" presId="urn:microsoft.com/office/officeart/2005/8/layout/chevron2"/>
    <dgm:cxn modelId="{8C7B25DF-0630-4976-8852-8FD1F61232C7}" type="presParOf" srcId="{3EDF2594-48CC-4E08-9FD0-056C90E2AA45}" destId="{F38B326C-A867-45F6-9BDF-41B5459F7620}" srcOrd="1" destOrd="0" presId="urn:microsoft.com/office/officeart/2005/8/layout/chevron2"/>
    <dgm:cxn modelId="{D6C08C50-2F5E-41E0-8755-CEC54B2B14A5}" type="presParOf" srcId="{BAABDEF4-E5E4-4F98-9025-10AECDC11A80}" destId="{813E81E5-2F28-40F3-BAC3-F96CA93E83D2}" srcOrd="5" destOrd="0" presId="urn:microsoft.com/office/officeart/2005/8/layout/chevron2"/>
    <dgm:cxn modelId="{EF78041A-A64F-4EA8-809B-FC088ED0E61B}" type="presParOf" srcId="{BAABDEF4-E5E4-4F98-9025-10AECDC11A80}" destId="{A05D0F6C-2736-493D-A7E2-826A7256E0F6}" srcOrd="6" destOrd="0" presId="urn:microsoft.com/office/officeart/2005/8/layout/chevron2"/>
    <dgm:cxn modelId="{A465B40C-DA10-458D-AE11-C6EB723DFF38}" type="presParOf" srcId="{A05D0F6C-2736-493D-A7E2-826A7256E0F6}" destId="{8C90453A-4E14-4D76-9D45-A717FDF54AB0}" srcOrd="0" destOrd="0" presId="urn:microsoft.com/office/officeart/2005/8/layout/chevron2"/>
    <dgm:cxn modelId="{8FEA8589-795D-41CE-ACC6-9F798ED2394C}" type="presParOf" srcId="{A05D0F6C-2736-493D-A7E2-826A7256E0F6}" destId="{BF52314B-9B09-4DE2-AF4A-47F0FE39434E}" srcOrd="1" destOrd="0" presId="urn:microsoft.com/office/officeart/2005/8/layout/chevron2"/>
    <dgm:cxn modelId="{51D698C8-6666-433F-B7B0-12419353AE81}" type="presParOf" srcId="{BAABDEF4-E5E4-4F98-9025-10AECDC11A80}" destId="{F1D5156E-5BAC-4C59-A753-B10D4F131666}" srcOrd="7" destOrd="0" presId="urn:microsoft.com/office/officeart/2005/8/layout/chevron2"/>
    <dgm:cxn modelId="{74234376-03C8-49E3-AB90-2BF5FA29D3F5}" type="presParOf" srcId="{BAABDEF4-E5E4-4F98-9025-10AECDC11A80}" destId="{BC8167EA-FBE2-483D-BAB6-5ABEA0D4E243}" srcOrd="8" destOrd="0" presId="urn:microsoft.com/office/officeart/2005/8/layout/chevron2"/>
    <dgm:cxn modelId="{ED39348A-B691-4069-B8BC-AE96980B81E3}" type="presParOf" srcId="{BC8167EA-FBE2-483D-BAB6-5ABEA0D4E243}" destId="{F6D9CA26-3E69-446D-8DB9-D9428BE8016E}" srcOrd="0" destOrd="0" presId="urn:microsoft.com/office/officeart/2005/8/layout/chevron2"/>
    <dgm:cxn modelId="{2287105A-610A-4CF6-9510-C839D9AAABA6}" type="presParOf" srcId="{BC8167EA-FBE2-483D-BAB6-5ABEA0D4E243}" destId="{2004F54D-FB44-4298-83A8-C969F59B1A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E75CCE-A7F9-4864-A2E5-557FFBC18FE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E007ED-3F38-4E40-8041-CEA4BA5D2297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Посторонние надписи </a:t>
          </a:r>
          <a:endParaRPr lang="ru-RU" sz="1600" dirty="0">
            <a:solidFill>
              <a:schemeClr val="tx1"/>
            </a:solidFill>
          </a:endParaRPr>
        </a:p>
      </dgm:t>
    </dgm:pt>
    <dgm:pt modelId="{0303DCCF-0725-4382-A22B-37BD33C34853}" type="parTrans" cxnId="{B699D063-26BA-4DA6-8D2B-C5B852D6653B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7EEA50E4-22A6-4891-8335-9E940C5240D1}" type="sibTrans" cxnId="{B699D063-26BA-4DA6-8D2B-C5B852D6653B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45D1CF82-FF17-4EE1-B195-D7FEB46FF1E1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Исчезновение информации</a:t>
          </a:r>
          <a:endParaRPr lang="ru-RU" sz="1600" dirty="0">
            <a:solidFill>
              <a:schemeClr val="tx1"/>
            </a:solidFill>
          </a:endParaRPr>
        </a:p>
      </dgm:t>
    </dgm:pt>
    <dgm:pt modelId="{C59B0142-4191-4AE9-98E8-FA2679214FA7}" type="parTrans" cxnId="{9E4C8A6B-B4A7-49BB-805F-A2E8D77A605E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71636FF2-7ED4-4805-A11E-2609F388C132}" type="sibTrans" cxnId="{9E4C8A6B-B4A7-49BB-805F-A2E8D77A605E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D1C5B31A-3D5C-4E13-B89F-B8F4E8B3E997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Самокопирование ненужной информации </a:t>
          </a:r>
          <a:endParaRPr lang="ru-RU" sz="1600" dirty="0">
            <a:solidFill>
              <a:schemeClr val="tx1"/>
            </a:solidFill>
          </a:endParaRPr>
        </a:p>
      </dgm:t>
    </dgm:pt>
    <dgm:pt modelId="{2F4FA633-7F0C-4FCC-A723-B8774A8D3ACC}" type="parTrans" cxnId="{D3E6C1A2-83DF-4C36-98B3-6DB08AA569C9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42AAD809-1A6E-4DDE-99FE-FB2384C40BB9}" type="sibTrans" cxnId="{D3E6C1A2-83DF-4C36-98B3-6DB08AA569C9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B800E6FC-9C2A-4FE1-BB73-3C5940035027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Удаление программ (в том числе и системных)</a:t>
          </a:r>
          <a:endParaRPr lang="ru-RU" sz="1600" dirty="0">
            <a:solidFill>
              <a:schemeClr val="tx1"/>
            </a:solidFill>
          </a:endParaRPr>
        </a:p>
      </dgm:t>
    </dgm:pt>
    <dgm:pt modelId="{8F89FB2B-42C1-47E5-8F4A-00268F117DB9}" type="parTrans" cxnId="{49D9F2D3-7441-46F3-B255-8A217C657F49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BAA3F60A-670A-4D9C-AA6B-8CF5C112117D}" type="sibTrans" cxnId="{49D9F2D3-7441-46F3-B255-8A217C657F49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B8CD967A-6EF9-4E5F-8C1D-035D17D52266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Замедление работы системы</a:t>
          </a:r>
          <a:endParaRPr lang="ru-RU" sz="1600" dirty="0">
            <a:solidFill>
              <a:schemeClr val="tx1"/>
            </a:solidFill>
          </a:endParaRPr>
        </a:p>
      </dgm:t>
    </dgm:pt>
    <dgm:pt modelId="{8D4F9826-497E-408D-AA4A-3B9542C808EF}" type="parTrans" cxnId="{AEF7A293-2D1C-4404-897B-AE1BD69A7D81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C57C3F70-430B-4D67-A871-4DEB5A48231E}" type="sibTrans" cxnId="{AEF7A293-2D1C-4404-897B-AE1BD69A7D81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C36C09D3-4A72-4DC2-81F5-B07975CDA95E}" type="pres">
      <dgm:prSet presAssocID="{88E75CCE-A7F9-4864-A2E5-557FFBC18F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37852A-BE3D-413D-A67B-E60504FB08B9}" type="pres">
      <dgm:prSet presAssocID="{F3E007ED-3F38-4E40-8041-CEA4BA5D2297}" presName="node" presStyleLbl="node1" presStyleIdx="0" presStyleCnt="5" custScaleX="172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00CE3-70D2-4290-9E33-53BB85861C07}" type="pres">
      <dgm:prSet presAssocID="{7EEA50E4-22A6-4891-8335-9E940C5240D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939447F0-7AF2-47CF-9A10-AA128C61D571}" type="pres">
      <dgm:prSet presAssocID="{7EEA50E4-22A6-4891-8335-9E940C5240D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29BBA42-D50E-47F0-BA01-640BC2666276}" type="pres">
      <dgm:prSet presAssocID="{45D1CF82-FF17-4EE1-B195-D7FEB46FF1E1}" presName="node" presStyleLbl="node1" presStyleIdx="1" presStyleCnt="5" custScaleX="172531" custRadScaleRad="143090" custRadScaleInc="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57870-B54A-41B7-B556-A903F3BE754D}" type="pres">
      <dgm:prSet presAssocID="{71636FF2-7ED4-4805-A11E-2609F388C13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1E18DDD-9E4A-4D40-B65C-DC6F11D34A4B}" type="pres">
      <dgm:prSet presAssocID="{71636FF2-7ED4-4805-A11E-2609F388C13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7F9EC3E-9CDE-4B9D-825B-9D2C8F7C49E9}" type="pres">
      <dgm:prSet presAssocID="{D1C5B31A-3D5C-4E13-B89F-B8F4E8B3E997}" presName="node" presStyleLbl="node1" presStyleIdx="2" presStyleCnt="5" custScaleX="172531" custRadScaleRad="128183" custRadScaleInc="-41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B7811-F603-48CE-8B2C-D7BF5E13B80B}" type="pres">
      <dgm:prSet presAssocID="{42AAD809-1A6E-4DDE-99FE-FB2384C40BB9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B1EDAE5-1218-42EC-9A21-B23979E0D54B}" type="pres">
      <dgm:prSet presAssocID="{42AAD809-1A6E-4DDE-99FE-FB2384C40BB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E3B7E2D-192A-4135-8DA5-76A0F2424B68}" type="pres">
      <dgm:prSet presAssocID="{B800E6FC-9C2A-4FE1-BB73-3C5940035027}" presName="node" presStyleLbl="node1" presStyleIdx="3" presStyleCnt="5" custScaleX="172531" custRadScaleRad="107661" custRadScaleInc="14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078BA-3EFD-44FC-8013-B7B82FE23D63}" type="pres">
      <dgm:prSet presAssocID="{BAA3F60A-670A-4D9C-AA6B-8CF5C112117D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15427C4-67F5-4698-8780-2DC621A8D075}" type="pres">
      <dgm:prSet presAssocID="{BAA3F60A-670A-4D9C-AA6B-8CF5C112117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F58CF0E-1A6E-4CD1-A0DC-F9DE5093DF8C}" type="pres">
      <dgm:prSet presAssocID="{B8CD967A-6EF9-4E5F-8C1D-035D17D52266}" presName="node" presStyleLbl="node1" presStyleIdx="4" presStyleCnt="5" custScaleX="172531" custRadScaleRad="132809" custRadScaleInc="-6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3842D-9E7F-4ADD-834F-6B557A24F529}" type="pres">
      <dgm:prSet presAssocID="{C57C3F70-430B-4D67-A871-4DEB5A48231E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49DBC52-8BA7-4D2C-9F51-BB4D20326E5E}" type="pres">
      <dgm:prSet presAssocID="{C57C3F70-430B-4D67-A871-4DEB5A48231E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64BCF0A-9DD0-4BD9-8817-91D89A2B3037}" type="presOf" srcId="{42AAD809-1A6E-4DDE-99FE-FB2384C40BB9}" destId="{27EB7811-F603-48CE-8B2C-D7BF5E13B80B}" srcOrd="0" destOrd="0" presId="urn:microsoft.com/office/officeart/2005/8/layout/cycle2"/>
    <dgm:cxn modelId="{BCAFAF3E-F2B5-4B57-A4A2-A6DE098E2164}" type="presOf" srcId="{C57C3F70-430B-4D67-A871-4DEB5A48231E}" destId="{CEC3842D-9E7F-4ADD-834F-6B557A24F529}" srcOrd="0" destOrd="0" presId="urn:microsoft.com/office/officeart/2005/8/layout/cycle2"/>
    <dgm:cxn modelId="{B699D063-26BA-4DA6-8D2B-C5B852D6653B}" srcId="{88E75CCE-A7F9-4864-A2E5-557FFBC18FEC}" destId="{F3E007ED-3F38-4E40-8041-CEA4BA5D2297}" srcOrd="0" destOrd="0" parTransId="{0303DCCF-0725-4382-A22B-37BD33C34853}" sibTransId="{7EEA50E4-22A6-4891-8335-9E940C5240D1}"/>
    <dgm:cxn modelId="{B8F9E64F-E9EA-47C9-93F8-6036938C13FA}" type="presOf" srcId="{88E75CCE-A7F9-4864-A2E5-557FFBC18FEC}" destId="{C36C09D3-4A72-4DC2-81F5-B07975CDA95E}" srcOrd="0" destOrd="0" presId="urn:microsoft.com/office/officeart/2005/8/layout/cycle2"/>
    <dgm:cxn modelId="{AD8EDEB7-E9A8-4AC6-806D-324B93364E2B}" type="presOf" srcId="{7EEA50E4-22A6-4891-8335-9E940C5240D1}" destId="{939447F0-7AF2-47CF-9A10-AA128C61D571}" srcOrd="1" destOrd="0" presId="urn:microsoft.com/office/officeart/2005/8/layout/cycle2"/>
    <dgm:cxn modelId="{0CF47E93-25C6-494D-AAB4-834EA6209BB7}" type="presOf" srcId="{7EEA50E4-22A6-4891-8335-9E940C5240D1}" destId="{68500CE3-70D2-4290-9E33-53BB85861C07}" srcOrd="0" destOrd="0" presId="urn:microsoft.com/office/officeart/2005/8/layout/cycle2"/>
    <dgm:cxn modelId="{20467B46-B6B3-461A-8827-A3B02918D52D}" type="presOf" srcId="{C57C3F70-430B-4D67-A871-4DEB5A48231E}" destId="{A49DBC52-8BA7-4D2C-9F51-BB4D20326E5E}" srcOrd="1" destOrd="0" presId="urn:microsoft.com/office/officeart/2005/8/layout/cycle2"/>
    <dgm:cxn modelId="{B5D9AF35-5BAC-46E9-A1E8-A7824989B314}" type="presOf" srcId="{D1C5B31A-3D5C-4E13-B89F-B8F4E8B3E997}" destId="{E7F9EC3E-9CDE-4B9D-825B-9D2C8F7C49E9}" srcOrd="0" destOrd="0" presId="urn:microsoft.com/office/officeart/2005/8/layout/cycle2"/>
    <dgm:cxn modelId="{AEF7A293-2D1C-4404-897B-AE1BD69A7D81}" srcId="{88E75CCE-A7F9-4864-A2E5-557FFBC18FEC}" destId="{B8CD967A-6EF9-4E5F-8C1D-035D17D52266}" srcOrd="4" destOrd="0" parTransId="{8D4F9826-497E-408D-AA4A-3B9542C808EF}" sibTransId="{C57C3F70-430B-4D67-A871-4DEB5A48231E}"/>
    <dgm:cxn modelId="{49D9F2D3-7441-46F3-B255-8A217C657F49}" srcId="{88E75CCE-A7F9-4864-A2E5-557FFBC18FEC}" destId="{B800E6FC-9C2A-4FE1-BB73-3C5940035027}" srcOrd="3" destOrd="0" parTransId="{8F89FB2B-42C1-47E5-8F4A-00268F117DB9}" sibTransId="{BAA3F60A-670A-4D9C-AA6B-8CF5C112117D}"/>
    <dgm:cxn modelId="{A190C82C-9275-49F9-BF76-BE74AE135CA9}" type="presOf" srcId="{B8CD967A-6EF9-4E5F-8C1D-035D17D52266}" destId="{4F58CF0E-1A6E-4CD1-A0DC-F9DE5093DF8C}" srcOrd="0" destOrd="0" presId="urn:microsoft.com/office/officeart/2005/8/layout/cycle2"/>
    <dgm:cxn modelId="{9E4C8A6B-B4A7-49BB-805F-A2E8D77A605E}" srcId="{88E75CCE-A7F9-4864-A2E5-557FFBC18FEC}" destId="{45D1CF82-FF17-4EE1-B195-D7FEB46FF1E1}" srcOrd="1" destOrd="0" parTransId="{C59B0142-4191-4AE9-98E8-FA2679214FA7}" sibTransId="{71636FF2-7ED4-4805-A11E-2609F388C132}"/>
    <dgm:cxn modelId="{7C4D7B79-B702-4E73-A2B6-097DF610A21F}" type="presOf" srcId="{71636FF2-7ED4-4805-A11E-2609F388C132}" destId="{81E18DDD-9E4A-4D40-B65C-DC6F11D34A4B}" srcOrd="1" destOrd="0" presId="urn:microsoft.com/office/officeart/2005/8/layout/cycle2"/>
    <dgm:cxn modelId="{D3E6C1A2-83DF-4C36-98B3-6DB08AA569C9}" srcId="{88E75CCE-A7F9-4864-A2E5-557FFBC18FEC}" destId="{D1C5B31A-3D5C-4E13-B89F-B8F4E8B3E997}" srcOrd="2" destOrd="0" parTransId="{2F4FA633-7F0C-4FCC-A723-B8774A8D3ACC}" sibTransId="{42AAD809-1A6E-4DDE-99FE-FB2384C40BB9}"/>
    <dgm:cxn modelId="{C83B0DBC-D841-4914-86B0-61E0F1EAF567}" type="presOf" srcId="{B800E6FC-9C2A-4FE1-BB73-3C5940035027}" destId="{0E3B7E2D-192A-4135-8DA5-76A0F2424B68}" srcOrd="0" destOrd="0" presId="urn:microsoft.com/office/officeart/2005/8/layout/cycle2"/>
    <dgm:cxn modelId="{FF72EF49-A2DE-4661-AAAD-6171B18A8102}" type="presOf" srcId="{71636FF2-7ED4-4805-A11E-2609F388C132}" destId="{88257870-B54A-41B7-B556-A903F3BE754D}" srcOrd="0" destOrd="0" presId="urn:microsoft.com/office/officeart/2005/8/layout/cycle2"/>
    <dgm:cxn modelId="{AEB4FBB5-3775-410D-8C85-98EA3EC86020}" type="presOf" srcId="{F3E007ED-3F38-4E40-8041-CEA4BA5D2297}" destId="{8E37852A-BE3D-413D-A67B-E60504FB08B9}" srcOrd="0" destOrd="0" presId="urn:microsoft.com/office/officeart/2005/8/layout/cycle2"/>
    <dgm:cxn modelId="{1CAF6CF8-2974-46E3-9B6D-64925EF0C725}" type="presOf" srcId="{42AAD809-1A6E-4DDE-99FE-FB2384C40BB9}" destId="{0B1EDAE5-1218-42EC-9A21-B23979E0D54B}" srcOrd="1" destOrd="0" presId="urn:microsoft.com/office/officeart/2005/8/layout/cycle2"/>
    <dgm:cxn modelId="{3994F402-BC3E-4E4D-AA5C-BCA078E9F727}" type="presOf" srcId="{45D1CF82-FF17-4EE1-B195-D7FEB46FF1E1}" destId="{F29BBA42-D50E-47F0-BA01-640BC2666276}" srcOrd="0" destOrd="0" presId="urn:microsoft.com/office/officeart/2005/8/layout/cycle2"/>
    <dgm:cxn modelId="{3A3290C0-2448-4E40-A7EF-8FC25DFBD254}" type="presOf" srcId="{BAA3F60A-670A-4D9C-AA6B-8CF5C112117D}" destId="{415427C4-67F5-4698-8780-2DC621A8D075}" srcOrd="1" destOrd="0" presId="urn:microsoft.com/office/officeart/2005/8/layout/cycle2"/>
    <dgm:cxn modelId="{8D5A85E6-BDC1-4BB7-BCF4-879644C0F83E}" type="presOf" srcId="{BAA3F60A-670A-4D9C-AA6B-8CF5C112117D}" destId="{E87078BA-3EFD-44FC-8013-B7B82FE23D63}" srcOrd="0" destOrd="0" presId="urn:microsoft.com/office/officeart/2005/8/layout/cycle2"/>
    <dgm:cxn modelId="{CD0A78F7-A17B-4754-A2FA-862F6EB947AB}" type="presParOf" srcId="{C36C09D3-4A72-4DC2-81F5-B07975CDA95E}" destId="{8E37852A-BE3D-413D-A67B-E60504FB08B9}" srcOrd="0" destOrd="0" presId="urn:microsoft.com/office/officeart/2005/8/layout/cycle2"/>
    <dgm:cxn modelId="{8A44B897-F4A1-4DA0-B1E0-E7E9F90DCBB0}" type="presParOf" srcId="{C36C09D3-4A72-4DC2-81F5-B07975CDA95E}" destId="{68500CE3-70D2-4290-9E33-53BB85861C07}" srcOrd="1" destOrd="0" presId="urn:microsoft.com/office/officeart/2005/8/layout/cycle2"/>
    <dgm:cxn modelId="{357C3DB3-C27C-4236-9A4E-BEB8B50E31A7}" type="presParOf" srcId="{68500CE3-70D2-4290-9E33-53BB85861C07}" destId="{939447F0-7AF2-47CF-9A10-AA128C61D571}" srcOrd="0" destOrd="0" presId="urn:microsoft.com/office/officeart/2005/8/layout/cycle2"/>
    <dgm:cxn modelId="{AE0EEDBE-E779-408B-A7D6-1F94E7D51552}" type="presParOf" srcId="{C36C09D3-4A72-4DC2-81F5-B07975CDA95E}" destId="{F29BBA42-D50E-47F0-BA01-640BC2666276}" srcOrd="2" destOrd="0" presId="urn:microsoft.com/office/officeart/2005/8/layout/cycle2"/>
    <dgm:cxn modelId="{780D2FD2-BA7C-4592-BDB9-33C1C8360495}" type="presParOf" srcId="{C36C09D3-4A72-4DC2-81F5-B07975CDA95E}" destId="{88257870-B54A-41B7-B556-A903F3BE754D}" srcOrd="3" destOrd="0" presId="urn:microsoft.com/office/officeart/2005/8/layout/cycle2"/>
    <dgm:cxn modelId="{F4531C1F-82CF-4484-BAEC-D1D91BB10185}" type="presParOf" srcId="{88257870-B54A-41B7-B556-A903F3BE754D}" destId="{81E18DDD-9E4A-4D40-B65C-DC6F11D34A4B}" srcOrd="0" destOrd="0" presId="urn:microsoft.com/office/officeart/2005/8/layout/cycle2"/>
    <dgm:cxn modelId="{43031914-8724-49E0-A3D3-B922562EC064}" type="presParOf" srcId="{C36C09D3-4A72-4DC2-81F5-B07975CDA95E}" destId="{E7F9EC3E-9CDE-4B9D-825B-9D2C8F7C49E9}" srcOrd="4" destOrd="0" presId="urn:microsoft.com/office/officeart/2005/8/layout/cycle2"/>
    <dgm:cxn modelId="{ED5BC5BC-7DED-4E2C-839E-D41979B352C2}" type="presParOf" srcId="{C36C09D3-4A72-4DC2-81F5-B07975CDA95E}" destId="{27EB7811-F603-48CE-8B2C-D7BF5E13B80B}" srcOrd="5" destOrd="0" presId="urn:microsoft.com/office/officeart/2005/8/layout/cycle2"/>
    <dgm:cxn modelId="{EBE725C3-9829-44DE-9B8C-8CE3D83478D6}" type="presParOf" srcId="{27EB7811-F603-48CE-8B2C-D7BF5E13B80B}" destId="{0B1EDAE5-1218-42EC-9A21-B23979E0D54B}" srcOrd="0" destOrd="0" presId="urn:microsoft.com/office/officeart/2005/8/layout/cycle2"/>
    <dgm:cxn modelId="{61C18AAB-8DB6-485E-9A11-186B6DAD5B46}" type="presParOf" srcId="{C36C09D3-4A72-4DC2-81F5-B07975CDA95E}" destId="{0E3B7E2D-192A-4135-8DA5-76A0F2424B68}" srcOrd="6" destOrd="0" presId="urn:microsoft.com/office/officeart/2005/8/layout/cycle2"/>
    <dgm:cxn modelId="{AB82BBAD-FD2A-41A0-AAEF-1645EA92B0CC}" type="presParOf" srcId="{C36C09D3-4A72-4DC2-81F5-B07975CDA95E}" destId="{E87078BA-3EFD-44FC-8013-B7B82FE23D63}" srcOrd="7" destOrd="0" presId="urn:microsoft.com/office/officeart/2005/8/layout/cycle2"/>
    <dgm:cxn modelId="{EA245BB9-3AA4-4E52-B1E7-F02882FCCF7B}" type="presParOf" srcId="{E87078BA-3EFD-44FC-8013-B7B82FE23D63}" destId="{415427C4-67F5-4698-8780-2DC621A8D075}" srcOrd="0" destOrd="0" presId="urn:microsoft.com/office/officeart/2005/8/layout/cycle2"/>
    <dgm:cxn modelId="{C6116CB1-5D89-4A42-894C-90A00FB42DDF}" type="presParOf" srcId="{C36C09D3-4A72-4DC2-81F5-B07975CDA95E}" destId="{4F58CF0E-1A6E-4CD1-A0DC-F9DE5093DF8C}" srcOrd="8" destOrd="0" presId="urn:microsoft.com/office/officeart/2005/8/layout/cycle2"/>
    <dgm:cxn modelId="{C7AE845A-6E18-47D1-BB8F-D163813746A4}" type="presParOf" srcId="{C36C09D3-4A72-4DC2-81F5-B07975CDA95E}" destId="{CEC3842D-9E7F-4ADD-834F-6B557A24F529}" srcOrd="9" destOrd="0" presId="urn:microsoft.com/office/officeart/2005/8/layout/cycle2"/>
    <dgm:cxn modelId="{DA574F6B-BDD3-4BFC-BB81-4EE945018F51}" type="presParOf" srcId="{CEC3842D-9E7F-4ADD-834F-6B557A24F529}" destId="{A49DBC52-8BA7-4D2C-9F51-BB4D20326E5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BDEFEC-9B8C-4C89-A9D1-963A6B35866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286662-4F82-4824-846E-9FF20B40E5A5}">
      <dgm:prSet phldrT="[Текст]" custT="1"/>
      <dgm:spPr/>
      <dgm:t>
        <a:bodyPr/>
        <a:lstStyle/>
        <a:p>
          <a:r>
            <a:rPr lang="ru-RU" sz="2000" dirty="0" smtClean="0"/>
            <a:t>Несанкционированное ознакомление с информацией</a:t>
          </a:r>
          <a:endParaRPr lang="ru-RU" sz="2000" dirty="0"/>
        </a:p>
      </dgm:t>
    </dgm:pt>
    <dgm:pt modelId="{848C8766-BFE4-4239-8609-CBCBD5F56550}" type="parTrans" cxnId="{8ADAC7DD-246A-4E36-87F6-24D0CEB94814}">
      <dgm:prSet/>
      <dgm:spPr/>
      <dgm:t>
        <a:bodyPr/>
        <a:lstStyle/>
        <a:p>
          <a:endParaRPr lang="ru-RU" sz="2800"/>
        </a:p>
      </dgm:t>
    </dgm:pt>
    <dgm:pt modelId="{2F58E0F0-8334-4EC0-9354-71FEB253E3CB}" type="sibTrans" cxnId="{8ADAC7DD-246A-4E36-87F6-24D0CEB94814}">
      <dgm:prSet/>
      <dgm:spPr/>
      <dgm:t>
        <a:bodyPr/>
        <a:lstStyle/>
        <a:p>
          <a:endParaRPr lang="ru-RU" sz="2800"/>
        </a:p>
      </dgm:t>
    </dgm:pt>
    <dgm:pt modelId="{27DC60C9-609D-4126-A41C-2AD3696BF993}">
      <dgm:prSet phldrT="[Текст]" custT="1"/>
      <dgm:spPr/>
      <dgm:t>
        <a:bodyPr/>
        <a:lstStyle/>
        <a:p>
          <a:r>
            <a:rPr lang="ru-RU" sz="2000" dirty="0" smtClean="0"/>
            <a:t>Исчезновение информации </a:t>
          </a:r>
          <a:endParaRPr lang="ru-RU" sz="2000" dirty="0"/>
        </a:p>
      </dgm:t>
    </dgm:pt>
    <dgm:pt modelId="{19F0DA57-B2E4-4804-8E5E-9AA68B1592FB}" type="parTrans" cxnId="{DF67FD1F-E321-43FF-B613-D738E557C75B}">
      <dgm:prSet/>
      <dgm:spPr/>
      <dgm:t>
        <a:bodyPr/>
        <a:lstStyle/>
        <a:p>
          <a:endParaRPr lang="ru-RU" sz="2800"/>
        </a:p>
      </dgm:t>
    </dgm:pt>
    <dgm:pt modelId="{5CC1FC5D-78B3-4742-96F8-4C9CBB6C5555}" type="sibTrans" cxnId="{DF67FD1F-E321-43FF-B613-D738E557C75B}">
      <dgm:prSet/>
      <dgm:spPr/>
      <dgm:t>
        <a:bodyPr/>
        <a:lstStyle/>
        <a:p>
          <a:endParaRPr lang="ru-RU" sz="2800"/>
        </a:p>
      </dgm:t>
    </dgm:pt>
    <dgm:pt modelId="{9504B9C1-0AF2-4F12-8FBC-5D46A707E939}">
      <dgm:prSet phldrT="[Текст]" custT="1"/>
      <dgm:spPr/>
      <dgm:t>
        <a:bodyPr/>
        <a:lstStyle/>
        <a:p>
          <a:r>
            <a:rPr lang="ru-RU" sz="2000" dirty="0" smtClean="0"/>
            <a:t>Модификация информации </a:t>
          </a:r>
          <a:endParaRPr lang="ru-RU" sz="2000" dirty="0"/>
        </a:p>
      </dgm:t>
    </dgm:pt>
    <dgm:pt modelId="{35D29B3C-2674-48A6-855D-CB1AEF470348}" type="parTrans" cxnId="{9CE36C90-1389-4612-A7E5-45489BED505B}">
      <dgm:prSet/>
      <dgm:spPr/>
      <dgm:t>
        <a:bodyPr/>
        <a:lstStyle/>
        <a:p>
          <a:endParaRPr lang="ru-RU" sz="2800"/>
        </a:p>
      </dgm:t>
    </dgm:pt>
    <dgm:pt modelId="{A5117FAE-9A23-46F7-8479-95261C09DC7A}" type="sibTrans" cxnId="{9CE36C90-1389-4612-A7E5-45489BED505B}">
      <dgm:prSet/>
      <dgm:spPr/>
      <dgm:t>
        <a:bodyPr/>
        <a:lstStyle/>
        <a:p>
          <a:endParaRPr lang="ru-RU" sz="2800"/>
        </a:p>
      </dgm:t>
    </dgm:pt>
    <dgm:pt modelId="{71D6E159-24CB-40E6-BB05-C5802492F07A}" type="pres">
      <dgm:prSet presAssocID="{21BDEFEC-9B8C-4C89-A9D1-963A6B3586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A102A-7F62-494A-A33C-B769C4EC254D}" type="pres">
      <dgm:prSet presAssocID="{C4286662-4F82-4824-846E-9FF20B40E5A5}" presName="parentLin" presStyleCnt="0"/>
      <dgm:spPr/>
    </dgm:pt>
    <dgm:pt modelId="{400EC6F2-5470-4B66-96DF-67543739ABE4}" type="pres">
      <dgm:prSet presAssocID="{C4286662-4F82-4824-846E-9FF20B40E5A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549647-5FFB-453E-B1FD-7FDCC7D09E34}" type="pres">
      <dgm:prSet presAssocID="{C4286662-4F82-4824-846E-9FF20B40E5A5}" presName="parentText" presStyleLbl="node1" presStyleIdx="0" presStyleCnt="3" custScaleX="1215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F88DA-D638-481C-B762-2CA9F77304C2}" type="pres">
      <dgm:prSet presAssocID="{C4286662-4F82-4824-846E-9FF20B40E5A5}" presName="negativeSpace" presStyleCnt="0"/>
      <dgm:spPr/>
    </dgm:pt>
    <dgm:pt modelId="{8BD85B33-A0A7-4E7F-9539-30E648FDD213}" type="pres">
      <dgm:prSet presAssocID="{C4286662-4F82-4824-846E-9FF20B40E5A5}" presName="childText" presStyleLbl="conFgAcc1" presStyleIdx="0" presStyleCnt="3">
        <dgm:presLayoutVars>
          <dgm:bulletEnabled val="1"/>
        </dgm:presLayoutVars>
      </dgm:prSet>
      <dgm:spPr/>
    </dgm:pt>
    <dgm:pt modelId="{CE195B10-98B0-4C3E-A699-3C16C37082A9}" type="pres">
      <dgm:prSet presAssocID="{2F58E0F0-8334-4EC0-9354-71FEB253E3CB}" presName="spaceBetweenRectangles" presStyleCnt="0"/>
      <dgm:spPr/>
    </dgm:pt>
    <dgm:pt modelId="{7323FAB2-AFDA-4838-9559-B50DDA54BC02}" type="pres">
      <dgm:prSet presAssocID="{27DC60C9-609D-4126-A41C-2AD3696BF993}" presName="parentLin" presStyleCnt="0"/>
      <dgm:spPr/>
    </dgm:pt>
    <dgm:pt modelId="{C925CF5B-CF59-4721-9E03-0AF4BDC4FB10}" type="pres">
      <dgm:prSet presAssocID="{27DC60C9-609D-4126-A41C-2AD3696BF99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9E1B5F3-18B2-46EC-A98D-59E3F8C1A739}" type="pres">
      <dgm:prSet presAssocID="{27DC60C9-609D-4126-A41C-2AD3696BF993}" presName="parentText" presStyleLbl="node1" presStyleIdx="1" presStyleCnt="3" custScaleX="1113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EFC4E-3431-4D25-8695-530336DC51D3}" type="pres">
      <dgm:prSet presAssocID="{27DC60C9-609D-4126-A41C-2AD3696BF993}" presName="negativeSpace" presStyleCnt="0"/>
      <dgm:spPr/>
    </dgm:pt>
    <dgm:pt modelId="{8008B95A-8873-43E8-948D-1275BB13E4FD}" type="pres">
      <dgm:prSet presAssocID="{27DC60C9-609D-4126-A41C-2AD3696BF993}" presName="childText" presStyleLbl="conFgAcc1" presStyleIdx="1" presStyleCnt="3">
        <dgm:presLayoutVars>
          <dgm:bulletEnabled val="1"/>
        </dgm:presLayoutVars>
      </dgm:prSet>
      <dgm:spPr/>
    </dgm:pt>
    <dgm:pt modelId="{76B54382-E7C2-4844-AB77-FAC4F89A2CD8}" type="pres">
      <dgm:prSet presAssocID="{5CC1FC5D-78B3-4742-96F8-4C9CBB6C5555}" presName="spaceBetweenRectangles" presStyleCnt="0"/>
      <dgm:spPr/>
    </dgm:pt>
    <dgm:pt modelId="{2F241C34-FF2A-44F6-B1E3-5AD3A9C9ACA0}" type="pres">
      <dgm:prSet presAssocID="{9504B9C1-0AF2-4F12-8FBC-5D46A707E939}" presName="parentLin" presStyleCnt="0"/>
      <dgm:spPr/>
    </dgm:pt>
    <dgm:pt modelId="{94B928A4-5F56-436A-B731-579E04E44C6C}" type="pres">
      <dgm:prSet presAssocID="{9504B9C1-0AF2-4F12-8FBC-5D46A707E93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C484B9B-3A40-409C-9F7D-11AEF354016C}" type="pres">
      <dgm:prSet presAssocID="{9504B9C1-0AF2-4F12-8FBC-5D46A707E939}" presName="parentText" presStyleLbl="node1" presStyleIdx="2" presStyleCnt="3" custScaleX="988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B0218-E493-45DF-8D28-98FCF601B9EC}" type="pres">
      <dgm:prSet presAssocID="{9504B9C1-0AF2-4F12-8FBC-5D46A707E939}" presName="negativeSpace" presStyleCnt="0"/>
      <dgm:spPr/>
    </dgm:pt>
    <dgm:pt modelId="{E9E2E89D-85A0-4823-AD00-3762D61D0442}" type="pres">
      <dgm:prSet presAssocID="{9504B9C1-0AF2-4F12-8FBC-5D46A707E93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79BCBD1-C21F-4D73-9518-26509609EF4E}" type="presOf" srcId="{21BDEFEC-9B8C-4C89-A9D1-963A6B35866B}" destId="{71D6E159-24CB-40E6-BB05-C5802492F07A}" srcOrd="0" destOrd="0" presId="urn:microsoft.com/office/officeart/2005/8/layout/list1"/>
    <dgm:cxn modelId="{2E036161-1233-4D2D-BE47-5FA07F899929}" type="presOf" srcId="{C4286662-4F82-4824-846E-9FF20B40E5A5}" destId="{400EC6F2-5470-4B66-96DF-67543739ABE4}" srcOrd="0" destOrd="0" presId="urn:microsoft.com/office/officeart/2005/8/layout/list1"/>
    <dgm:cxn modelId="{45911124-88CF-46CD-B852-1353C298613F}" type="presOf" srcId="{9504B9C1-0AF2-4F12-8FBC-5D46A707E939}" destId="{CC484B9B-3A40-409C-9F7D-11AEF354016C}" srcOrd="1" destOrd="0" presId="urn:microsoft.com/office/officeart/2005/8/layout/list1"/>
    <dgm:cxn modelId="{8ADAC7DD-246A-4E36-87F6-24D0CEB94814}" srcId="{21BDEFEC-9B8C-4C89-A9D1-963A6B35866B}" destId="{C4286662-4F82-4824-846E-9FF20B40E5A5}" srcOrd="0" destOrd="0" parTransId="{848C8766-BFE4-4239-8609-CBCBD5F56550}" sibTransId="{2F58E0F0-8334-4EC0-9354-71FEB253E3CB}"/>
    <dgm:cxn modelId="{9CE36C90-1389-4612-A7E5-45489BED505B}" srcId="{21BDEFEC-9B8C-4C89-A9D1-963A6B35866B}" destId="{9504B9C1-0AF2-4F12-8FBC-5D46A707E939}" srcOrd="2" destOrd="0" parTransId="{35D29B3C-2674-48A6-855D-CB1AEF470348}" sibTransId="{A5117FAE-9A23-46F7-8479-95261C09DC7A}"/>
    <dgm:cxn modelId="{1A192C4F-A591-4D99-959D-E623A465DF81}" type="presOf" srcId="{C4286662-4F82-4824-846E-9FF20B40E5A5}" destId="{2A549647-5FFB-453E-B1FD-7FDCC7D09E34}" srcOrd="1" destOrd="0" presId="urn:microsoft.com/office/officeart/2005/8/layout/list1"/>
    <dgm:cxn modelId="{DF67FD1F-E321-43FF-B613-D738E557C75B}" srcId="{21BDEFEC-9B8C-4C89-A9D1-963A6B35866B}" destId="{27DC60C9-609D-4126-A41C-2AD3696BF993}" srcOrd="1" destOrd="0" parTransId="{19F0DA57-B2E4-4804-8E5E-9AA68B1592FB}" sibTransId="{5CC1FC5D-78B3-4742-96F8-4C9CBB6C5555}"/>
    <dgm:cxn modelId="{FD39B4DE-9333-49C3-9377-97574789F85D}" type="presOf" srcId="{27DC60C9-609D-4126-A41C-2AD3696BF993}" destId="{F9E1B5F3-18B2-46EC-A98D-59E3F8C1A739}" srcOrd="1" destOrd="0" presId="urn:microsoft.com/office/officeart/2005/8/layout/list1"/>
    <dgm:cxn modelId="{464974C8-AEC7-40FF-AC8C-750B0E7ADFF8}" type="presOf" srcId="{9504B9C1-0AF2-4F12-8FBC-5D46A707E939}" destId="{94B928A4-5F56-436A-B731-579E04E44C6C}" srcOrd="0" destOrd="0" presId="urn:microsoft.com/office/officeart/2005/8/layout/list1"/>
    <dgm:cxn modelId="{B37F7E13-A94F-4817-BE36-054C832BF65F}" type="presOf" srcId="{27DC60C9-609D-4126-A41C-2AD3696BF993}" destId="{C925CF5B-CF59-4721-9E03-0AF4BDC4FB10}" srcOrd="0" destOrd="0" presId="urn:microsoft.com/office/officeart/2005/8/layout/list1"/>
    <dgm:cxn modelId="{A4E7E33A-7A0A-47E6-9377-08F473CDCEDE}" type="presParOf" srcId="{71D6E159-24CB-40E6-BB05-C5802492F07A}" destId="{8FAA102A-7F62-494A-A33C-B769C4EC254D}" srcOrd="0" destOrd="0" presId="urn:microsoft.com/office/officeart/2005/8/layout/list1"/>
    <dgm:cxn modelId="{1FC1F004-909E-4406-892E-64FA875BE0A5}" type="presParOf" srcId="{8FAA102A-7F62-494A-A33C-B769C4EC254D}" destId="{400EC6F2-5470-4B66-96DF-67543739ABE4}" srcOrd="0" destOrd="0" presId="urn:microsoft.com/office/officeart/2005/8/layout/list1"/>
    <dgm:cxn modelId="{DC736E42-943E-4BA5-8DA8-87A1785687D9}" type="presParOf" srcId="{8FAA102A-7F62-494A-A33C-B769C4EC254D}" destId="{2A549647-5FFB-453E-B1FD-7FDCC7D09E34}" srcOrd="1" destOrd="0" presId="urn:microsoft.com/office/officeart/2005/8/layout/list1"/>
    <dgm:cxn modelId="{B6FF766A-FECA-4271-BF57-FE9F146E4BCD}" type="presParOf" srcId="{71D6E159-24CB-40E6-BB05-C5802492F07A}" destId="{387F88DA-D638-481C-B762-2CA9F77304C2}" srcOrd="1" destOrd="0" presId="urn:microsoft.com/office/officeart/2005/8/layout/list1"/>
    <dgm:cxn modelId="{02B90C7B-F7B5-47F6-815D-0B86FA6CB602}" type="presParOf" srcId="{71D6E159-24CB-40E6-BB05-C5802492F07A}" destId="{8BD85B33-A0A7-4E7F-9539-30E648FDD213}" srcOrd="2" destOrd="0" presId="urn:microsoft.com/office/officeart/2005/8/layout/list1"/>
    <dgm:cxn modelId="{2BC5A43D-F477-418F-BFE1-8ACF22DADA94}" type="presParOf" srcId="{71D6E159-24CB-40E6-BB05-C5802492F07A}" destId="{CE195B10-98B0-4C3E-A699-3C16C37082A9}" srcOrd="3" destOrd="0" presId="urn:microsoft.com/office/officeart/2005/8/layout/list1"/>
    <dgm:cxn modelId="{4B9C669D-7A41-4643-99F7-CB9A0A5F6E72}" type="presParOf" srcId="{71D6E159-24CB-40E6-BB05-C5802492F07A}" destId="{7323FAB2-AFDA-4838-9559-B50DDA54BC02}" srcOrd="4" destOrd="0" presId="urn:microsoft.com/office/officeart/2005/8/layout/list1"/>
    <dgm:cxn modelId="{18210747-A572-4CDE-B9C3-A0CE18548736}" type="presParOf" srcId="{7323FAB2-AFDA-4838-9559-B50DDA54BC02}" destId="{C925CF5B-CF59-4721-9E03-0AF4BDC4FB10}" srcOrd="0" destOrd="0" presId="urn:microsoft.com/office/officeart/2005/8/layout/list1"/>
    <dgm:cxn modelId="{ABDCF716-A806-41B3-A157-3DC14765A39A}" type="presParOf" srcId="{7323FAB2-AFDA-4838-9559-B50DDA54BC02}" destId="{F9E1B5F3-18B2-46EC-A98D-59E3F8C1A739}" srcOrd="1" destOrd="0" presId="urn:microsoft.com/office/officeart/2005/8/layout/list1"/>
    <dgm:cxn modelId="{0F56006B-6E2E-4666-B8CE-B00615A57997}" type="presParOf" srcId="{71D6E159-24CB-40E6-BB05-C5802492F07A}" destId="{8CBEFC4E-3431-4D25-8695-530336DC51D3}" srcOrd="5" destOrd="0" presId="urn:microsoft.com/office/officeart/2005/8/layout/list1"/>
    <dgm:cxn modelId="{FA928D19-ABCC-49BF-A7EB-1D0C9A2BBB4F}" type="presParOf" srcId="{71D6E159-24CB-40E6-BB05-C5802492F07A}" destId="{8008B95A-8873-43E8-948D-1275BB13E4FD}" srcOrd="6" destOrd="0" presId="urn:microsoft.com/office/officeart/2005/8/layout/list1"/>
    <dgm:cxn modelId="{09C357A4-61B7-4FD8-8085-1446F5C81788}" type="presParOf" srcId="{71D6E159-24CB-40E6-BB05-C5802492F07A}" destId="{76B54382-E7C2-4844-AB77-FAC4F89A2CD8}" srcOrd="7" destOrd="0" presId="urn:microsoft.com/office/officeart/2005/8/layout/list1"/>
    <dgm:cxn modelId="{A7FD2097-CF8F-4501-8A98-EE66BFDB0BF0}" type="presParOf" srcId="{71D6E159-24CB-40E6-BB05-C5802492F07A}" destId="{2F241C34-FF2A-44F6-B1E3-5AD3A9C9ACA0}" srcOrd="8" destOrd="0" presId="urn:microsoft.com/office/officeart/2005/8/layout/list1"/>
    <dgm:cxn modelId="{5679227E-0286-446D-A652-816B2986C917}" type="presParOf" srcId="{2F241C34-FF2A-44F6-B1E3-5AD3A9C9ACA0}" destId="{94B928A4-5F56-436A-B731-579E04E44C6C}" srcOrd="0" destOrd="0" presId="urn:microsoft.com/office/officeart/2005/8/layout/list1"/>
    <dgm:cxn modelId="{945CBC84-3B2A-4D19-9443-012884E2A927}" type="presParOf" srcId="{2F241C34-FF2A-44F6-B1E3-5AD3A9C9ACA0}" destId="{CC484B9B-3A40-409C-9F7D-11AEF354016C}" srcOrd="1" destOrd="0" presId="urn:microsoft.com/office/officeart/2005/8/layout/list1"/>
    <dgm:cxn modelId="{35B0C48B-CD3B-4633-9C68-1E513BB6A7FC}" type="presParOf" srcId="{71D6E159-24CB-40E6-BB05-C5802492F07A}" destId="{AFEB0218-E493-45DF-8D28-98FCF601B9EC}" srcOrd="9" destOrd="0" presId="urn:microsoft.com/office/officeart/2005/8/layout/list1"/>
    <dgm:cxn modelId="{8D01DF27-7719-43FF-A69C-F39D40EBC468}" type="presParOf" srcId="{71D6E159-24CB-40E6-BB05-C5802492F07A}" destId="{E9E2E89D-85A0-4823-AD00-3762D61D04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8F9CFE-B0DB-40FA-81D9-D70C8D83988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E8C190-D199-4AF3-A568-1649B3BE8418}">
      <dgm:prSet custT="1"/>
      <dgm:spPr/>
      <dgm:t>
        <a:bodyPr/>
        <a:lstStyle/>
        <a:p>
          <a:pPr rtl="0"/>
          <a:r>
            <a:rPr lang="ru-RU" sz="1600" b="0" i="0" baseline="0" dirty="0" smtClean="0">
              <a:solidFill>
                <a:schemeClr val="tx1"/>
              </a:solidFill>
            </a:rPr>
            <a:t>Откройте настройки телефона.</a:t>
          </a:r>
          <a:endParaRPr lang="ru-RU" sz="1600" dirty="0">
            <a:solidFill>
              <a:schemeClr val="tx1"/>
            </a:solidFill>
          </a:endParaRPr>
        </a:p>
      </dgm:t>
    </dgm:pt>
    <dgm:pt modelId="{D6374042-A3E2-48EA-B81A-17CDBBEACB2E}" type="parTrans" cxnId="{F1E570B3-0BD6-44DD-9B90-A202774D6A39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B4F799E8-D9A0-4E03-8460-18F20E11B5BA}" type="sibTrans" cxnId="{F1E570B3-0BD6-44DD-9B90-A202774D6A39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DF7F2D9A-9AD7-489F-B0AC-91216CB77238}">
      <dgm:prSet custT="1"/>
      <dgm:spPr/>
      <dgm:t>
        <a:bodyPr/>
        <a:lstStyle/>
        <a:p>
          <a:pPr rtl="0"/>
          <a:r>
            <a:rPr lang="ru-RU" sz="1600" b="0" i="0" baseline="0" dirty="0" smtClean="0">
              <a:solidFill>
                <a:schemeClr val="tx1"/>
              </a:solidFill>
            </a:rPr>
            <a:t>Выберите Система    Резервное копирование. </a:t>
          </a:r>
          <a:endParaRPr lang="ru-RU" sz="1600" u="sng" dirty="0">
            <a:solidFill>
              <a:schemeClr val="tx1"/>
            </a:solidFill>
          </a:endParaRPr>
        </a:p>
      </dgm:t>
    </dgm:pt>
    <dgm:pt modelId="{F700C6C4-E3F6-43E7-B5CF-585AB4E0186A}" type="parTrans" cxnId="{83C9A798-1169-401D-89C2-D04FD142643F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848A9BBB-D730-4DD3-B803-F7AC7F4655EB}" type="sibTrans" cxnId="{83C9A798-1169-401D-89C2-D04FD142643F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AFD8F87A-8233-47B4-B512-08E6D2103784}">
      <dgm:prSet custT="1"/>
      <dgm:spPr/>
      <dgm:t>
        <a:bodyPr/>
        <a:lstStyle/>
        <a:p>
          <a:pPr rtl="0"/>
          <a:r>
            <a:rPr lang="ru-RU" sz="1600" b="0" i="0" baseline="0" dirty="0" smtClean="0">
              <a:solidFill>
                <a:schemeClr val="tx1"/>
              </a:solidFill>
            </a:rPr>
            <a:t>Нажмите Начать копирование </a:t>
          </a:r>
          <a:endParaRPr lang="ru-RU" sz="1600" dirty="0">
            <a:solidFill>
              <a:schemeClr val="tx1"/>
            </a:solidFill>
          </a:endParaRPr>
        </a:p>
      </dgm:t>
    </dgm:pt>
    <dgm:pt modelId="{DB32A177-901B-41A9-A627-2275F7C425EA}" type="parTrans" cxnId="{DCE858D5-A21E-4B49-B704-4138EBD0C852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4A01600B-7A7C-4A3A-A4E5-F8608B03C83F}" type="sibTrans" cxnId="{DCE858D5-A21E-4B49-B704-4138EBD0C852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EB1CBCAC-667A-4208-8F65-EA2EC2BA3004}" type="pres">
      <dgm:prSet presAssocID="{758F9CFE-B0DB-40FA-81D9-D70C8D8398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2DFA5C-03B9-43C9-8DB9-049A66A51C13}" type="pres">
      <dgm:prSet presAssocID="{34E8C190-D199-4AF3-A568-1649B3BE8418}" presName="parTxOnly" presStyleLbl="node1" presStyleIdx="0" presStyleCnt="3" custLinFactNeighborX="-821" custLinFactNeighborY="13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DC540-71CE-4A07-8520-C8426F20EA51}" type="pres">
      <dgm:prSet presAssocID="{B4F799E8-D9A0-4E03-8460-18F20E11B5BA}" presName="parTxOnlySpace" presStyleCnt="0"/>
      <dgm:spPr/>
    </dgm:pt>
    <dgm:pt modelId="{2BA5E134-AEA9-4E5C-B3B0-CDF15A8BE0C0}" type="pres">
      <dgm:prSet presAssocID="{DF7F2D9A-9AD7-489F-B0AC-91216CB77238}" presName="parTxOnly" presStyleLbl="node1" presStyleIdx="1" presStyleCnt="3" custScaleX="180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D5224-FF07-43A5-AE2E-80F46C8B7CEA}" type="pres">
      <dgm:prSet presAssocID="{848A9BBB-D730-4DD3-B803-F7AC7F4655EB}" presName="parTxOnlySpace" presStyleCnt="0"/>
      <dgm:spPr/>
    </dgm:pt>
    <dgm:pt modelId="{86D1A09F-856C-4E10-9519-79BED520F081}" type="pres">
      <dgm:prSet presAssocID="{AFD8F87A-8233-47B4-B512-08E6D2103784}" presName="parTxOnly" presStyleLbl="node1" presStyleIdx="2" presStyleCnt="3" custScaleX="108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A6674-72C0-42F4-9CB5-A0A3681E11FC}" type="presOf" srcId="{758F9CFE-B0DB-40FA-81D9-D70C8D83988E}" destId="{EB1CBCAC-667A-4208-8F65-EA2EC2BA3004}" srcOrd="0" destOrd="0" presId="urn:microsoft.com/office/officeart/2005/8/layout/chevron1"/>
    <dgm:cxn modelId="{83C9A798-1169-401D-89C2-D04FD142643F}" srcId="{758F9CFE-B0DB-40FA-81D9-D70C8D83988E}" destId="{DF7F2D9A-9AD7-489F-B0AC-91216CB77238}" srcOrd="1" destOrd="0" parTransId="{F700C6C4-E3F6-43E7-B5CF-585AB4E0186A}" sibTransId="{848A9BBB-D730-4DD3-B803-F7AC7F4655EB}"/>
    <dgm:cxn modelId="{5FD98D37-AD95-4BFF-A95A-F51571853162}" type="presOf" srcId="{AFD8F87A-8233-47B4-B512-08E6D2103784}" destId="{86D1A09F-856C-4E10-9519-79BED520F081}" srcOrd="0" destOrd="0" presId="urn:microsoft.com/office/officeart/2005/8/layout/chevron1"/>
    <dgm:cxn modelId="{1C99E8AD-8640-40BE-82F8-85668A6D1777}" type="presOf" srcId="{34E8C190-D199-4AF3-A568-1649B3BE8418}" destId="{152DFA5C-03B9-43C9-8DB9-049A66A51C13}" srcOrd="0" destOrd="0" presId="urn:microsoft.com/office/officeart/2005/8/layout/chevron1"/>
    <dgm:cxn modelId="{E4D54EE2-689F-47A1-B11F-AE68A0597F0C}" type="presOf" srcId="{DF7F2D9A-9AD7-489F-B0AC-91216CB77238}" destId="{2BA5E134-AEA9-4E5C-B3B0-CDF15A8BE0C0}" srcOrd="0" destOrd="0" presId="urn:microsoft.com/office/officeart/2005/8/layout/chevron1"/>
    <dgm:cxn modelId="{F1E570B3-0BD6-44DD-9B90-A202774D6A39}" srcId="{758F9CFE-B0DB-40FA-81D9-D70C8D83988E}" destId="{34E8C190-D199-4AF3-A568-1649B3BE8418}" srcOrd="0" destOrd="0" parTransId="{D6374042-A3E2-48EA-B81A-17CDBBEACB2E}" sibTransId="{B4F799E8-D9A0-4E03-8460-18F20E11B5BA}"/>
    <dgm:cxn modelId="{DCE858D5-A21E-4B49-B704-4138EBD0C852}" srcId="{758F9CFE-B0DB-40FA-81D9-D70C8D83988E}" destId="{AFD8F87A-8233-47B4-B512-08E6D2103784}" srcOrd="2" destOrd="0" parTransId="{DB32A177-901B-41A9-A627-2275F7C425EA}" sibTransId="{4A01600B-7A7C-4A3A-A4E5-F8608B03C83F}"/>
    <dgm:cxn modelId="{F4C6D816-6054-43FD-BDE5-9C784524DB7B}" type="presParOf" srcId="{EB1CBCAC-667A-4208-8F65-EA2EC2BA3004}" destId="{152DFA5C-03B9-43C9-8DB9-049A66A51C13}" srcOrd="0" destOrd="0" presId="urn:microsoft.com/office/officeart/2005/8/layout/chevron1"/>
    <dgm:cxn modelId="{36F51E5A-EB73-45A6-B0B5-7F35C125DF0E}" type="presParOf" srcId="{EB1CBCAC-667A-4208-8F65-EA2EC2BA3004}" destId="{AD8DC540-71CE-4A07-8520-C8426F20EA51}" srcOrd="1" destOrd="0" presId="urn:microsoft.com/office/officeart/2005/8/layout/chevron1"/>
    <dgm:cxn modelId="{0B55F7AF-4D3E-4082-AFC0-85C445F172DA}" type="presParOf" srcId="{EB1CBCAC-667A-4208-8F65-EA2EC2BA3004}" destId="{2BA5E134-AEA9-4E5C-B3B0-CDF15A8BE0C0}" srcOrd="2" destOrd="0" presId="urn:microsoft.com/office/officeart/2005/8/layout/chevron1"/>
    <dgm:cxn modelId="{5D67376B-C8A3-43B6-B703-56588DDAE8A0}" type="presParOf" srcId="{EB1CBCAC-667A-4208-8F65-EA2EC2BA3004}" destId="{E10D5224-FF07-43A5-AE2E-80F46C8B7CEA}" srcOrd="3" destOrd="0" presId="urn:microsoft.com/office/officeart/2005/8/layout/chevron1"/>
    <dgm:cxn modelId="{F03388EF-129E-4A49-956B-4243B15E62B0}" type="presParOf" srcId="{EB1CBCAC-667A-4208-8F65-EA2EC2BA3004}" destId="{86D1A09F-856C-4E10-9519-79BED520F08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A1FC2F-8E35-4E25-93C8-A5F35CE491E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ED0DF8-9F4C-40B6-8AC7-8F2A316CC0B9}">
      <dgm:prSet/>
      <dgm:spPr/>
      <dgm:t>
        <a:bodyPr/>
        <a:lstStyle/>
        <a:p>
          <a:pPr rtl="0"/>
          <a:r>
            <a:rPr lang="ru-RU" dirty="0" smtClean="0"/>
            <a:t>Если используете видеокамеру, то приведите себя и комнату в порядок.</a:t>
          </a:r>
          <a:endParaRPr lang="ru-RU" dirty="0"/>
        </a:p>
      </dgm:t>
    </dgm:pt>
    <dgm:pt modelId="{A439D3C6-1E1A-480C-AE72-F7EDC60C1EAE}" type="parTrans" cxnId="{19F08098-6E94-4642-BA05-6FADDD779A66}">
      <dgm:prSet/>
      <dgm:spPr/>
      <dgm:t>
        <a:bodyPr/>
        <a:lstStyle/>
        <a:p>
          <a:endParaRPr lang="ru-RU"/>
        </a:p>
      </dgm:t>
    </dgm:pt>
    <dgm:pt modelId="{1042FE31-2FA8-406D-A3D4-981B402295DB}" type="sibTrans" cxnId="{19F08098-6E94-4642-BA05-6FADDD779A66}">
      <dgm:prSet/>
      <dgm:spPr/>
      <dgm:t>
        <a:bodyPr/>
        <a:lstStyle/>
        <a:p>
          <a:endParaRPr lang="ru-RU"/>
        </a:p>
      </dgm:t>
    </dgm:pt>
    <dgm:pt modelId="{8AFBB332-2F59-4DEA-A1F0-0503BCE3E75F}">
      <dgm:prSet/>
      <dgm:spPr/>
      <dgm:t>
        <a:bodyPr/>
        <a:lstStyle/>
        <a:p>
          <a:pPr rtl="0"/>
          <a:r>
            <a:rPr lang="ru-RU" dirty="0" smtClean="0"/>
            <a:t>Если разговор надоел, то можно отключить программу, потом сказать, что были технические проблемы у провайдера.</a:t>
          </a:r>
          <a:endParaRPr lang="ru-RU" dirty="0"/>
        </a:p>
      </dgm:t>
    </dgm:pt>
    <dgm:pt modelId="{C21CCCAB-5A3F-4F0C-8179-D56D467A2039}" type="parTrans" cxnId="{47694BA4-F6F5-455C-9D14-9AB4CA5B6170}">
      <dgm:prSet/>
      <dgm:spPr/>
      <dgm:t>
        <a:bodyPr/>
        <a:lstStyle/>
        <a:p>
          <a:endParaRPr lang="ru-RU"/>
        </a:p>
      </dgm:t>
    </dgm:pt>
    <dgm:pt modelId="{F289872D-1BF3-4CA9-9FE7-76E0105F8C76}" type="sibTrans" cxnId="{47694BA4-F6F5-455C-9D14-9AB4CA5B6170}">
      <dgm:prSet/>
      <dgm:spPr/>
      <dgm:t>
        <a:bodyPr/>
        <a:lstStyle/>
        <a:p>
          <a:endParaRPr lang="ru-RU"/>
        </a:p>
      </dgm:t>
    </dgm:pt>
    <dgm:pt modelId="{E8B3BB9F-5296-4FC1-8ED3-819260D0FE81}">
      <dgm:prSet/>
      <dgm:spPr/>
      <dgm:t>
        <a:bodyPr/>
        <a:lstStyle/>
        <a:p>
          <a:pPr rtl="0"/>
          <a:r>
            <a:rPr lang="ru-RU" dirty="0" smtClean="0"/>
            <a:t>Если адресат не отвечает сразу, то надо исключить его из списка контактов.</a:t>
          </a:r>
          <a:endParaRPr lang="ru-RU" dirty="0"/>
        </a:p>
      </dgm:t>
    </dgm:pt>
    <dgm:pt modelId="{C5BFED1F-3CF3-4744-830E-77B61C0F6567}" type="parTrans" cxnId="{CF6C4337-A051-47AF-AE4F-CA8802D74FB4}">
      <dgm:prSet/>
      <dgm:spPr/>
      <dgm:t>
        <a:bodyPr/>
        <a:lstStyle/>
        <a:p>
          <a:endParaRPr lang="ru-RU"/>
        </a:p>
      </dgm:t>
    </dgm:pt>
    <dgm:pt modelId="{02C37A59-4A07-4524-9395-AD1FFE12FBFE}" type="sibTrans" cxnId="{CF6C4337-A051-47AF-AE4F-CA8802D74FB4}">
      <dgm:prSet/>
      <dgm:spPr/>
      <dgm:t>
        <a:bodyPr/>
        <a:lstStyle/>
        <a:p>
          <a:endParaRPr lang="ru-RU"/>
        </a:p>
      </dgm:t>
    </dgm:pt>
    <dgm:pt modelId="{77E095D6-B366-490E-B629-838F8AC2F50D}">
      <dgm:prSet/>
      <dgm:spPr/>
      <dgm:t>
        <a:bodyPr/>
        <a:lstStyle/>
        <a:p>
          <a:pPr rtl="0"/>
          <a:r>
            <a:rPr lang="ru-RU" dirty="0" smtClean="0"/>
            <a:t>Вежливо обращаться к собеседникам, не перебивать, уважать чужое мнение.</a:t>
          </a:r>
          <a:endParaRPr lang="ru-RU" dirty="0"/>
        </a:p>
      </dgm:t>
    </dgm:pt>
    <dgm:pt modelId="{FD006D45-4CD1-4989-BB22-30F7617CB311}" type="parTrans" cxnId="{1DDBC233-E0B3-4951-98F7-92C1677817F4}">
      <dgm:prSet/>
      <dgm:spPr/>
      <dgm:t>
        <a:bodyPr/>
        <a:lstStyle/>
        <a:p>
          <a:endParaRPr lang="ru-RU"/>
        </a:p>
      </dgm:t>
    </dgm:pt>
    <dgm:pt modelId="{98C2C918-FC23-4CD2-831F-D157EC65B415}" type="sibTrans" cxnId="{1DDBC233-E0B3-4951-98F7-92C1677817F4}">
      <dgm:prSet/>
      <dgm:spPr/>
      <dgm:t>
        <a:bodyPr/>
        <a:lstStyle/>
        <a:p>
          <a:endParaRPr lang="ru-RU"/>
        </a:p>
      </dgm:t>
    </dgm:pt>
    <dgm:pt modelId="{B7C5229D-8C73-4180-9A48-F793B30F842C}" type="pres">
      <dgm:prSet presAssocID="{C1A1FC2F-8E35-4E25-93C8-A5F35CE491E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5BAC68-8407-49CE-83BF-4C6802FCA12C}" type="pres">
      <dgm:prSet presAssocID="{ACED0DF8-9F4C-40B6-8AC7-8F2A316CC0B9}" presName="horFlow" presStyleCnt="0"/>
      <dgm:spPr/>
    </dgm:pt>
    <dgm:pt modelId="{2B107AB2-881C-4CF8-8B1A-C91057A4ED0F}" type="pres">
      <dgm:prSet presAssocID="{ACED0DF8-9F4C-40B6-8AC7-8F2A316CC0B9}" presName="bigChev" presStyleLbl="node1" presStyleIdx="0" presStyleCnt="4" custScaleX="299059"/>
      <dgm:spPr/>
      <dgm:t>
        <a:bodyPr/>
        <a:lstStyle/>
        <a:p>
          <a:endParaRPr lang="ru-RU"/>
        </a:p>
      </dgm:t>
    </dgm:pt>
    <dgm:pt modelId="{02B4A0CD-A094-487A-BCDD-CDEBDA21A493}" type="pres">
      <dgm:prSet presAssocID="{ACED0DF8-9F4C-40B6-8AC7-8F2A316CC0B9}" presName="vSp" presStyleCnt="0"/>
      <dgm:spPr/>
    </dgm:pt>
    <dgm:pt modelId="{91D0B817-FFEC-467A-A48C-EB65F8CD858B}" type="pres">
      <dgm:prSet presAssocID="{8AFBB332-2F59-4DEA-A1F0-0503BCE3E75F}" presName="horFlow" presStyleCnt="0"/>
      <dgm:spPr/>
    </dgm:pt>
    <dgm:pt modelId="{749D35E4-DBB7-4D38-939A-0D3AD07FCAE0}" type="pres">
      <dgm:prSet presAssocID="{8AFBB332-2F59-4DEA-A1F0-0503BCE3E75F}" presName="bigChev" presStyleLbl="node1" presStyleIdx="1" presStyleCnt="4" custScaleX="299059"/>
      <dgm:spPr/>
      <dgm:t>
        <a:bodyPr/>
        <a:lstStyle/>
        <a:p>
          <a:endParaRPr lang="ru-RU"/>
        </a:p>
      </dgm:t>
    </dgm:pt>
    <dgm:pt modelId="{2F45DEAA-FD39-4A6F-981E-3D9A55F99EF0}" type="pres">
      <dgm:prSet presAssocID="{8AFBB332-2F59-4DEA-A1F0-0503BCE3E75F}" presName="vSp" presStyleCnt="0"/>
      <dgm:spPr/>
    </dgm:pt>
    <dgm:pt modelId="{0916C2F1-C213-42A7-A318-CBC9A47540EA}" type="pres">
      <dgm:prSet presAssocID="{E8B3BB9F-5296-4FC1-8ED3-819260D0FE81}" presName="horFlow" presStyleCnt="0"/>
      <dgm:spPr/>
    </dgm:pt>
    <dgm:pt modelId="{090D98E5-85F6-43B2-9047-4216756E8AE7}" type="pres">
      <dgm:prSet presAssocID="{E8B3BB9F-5296-4FC1-8ED3-819260D0FE81}" presName="bigChev" presStyleLbl="node1" presStyleIdx="2" presStyleCnt="4" custScaleX="294338"/>
      <dgm:spPr/>
      <dgm:t>
        <a:bodyPr/>
        <a:lstStyle/>
        <a:p>
          <a:endParaRPr lang="ru-RU"/>
        </a:p>
      </dgm:t>
    </dgm:pt>
    <dgm:pt modelId="{52E5AE00-1017-4072-9F57-949D5E22D2F4}" type="pres">
      <dgm:prSet presAssocID="{E8B3BB9F-5296-4FC1-8ED3-819260D0FE81}" presName="vSp" presStyleCnt="0"/>
      <dgm:spPr/>
    </dgm:pt>
    <dgm:pt modelId="{B1D5297A-D291-4D9A-B7C7-062626807A91}" type="pres">
      <dgm:prSet presAssocID="{77E095D6-B366-490E-B629-838F8AC2F50D}" presName="horFlow" presStyleCnt="0"/>
      <dgm:spPr/>
    </dgm:pt>
    <dgm:pt modelId="{C959A62D-F229-4297-81FA-FA8E18F8DD8D}" type="pres">
      <dgm:prSet presAssocID="{77E095D6-B366-490E-B629-838F8AC2F50D}" presName="bigChev" presStyleLbl="node1" presStyleIdx="3" presStyleCnt="4" custScaleX="294338"/>
      <dgm:spPr/>
      <dgm:t>
        <a:bodyPr/>
        <a:lstStyle/>
        <a:p>
          <a:endParaRPr lang="ru-RU"/>
        </a:p>
      </dgm:t>
    </dgm:pt>
  </dgm:ptLst>
  <dgm:cxnLst>
    <dgm:cxn modelId="{0DBD8D68-3EF9-49C1-8CE2-D12D5D46A375}" type="presOf" srcId="{ACED0DF8-9F4C-40B6-8AC7-8F2A316CC0B9}" destId="{2B107AB2-881C-4CF8-8B1A-C91057A4ED0F}" srcOrd="0" destOrd="0" presId="urn:microsoft.com/office/officeart/2005/8/layout/lProcess3"/>
    <dgm:cxn modelId="{1DDBC233-E0B3-4951-98F7-92C1677817F4}" srcId="{C1A1FC2F-8E35-4E25-93C8-A5F35CE491E2}" destId="{77E095D6-B366-490E-B629-838F8AC2F50D}" srcOrd="3" destOrd="0" parTransId="{FD006D45-4CD1-4989-BB22-30F7617CB311}" sibTransId="{98C2C918-FC23-4CD2-831F-D157EC65B415}"/>
    <dgm:cxn modelId="{19F08098-6E94-4642-BA05-6FADDD779A66}" srcId="{C1A1FC2F-8E35-4E25-93C8-A5F35CE491E2}" destId="{ACED0DF8-9F4C-40B6-8AC7-8F2A316CC0B9}" srcOrd="0" destOrd="0" parTransId="{A439D3C6-1E1A-480C-AE72-F7EDC60C1EAE}" sibTransId="{1042FE31-2FA8-406D-A3D4-981B402295DB}"/>
    <dgm:cxn modelId="{CC578AA9-4EFE-489F-8F9C-1DD58AF4CDFE}" type="presOf" srcId="{8AFBB332-2F59-4DEA-A1F0-0503BCE3E75F}" destId="{749D35E4-DBB7-4D38-939A-0D3AD07FCAE0}" srcOrd="0" destOrd="0" presId="urn:microsoft.com/office/officeart/2005/8/layout/lProcess3"/>
    <dgm:cxn modelId="{CF6C4337-A051-47AF-AE4F-CA8802D74FB4}" srcId="{C1A1FC2F-8E35-4E25-93C8-A5F35CE491E2}" destId="{E8B3BB9F-5296-4FC1-8ED3-819260D0FE81}" srcOrd="2" destOrd="0" parTransId="{C5BFED1F-3CF3-4744-830E-77B61C0F6567}" sibTransId="{02C37A59-4A07-4524-9395-AD1FFE12FBFE}"/>
    <dgm:cxn modelId="{673681AB-3E07-4986-9F08-E53888672590}" type="presOf" srcId="{77E095D6-B366-490E-B629-838F8AC2F50D}" destId="{C959A62D-F229-4297-81FA-FA8E18F8DD8D}" srcOrd="0" destOrd="0" presId="urn:microsoft.com/office/officeart/2005/8/layout/lProcess3"/>
    <dgm:cxn modelId="{47694BA4-F6F5-455C-9D14-9AB4CA5B6170}" srcId="{C1A1FC2F-8E35-4E25-93C8-A5F35CE491E2}" destId="{8AFBB332-2F59-4DEA-A1F0-0503BCE3E75F}" srcOrd="1" destOrd="0" parTransId="{C21CCCAB-5A3F-4F0C-8179-D56D467A2039}" sibTransId="{F289872D-1BF3-4CA9-9FE7-76E0105F8C76}"/>
    <dgm:cxn modelId="{88868E8F-5C0A-41CC-AF88-C998F4663437}" type="presOf" srcId="{E8B3BB9F-5296-4FC1-8ED3-819260D0FE81}" destId="{090D98E5-85F6-43B2-9047-4216756E8AE7}" srcOrd="0" destOrd="0" presId="urn:microsoft.com/office/officeart/2005/8/layout/lProcess3"/>
    <dgm:cxn modelId="{AFB92F14-7E29-4384-9000-BC690F3703CD}" type="presOf" srcId="{C1A1FC2F-8E35-4E25-93C8-A5F35CE491E2}" destId="{B7C5229D-8C73-4180-9A48-F793B30F842C}" srcOrd="0" destOrd="0" presId="urn:microsoft.com/office/officeart/2005/8/layout/lProcess3"/>
    <dgm:cxn modelId="{1DBB22ED-2726-49EF-86E9-52A521B02CCF}" type="presParOf" srcId="{B7C5229D-8C73-4180-9A48-F793B30F842C}" destId="{0C5BAC68-8407-49CE-83BF-4C6802FCA12C}" srcOrd="0" destOrd="0" presId="urn:microsoft.com/office/officeart/2005/8/layout/lProcess3"/>
    <dgm:cxn modelId="{420D2BDA-74FC-4E9A-9952-A1566394F6AC}" type="presParOf" srcId="{0C5BAC68-8407-49CE-83BF-4C6802FCA12C}" destId="{2B107AB2-881C-4CF8-8B1A-C91057A4ED0F}" srcOrd="0" destOrd="0" presId="urn:microsoft.com/office/officeart/2005/8/layout/lProcess3"/>
    <dgm:cxn modelId="{7043CC11-9753-4D1C-80A8-2F97D4C0896D}" type="presParOf" srcId="{B7C5229D-8C73-4180-9A48-F793B30F842C}" destId="{02B4A0CD-A094-487A-BCDD-CDEBDA21A493}" srcOrd="1" destOrd="0" presId="urn:microsoft.com/office/officeart/2005/8/layout/lProcess3"/>
    <dgm:cxn modelId="{CEF95319-DEAC-4826-9D6E-4792E2147FE9}" type="presParOf" srcId="{B7C5229D-8C73-4180-9A48-F793B30F842C}" destId="{91D0B817-FFEC-467A-A48C-EB65F8CD858B}" srcOrd="2" destOrd="0" presId="urn:microsoft.com/office/officeart/2005/8/layout/lProcess3"/>
    <dgm:cxn modelId="{BD24AF68-1FB9-403E-9F86-BF443880CF07}" type="presParOf" srcId="{91D0B817-FFEC-467A-A48C-EB65F8CD858B}" destId="{749D35E4-DBB7-4D38-939A-0D3AD07FCAE0}" srcOrd="0" destOrd="0" presId="urn:microsoft.com/office/officeart/2005/8/layout/lProcess3"/>
    <dgm:cxn modelId="{F364647A-A9F3-443D-9BBF-6340108F1C6B}" type="presParOf" srcId="{B7C5229D-8C73-4180-9A48-F793B30F842C}" destId="{2F45DEAA-FD39-4A6F-981E-3D9A55F99EF0}" srcOrd="3" destOrd="0" presId="urn:microsoft.com/office/officeart/2005/8/layout/lProcess3"/>
    <dgm:cxn modelId="{457C78E0-BB4C-4167-8475-BA9D56B8ED65}" type="presParOf" srcId="{B7C5229D-8C73-4180-9A48-F793B30F842C}" destId="{0916C2F1-C213-42A7-A318-CBC9A47540EA}" srcOrd="4" destOrd="0" presId="urn:microsoft.com/office/officeart/2005/8/layout/lProcess3"/>
    <dgm:cxn modelId="{A26F6D59-E401-42A1-B10F-222D811DC072}" type="presParOf" srcId="{0916C2F1-C213-42A7-A318-CBC9A47540EA}" destId="{090D98E5-85F6-43B2-9047-4216756E8AE7}" srcOrd="0" destOrd="0" presId="urn:microsoft.com/office/officeart/2005/8/layout/lProcess3"/>
    <dgm:cxn modelId="{8368E5DA-62E2-483B-B567-C037F5C6509D}" type="presParOf" srcId="{B7C5229D-8C73-4180-9A48-F793B30F842C}" destId="{52E5AE00-1017-4072-9F57-949D5E22D2F4}" srcOrd="5" destOrd="0" presId="urn:microsoft.com/office/officeart/2005/8/layout/lProcess3"/>
    <dgm:cxn modelId="{2C8402F2-3164-4175-B071-2E703F0B6082}" type="presParOf" srcId="{B7C5229D-8C73-4180-9A48-F793B30F842C}" destId="{B1D5297A-D291-4D9A-B7C7-062626807A91}" srcOrd="6" destOrd="0" presId="urn:microsoft.com/office/officeart/2005/8/layout/lProcess3"/>
    <dgm:cxn modelId="{2AC0FF94-A033-4A20-B360-869124FA426A}" type="presParOf" srcId="{B1D5297A-D291-4D9A-B7C7-062626807A91}" destId="{C959A62D-F229-4297-81FA-FA8E18F8DD8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C3E13C-D150-41D9-9037-A173CE14245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8EBA8F-A66A-41C5-85A4-3AF9D11E249C}">
      <dgm:prSet/>
      <dgm:spPr/>
      <dgm:t>
        <a:bodyPr/>
        <a:lstStyle/>
        <a:p>
          <a:pPr rtl="0"/>
          <a:r>
            <a:rPr lang="ru-RU" dirty="0" smtClean="0"/>
            <a:t>Активировать с помощью любого скачанного из интернета кода.</a:t>
          </a:r>
          <a:endParaRPr lang="ru-RU" dirty="0"/>
        </a:p>
      </dgm:t>
    </dgm:pt>
    <dgm:pt modelId="{AF90FF41-F007-47F4-BE29-3A5D8EBD6367}" type="parTrans" cxnId="{5826CD62-636F-47AF-B925-D21B0DA1056E}">
      <dgm:prSet/>
      <dgm:spPr/>
      <dgm:t>
        <a:bodyPr/>
        <a:lstStyle/>
        <a:p>
          <a:endParaRPr lang="ru-RU"/>
        </a:p>
      </dgm:t>
    </dgm:pt>
    <dgm:pt modelId="{646F4990-8FAB-4AFC-A709-A52D603DB5DE}" type="sibTrans" cxnId="{5826CD62-636F-47AF-B925-D21B0DA1056E}">
      <dgm:prSet/>
      <dgm:spPr/>
      <dgm:t>
        <a:bodyPr/>
        <a:lstStyle/>
        <a:p>
          <a:endParaRPr lang="ru-RU"/>
        </a:p>
      </dgm:t>
    </dgm:pt>
    <dgm:pt modelId="{2DAA280B-A224-4A40-99FA-C12EA62FBF07}">
      <dgm:prSet/>
      <dgm:spPr/>
      <dgm:t>
        <a:bodyPr/>
        <a:lstStyle/>
        <a:p>
          <a:pPr rtl="0"/>
          <a:r>
            <a:rPr lang="ru-RU" dirty="0" smtClean="0"/>
            <a:t>Воспользоваться кодом активации, позаимствованным у своего товарища.</a:t>
          </a:r>
          <a:endParaRPr lang="ru-RU" dirty="0"/>
        </a:p>
      </dgm:t>
    </dgm:pt>
    <dgm:pt modelId="{D3056FD3-3ED8-4C63-9BE1-54C765581F06}" type="parTrans" cxnId="{205389D7-5F26-467D-AEB4-0E23DCD68A59}">
      <dgm:prSet/>
      <dgm:spPr/>
      <dgm:t>
        <a:bodyPr/>
        <a:lstStyle/>
        <a:p>
          <a:endParaRPr lang="ru-RU"/>
        </a:p>
      </dgm:t>
    </dgm:pt>
    <dgm:pt modelId="{C5DFD4BD-C2DA-449A-8A2B-06BEC7D22F67}" type="sibTrans" cxnId="{205389D7-5F26-467D-AEB4-0E23DCD68A59}">
      <dgm:prSet/>
      <dgm:spPr/>
      <dgm:t>
        <a:bodyPr/>
        <a:lstStyle/>
        <a:p>
          <a:endParaRPr lang="ru-RU"/>
        </a:p>
      </dgm:t>
    </dgm:pt>
    <dgm:pt modelId="{87FDB5BD-704A-4069-A2C9-2B39368F59D9}">
      <dgm:prSet/>
      <dgm:spPr/>
      <dgm:t>
        <a:bodyPr/>
        <a:lstStyle/>
        <a:p>
          <a:pPr rtl="0"/>
          <a:r>
            <a:rPr lang="ru-RU" dirty="0" smtClean="0"/>
            <a:t>Обратиться в лицензионный отдел фирмы изготовителя и получить ключ активации по телефону.</a:t>
          </a:r>
          <a:endParaRPr lang="ru-RU" dirty="0"/>
        </a:p>
      </dgm:t>
    </dgm:pt>
    <dgm:pt modelId="{5DFF802E-F598-428B-BC5A-34E7BEFE5C2F}" type="parTrans" cxnId="{4CE0E654-1BFD-4710-B1EC-35E8118DA7B6}">
      <dgm:prSet/>
      <dgm:spPr/>
      <dgm:t>
        <a:bodyPr/>
        <a:lstStyle/>
        <a:p>
          <a:endParaRPr lang="ru-RU"/>
        </a:p>
      </dgm:t>
    </dgm:pt>
    <dgm:pt modelId="{36AEC301-71C0-4E98-B753-4F01AEEBF42E}" type="sibTrans" cxnId="{4CE0E654-1BFD-4710-B1EC-35E8118DA7B6}">
      <dgm:prSet/>
      <dgm:spPr/>
      <dgm:t>
        <a:bodyPr/>
        <a:lstStyle/>
        <a:p>
          <a:endParaRPr lang="ru-RU"/>
        </a:p>
      </dgm:t>
    </dgm:pt>
    <dgm:pt modelId="{2C5FE24F-419E-4666-81B1-836FB502DEDC}">
      <dgm:prSet/>
      <dgm:spPr/>
      <dgm:t>
        <a:bodyPr/>
        <a:lstStyle/>
        <a:p>
          <a:pPr rtl="0"/>
          <a:r>
            <a:rPr lang="ru-RU" dirty="0" smtClean="0"/>
            <a:t>Оплатить дополнительный ключ активации, заполнив запрос на сайте производителя.</a:t>
          </a:r>
          <a:endParaRPr lang="ru-RU" dirty="0"/>
        </a:p>
      </dgm:t>
    </dgm:pt>
    <dgm:pt modelId="{285F3583-C1F2-4A8A-B116-25F592479F55}" type="parTrans" cxnId="{FB984BD5-D736-450E-843A-E315DE5EF73D}">
      <dgm:prSet/>
      <dgm:spPr/>
      <dgm:t>
        <a:bodyPr/>
        <a:lstStyle/>
        <a:p>
          <a:endParaRPr lang="ru-RU"/>
        </a:p>
      </dgm:t>
    </dgm:pt>
    <dgm:pt modelId="{03173899-5D88-4CA4-BBE3-5E42B7EC7814}" type="sibTrans" cxnId="{FB984BD5-D736-450E-843A-E315DE5EF73D}">
      <dgm:prSet/>
      <dgm:spPr/>
      <dgm:t>
        <a:bodyPr/>
        <a:lstStyle/>
        <a:p>
          <a:endParaRPr lang="ru-RU"/>
        </a:p>
      </dgm:t>
    </dgm:pt>
    <dgm:pt modelId="{659D0309-7ED3-4F67-89A0-CB5C5F05F768}" type="pres">
      <dgm:prSet presAssocID="{CEC3E13C-D150-41D9-9037-A173CE14245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3994CB-ED6F-47D3-B7E1-F27113F14493}" type="pres">
      <dgm:prSet presAssocID="{B38EBA8F-A66A-41C5-85A4-3AF9D11E249C}" presName="horFlow" presStyleCnt="0"/>
      <dgm:spPr/>
    </dgm:pt>
    <dgm:pt modelId="{99439841-70FA-4B35-9024-540B1DDCB34D}" type="pres">
      <dgm:prSet presAssocID="{B38EBA8F-A66A-41C5-85A4-3AF9D11E249C}" presName="bigChev" presStyleLbl="node1" presStyleIdx="0" presStyleCnt="4" custScaleX="283361"/>
      <dgm:spPr/>
      <dgm:t>
        <a:bodyPr/>
        <a:lstStyle/>
        <a:p>
          <a:endParaRPr lang="ru-RU"/>
        </a:p>
      </dgm:t>
    </dgm:pt>
    <dgm:pt modelId="{C8A1AF52-77F9-42CF-87A7-7BF3DE5F440F}" type="pres">
      <dgm:prSet presAssocID="{B38EBA8F-A66A-41C5-85A4-3AF9D11E249C}" presName="vSp" presStyleCnt="0"/>
      <dgm:spPr/>
    </dgm:pt>
    <dgm:pt modelId="{C61A0B2B-9534-4AFE-AABB-9A60AB8DCD4B}" type="pres">
      <dgm:prSet presAssocID="{2DAA280B-A224-4A40-99FA-C12EA62FBF07}" presName="horFlow" presStyleCnt="0"/>
      <dgm:spPr/>
    </dgm:pt>
    <dgm:pt modelId="{5DF0F484-6E0F-4C3E-B9E7-543403F1AD3B}" type="pres">
      <dgm:prSet presAssocID="{2DAA280B-A224-4A40-99FA-C12EA62FBF07}" presName="bigChev" presStyleLbl="node1" presStyleIdx="1" presStyleCnt="4" custScaleX="283361"/>
      <dgm:spPr/>
      <dgm:t>
        <a:bodyPr/>
        <a:lstStyle/>
        <a:p>
          <a:endParaRPr lang="ru-RU"/>
        </a:p>
      </dgm:t>
    </dgm:pt>
    <dgm:pt modelId="{17D764B2-B7D9-4B64-93E6-B75126A5AEDA}" type="pres">
      <dgm:prSet presAssocID="{2DAA280B-A224-4A40-99FA-C12EA62FBF07}" presName="vSp" presStyleCnt="0"/>
      <dgm:spPr/>
    </dgm:pt>
    <dgm:pt modelId="{AF165DD4-18E6-4DAF-AEA0-F42DBB020EB1}" type="pres">
      <dgm:prSet presAssocID="{87FDB5BD-704A-4069-A2C9-2B39368F59D9}" presName="horFlow" presStyleCnt="0"/>
      <dgm:spPr/>
    </dgm:pt>
    <dgm:pt modelId="{B1D6F4F4-9FE0-4BF3-930E-918F56B5594E}" type="pres">
      <dgm:prSet presAssocID="{87FDB5BD-704A-4069-A2C9-2B39368F59D9}" presName="bigChev" presStyleLbl="node1" presStyleIdx="2" presStyleCnt="4" custScaleX="283361"/>
      <dgm:spPr/>
      <dgm:t>
        <a:bodyPr/>
        <a:lstStyle/>
        <a:p>
          <a:endParaRPr lang="ru-RU"/>
        </a:p>
      </dgm:t>
    </dgm:pt>
    <dgm:pt modelId="{DC810392-4FA7-492C-B0DE-4BEF6F7A91D0}" type="pres">
      <dgm:prSet presAssocID="{87FDB5BD-704A-4069-A2C9-2B39368F59D9}" presName="vSp" presStyleCnt="0"/>
      <dgm:spPr/>
    </dgm:pt>
    <dgm:pt modelId="{C53645CD-6055-4242-86DE-17F57817CA00}" type="pres">
      <dgm:prSet presAssocID="{2C5FE24F-419E-4666-81B1-836FB502DEDC}" presName="horFlow" presStyleCnt="0"/>
      <dgm:spPr/>
    </dgm:pt>
    <dgm:pt modelId="{108CF6B7-22AC-4815-81CA-85C410A23CC2}" type="pres">
      <dgm:prSet presAssocID="{2C5FE24F-419E-4666-81B1-836FB502DEDC}" presName="bigChev" presStyleLbl="node1" presStyleIdx="3" presStyleCnt="4" custScaleX="283361"/>
      <dgm:spPr/>
      <dgm:t>
        <a:bodyPr/>
        <a:lstStyle/>
        <a:p>
          <a:endParaRPr lang="ru-RU"/>
        </a:p>
      </dgm:t>
    </dgm:pt>
  </dgm:ptLst>
  <dgm:cxnLst>
    <dgm:cxn modelId="{2BA6BE5C-0B24-4D5B-B477-797B94B2FADC}" type="presOf" srcId="{87FDB5BD-704A-4069-A2C9-2B39368F59D9}" destId="{B1D6F4F4-9FE0-4BF3-930E-918F56B5594E}" srcOrd="0" destOrd="0" presId="urn:microsoft.com/office/officeart/2005/8/layout/lProcess3"/>
    <dgm:cxn modelId="{73A71F48-26F8-49FB-8360-8425A5950550}" type="presOf" srcId="{2C5FE24F-419E-4666-81B1-836FB502DEDC}" destId="{108CF6B7-22AC-4815-81CA-85C410A23CC2}" srcOrd="0" destOrd="0" presId="urn:microsoft.com/office/officeart/2005/8/layout/lProcess3"/>
    <dgm:cxn modelId="{205389D7-5F26-467D-AEB4-0E23DCD68A59}" srcId="{CEC3E13C-D150-41D9-9037-A173CE142450}" destId="{2DAA280B-A224-4A40-99FA-C12EA62FBF07}" srcOrd="1" destOrd="0" parTransId="{D3056FD3-3ED8-4C63-9BE1-54C765581F06}" sibTransId="{C5DFD4BD-C2DA-449A-8A2B-06BEC7D22F67}"/>
    <dgm:cxn modelId="{108495D3-38E1-4976-869D-B622C945016E}" type="presOf" srcId="{B38EBA8F-A66A-41C5-85A4-3AF9D11E249C}" destId="{99439841-70FA-4B35-9024-540B1DDCB34D}" srcOrd="0" destOrd="0" presId="urn:microsoft.com/office/officeart/2005/8/layout/lProcess3"/>
    <dgm:cxn modelId="{5826CD62-636F-47AF-B925-D21B0DA1056E}" srcId="{CEC3E13C-D150-41D9-9037-A173CE142450}" destId="{B38EBA8F-A66A-41C5-85A4-3AF9D11E249C}" srcOrd="0" destOrd="0" parTransId="{AF90FF41-F007-47F4-BE29-3A5D8EBD6367}" sibTransId="{646F4990-8FAB-4AFC-A709-A52D603DB5DE}"/>
    <dgm:cxn modelId="{A96FD2DA-64A6-4946-85E7-5FAFF4754B88}" type="presOf" srcId="{2DAA280B-A224-4A40-99FA-C12EA62FBF07}" destId="{5DF0F484-6E0F-4C3E-B9E7-543403F1AD3B}" srcOrd="0" destOrd="0" presId="urn:microsoft.com/office/officeart/2005/8/layout/lProcess3"/>
    <dgm:cxn modelId="{FB984BD5-D736-450E-843A-E315DE5EF73D}" srcId="{CEC3E13C-D150-41D9-9037-A173CE142450}" destId="{2C5FE24F-419E-4666-81B1-836FB502DEDC}" srcOrd="3" destOrd="0" parTransId="{285F3583-C1F2-4A8A-B116-25F592479F55}" sibTransId="{03173899-5D88-4CA4-BBE3-5E42B7EC7814}"/>
    <dgm:cxn modelId="{4CE0E654-1BFD-4710-B1EC-35E8118DA7B6}" srcId="{CEC3E13C-D150-41D9-9037-A173CE142450}" destId="{87FDB5BD-704A-4069-A2C9-2B39368F59D9}" srcOrd="2" destOrd="0" parTransId="{5DFF802E-F598-428B-BC5A-34E7BEFE5C2F}" sibTransId="{36AEC301-71C0-4E98-B753-4F01AEEBF42E}"/>
    <dgm:cxn modelId="{0F09B9C2-0EA3-4C08-8E0A-914FA7FB12FB}" type="presOf" srcId="{CEC3E13C-D150-41D9-9037-A173CE142450}" destId="{659D0309-7ED3-4F67-89A0-CB5C5F05F768}" srcOrd="0" destOrd="0" presId="urn:microsoft.com/office/officeart/2005/8/layout/lProcess3"/>
    <dgm:cxn modelId="{06C3F33B-F1D3-45AE-8FBF-CD6CAF248F18}" type="presParOf" srcId="{659D0309-7ED3-4F67-89A0-CB5C5F05F768}" destId="{B33994CB-ED6F-47D3-B7E1-F27113F14493}" srcOrd="0" destOrd="0" presId="urn:microsoft.com/office/officeart/2005/8/layout/lProcess3"/>
    <dgm:cxn modelId="{7DDC1CDB-AC1E-4FA7-B8DD-FEF880DDCE8C}" type="presParOf" srcId="{B33994CB-ED6F-47D3-B7E1-F27113F14493}" destId="{99439841-70FA-4B35-9024-540B1DDCB34D}" srcOrd="0" destOrd="0" presId="urn:microsoft.com/office/officeart/2005/8/layout/lProcess3"/>
    <dgm:cxn modelId="{355C24C3-5642-476D-A761-AAF6CFF8306B}" type="presParOf" srcId="{659D0309-7ED3-4F67-89A0-CB5C5F05F768}" destId="{C8A1AF52-77F9-42CF-87A7-7BF3DE5F440F}" srcOrd="1" destOrd="0" presId="urn:microsoft.com/office/officeart/2005/8/layout/lProcess3"/>
    <dgm:cxn modelId="{CE2F2EF2-256E-4B43-A45F-BD9C9BB9447E}" type="presParOf" srcId="{659D0309-7ED3-4F67-89A0-CB5C5F05F768}" destId="{C61A0B2B-9534-4AFE-AABB-9A60AB8DCD4B}" srcOrd="2" destOrd="0" presId="urn:microsoft.com/office/officeart/2005/8/layout/lProcess3"/>
    <dgm:cxn modelId="{5DA63BB0-D6AA-4DD1-BB10-AEB5A2884E5D}" type="presParOf" srcId="{C61A0B2B-9534-4AFE-AABB-9A60AB8DCD4B}" destId="{5DF0F484-6E0F-4C3E-B9E7-543403F1AD3B}" srcOrd="0" destOrd="0" presId="urn:microsoft.com/office/officeart/2005/8/layout/lProcess3"/>
    <dgm:cxn modelId="{C0FFDA5A-F69C-4498-84D1-348D34A079EB}" type="presParOf" srcId="{659D0309-7ED3-4F67-89A0-CB5C5F05F768}" destId="{17D764B2-B7D9-4B64-93E6-B75126A5AEDA}" srcOrd="3" destOrd="0" presId="urn:microsoft.com/office/officeart/2005/8/layout/lProcess3"/>
    <dgm:cxn modelId="{13FC9687-A04B-4BDC-ABFF-22F5F7327F72}" type="presParOf" srcId="{659D0309-7ED3-4F67-89A0-CB5C5F05F768}" destId="{AF165DD4-18E6-4DAF-AEA0-F42DBB020EB1}" srcOrd="4" destOrd="0" presId="urn:microsoft.com/office/officeart/2005/8/layout/lProcess3"/>
    <dgm:cxn modelId="{01CA614A-9E6B-4204-84E3-5E441F14DEF4}" type="presParOf" srcId="{AF165DD4-18E6-4DAF-AEA0-F42DBB020EB1}" destId="{B1D6F4F4-9FE0-4BF3-930E-918F56B5594E}" srcOrd="0" destOrd="0" presId="urn:microsoft.com/office/officeart/2005/8/layout/lProcess3"/>
    <dgm:cxn modelId="{E1FFA724-5A7B-420E-B23F-A0198C68CCB5}" type="presParOf" srcId="{659D0309-7ED3-4F67-89A0-CB5C5F05F768}" destId="{DC810392-4FA7-492C-B0DE-4BEF6F7A91D0}" srcOrd="5" destOrd="0" presId="urn:microsoft.com/office/officeart/2005/8/layout/lProcess3"/>
    <dgm:cxn modelId="{55823D9D-F19E-4D38-B0E5-14E988D1477C}" type="presParOf" srcId="{659D0309-7ED3-4F67-89A0-CB5C5F05F768}" destId="{C53645CD-6055-4242-86DE-17F57817CA00}" srcOrd="6" destOrd="0" presId="urn:microsoft.com/office/officeart/2005/8/layout/lProcess3"/>
    <dgm:cxn modelId="{BB064D13-F40C-4217-82FC-AA7EC49B35F5}" type="presParOf" srcId="{C53645CD-6055-4242-86DE-17F57817CA00}" destId="{108CF6B7-22AC-4815-81CA-85C410A23CC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F59C24-6036-4F77-BA95-92FA493B0DA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25AEB3-702E-4586-9D71-63A936147816}">
      <dgm:prSet/>
      <dgm:spPr/>
      <dgm:t>
        <a:bodyPr/>
        <a:lstStyle/>
        <a:p>
          <a:pPr rtl="0"/>
          <a:r>
            <a:rPr lang="ru-RU" dirty="0" smtClean="0"/>
            <a:t>Перейти по ссылке в письме, чтобы получить подарок.</a:t>
          </a:r>
          <a:endParaRPr lang="ru-RU" dirty="0"/>
        </a:p>
      </dgm:t>
    </dgm:pt>
    <dgm:pt modelId="{E6636C8C-E16D-4EC4-A9B1-2E3404E419DA}" type="parTrans" cxnId="{B974DAC8-FC3C-4CC5-A3AF-41DF47B9692E}">
      <dgm:prSet/>
      <dgm:spPr/>
      <dgm:t>
        <a:bodyPr/>
        <a:lstStyle/>
        <a:p>
          <a:endParaRPr lang="ru-RU"/>
        </a:p>
      </dgm:t>
    </dgm:pt>
    <dgm:pt modelId="{A21D6808-F663-4C0C-B7DF-4FA89D254D6A}" type="sibTrans" cxnId="{B974DAC8-FC3C-4CC5-A3AF-41DF47B9692E}">
      <dgm:prSet/>
      <dgm:spPr/>
      <dgm:t>
        <a:bodyPr/>
        <a:lstStyle/>
        <a:p>
          <a:endParaRPr lang="ru-RU"/>
        </a:p>
      </dgm:t>
    </dgm:pt>
    <dgm:pt modelId="{43DCA392-34A3-4C6D-8ADF-7E97240F416B}">
      <dgm:prSet/>
      <dgm:spPr/>
      <dgm:t>
        <a:bodyPr/>
        <a:lstStyle/>
        <a:p>
          <a:pPr rtl="0"/>
          <a:r>
            <a:rPr lang="ru-RU" dirty="0" smtClean="0"/>
            <a:t>Заблокировать получение писем от этого отправителя.</a:t>
          </a:r>
          <a:endParaRPr lang="ru-RU" dirty="0"/>
        </a:p>
      </dgm:t>
    </dgm:pt>
    <dgm:pt modelId="{C04D40AC-F1FC-48FC-AAC8-F498A7F93667}" type="parTrans" cxnId="{2CA6D95B-78E4-4812-97C6-9DC3C5E6B96D}">
      <dgm:prSet/>
      <dgm:spPr/>
      <dgm:t>
        <a:bodyPr/>
        <a:lstStyle/>
        <a:p>
          <a:endParaRPr lang="ru-RU"/>
        </a:p>
      </dgm:t>
    </dgm:pt>
    <dgm:pt modelId="{1E7858B1-D068-420C-BD8D-F1AA677F09AA}" type="sibTrans" cxnId="{2CA6D95B-78E4-4812-97C6-9DC3C5E6B96D}">
      <dgm:prSet/>
      <dgm:spPr/>
      <dgm:t>
        <a:bodyPr/>
        <a:lstStyle/>
        <a:p>
          <a:endParaRPr lang="ru-RU"/>
        </a:p>
      </dgm:t>
    </dgm:pt>
    <dgm:pt modelId="{F61FC7B5-3F40-4AE6-9455-9FAAC7CE3413}">
      <dgm:prSet/>
      <dgm:spPr/>
      <dgm:t>
        <a:bodyPr/>
        <a:lstStyle/>
        <a:p>
          <a:pPr rtl="0"/>
          <a:r>
            <a:rPr lang="ru-RU" dirty="0" smtClean="0"/>
            <a:t>Написать ответное письмо, о том, что не участвовал в лотерее.</a:t>
          </a:r>
          <a:endParaRPr lang="ru-RU" dirty="0"/>
        </a:p>
      </dgm:t>
    </dgm:pt>
    <dgm:pt modelId="{DFF89565-4FAD-43DD-8844-72CCA3DA3F9D}" type="parTrans" cxnId="{1F5B5382-870C-4E1B-BD81-96FBA5E98DF5}">
      <dgm:prSet/>
      <dgm:spPr/>
      <dgm:t>
        <a:bodyPr/>
        <a:lstStyle/>
        <a:p>
          <a:endParaRPr lang="ru-RU"/>
        </a:p>
      </dgm:t>
    </dgm:pt>
    <dgm:pt modelId="{DE6A59F4-E20F-45FD-B962-A925D8C78CC8}" type="sibTrans" cxnId="{1F5B5382-870C-4E1B-BD81-96FBA5E98DF5}">
      <dgm:prSet/>
      <dgm:spPr/>
      <dgm:t>
        <a:bodyPr/>
        <a:lstStyle/>
        <a:p>
          <a:endParaRPr lang="ru-RU"/>
        </a:p>
      </dgm:t>
    </dgm:pt>
    <dgm:pt modelId="{61EB5841-EFB8-415F-9621-328F889CD086}">
      <dgm:prSet/>
      <dgm:spPr/>
      <dgm:t>
        <a:bodyPr/>
        <a:lstStyle/>
        <a:p>
          <a:pPr rtl="0"/>
          <a:r>
            <a:rPr lang="ru-RU" dirty="0" smtClean="0"/>
            <a:t>Переслать письмо другу.</a:t>
          </a:r>
          <a:endParaRPr lang="ru-RU" dirty="0"/>
        </a:p>
      </dgm:t>
    </dgm:pt>
    <dgm:pt modelId="{FFBE8EC6-CE9A-438B-8083-57F3EB92C6CC}" type="parTrans" cxnId="{20EED46B-3C91-4995-BF44-66A75DD95B3E}">
      <dgm:prSet/>
      <dgm:spPr/>
      <dgm:t>
        <a:bodyPr/>
        <a:lstStyle/>
        <a:p>
          <a:endParaRPr lang="ru-RU"/>
        </a:p>
      </dgm:t>
    </dgm:pt>
    <dgm:pt modelId="{26AC5654-E35B-44C9-A669-6D7A3F3D57F4}" type="sibTrans" cxnId="{20EED46B-3C91-4995-BF44-66A75DD95B3E}">
      <dgm:prSet/>
      <dgm:spPr/>
      <dgm:t>
        <a:bodyPr/>
        <a:lstStyle/>
        <a:p>
          <a:endParaRPr lang="ru-RU"/>
        </a:p>
      </dgm:t>
    </dgm:pt>
    <dgm:pt modelId="{37698168-AA4D-4F73-ADB3-BAC10047FAAC}" type="pres">
      <dgm:prSet presAssocID="{54F59C24-6036-4F77-BA95-92FA493B0DA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57E28B-06C5-4CD8-A954-3DB8DC96293E}" type="pres">
      <dgm:prSet presAssocID="{9725AEB3-702E-4586-9D71-63A936147816}" presName="horFlow" presStyleCnt="0"/>
      <dgm:spPr/>
    </dgm:pt>
    <dgm:pt modelId="{77637534-291B-4102-B902-366564310FB8}" type="pres">
      <dgm:prSet presAssocID="{9725AEB3-702E-4586-9D71-63A936147816}" presName="bigChev" presStyleLbl="node1" presStyleIdx="0" presStyleCnt="4" custScaleX="398444"/>
      <dgm:spPr/>
      <dgm:t>
        <a:bodyPr/>
        <a:lstStyle/>
        <a:p>
          <a:endParaRPr lang="ru-RU"/>
        </a:p>
      </dgm:t>
    </dgm:pt>
    <dgm:pt modelId="{33E8CB33-2755-4002-9005-864830A3C0B8}" type="pres">
      <dgm:prSet presAssocID="{9725AEB3-702E-4586-9D71-63A936147816}" presName="vSp" presStyleCnt="0"/>
      <dgm:spPr/>
    </dgm:pt>
    <dgm:pt modelId="{F7EEE7C2-68E7-45FB-8DAD-7D534B628D5F}" type="pres">
      <dgm:prSet presAssocID="{43DCA392-34A3-4C6D-8ADF-7E97240F416B}" presName="horFlow" presStyleCnt="0"/>
      <dgm:spPr/>
    </dgm:pt>
    <dgm:pt modelId="{885FF4E5-8FE3-4BBE-B28D-C73B4CF414AC}" type="pres">
      <dgm:prSet presAssocID="{43DCA392-34A3-4C6D-8ADF-7E97240F416B}" presName="bigChev" presStyleLbl="node1" presStyleIdx="1" presStyleCnt="4" custScaleX="398444"/>
      <dgm:spPr/>
      <dgm:t>
        <a:bodyPr/>
        <a:lstStyle/>
        <a:p>
          <a:endParaRPr lang="ru-RU"/>
        </a:p>
      </dgm:t>
    </dgm:pt>
    <dgm:pt modelId="{81FAFE6B-EE6B-4968-B7C7-1710DE8199A7}" type="pres">
      <dgm:prSet presAssocID="{43DCA392-34A3-4C6D-8ADF-7E97240F416B}" presName="vSp" presStyleCnt="0"/>
      <dgm:spPr/>
    </dgm:pt>
    <dgm:pt modelId="{B63DBE00-4D9E-4C20-95E4-DE71E90948E7}" type="pres">
      <dgm:prSet presAssocID="{F61FC7B5-3F40-4AE6-9455-9FAAC7CE3413}" presName="horFlow" presStyleCnt="0"/>
      <dgm:spPr/>
    </dgm:pt>
    <dgm:pt modelId="{E81F8995-179D-4909-8C16-2828270FD4C1}" type="pres">
      <dgm:prSet presAssocID="{F61FC7B5-3F40-4AE6-9455-9FAAC7CE3413}" presName="bigChev" presStyleLbl="node1" presStyleIdx="2" presStyleCnt="4" custScaleX="398444"/>
      <dgm:spPr/>
      <dgm:t>
        <a:bodyPr/>
        <a:lstStyle/>
        <a:p>
          <a:endParaRPr lang="ru-RU"/>
        </a:p>
      </dgm:t>
    </dgm:pt>
    <dgm:pt modelId="{9D00133B-FD15-4F18-8764-851947637C1E}" type="pres">
      <dgm:prSet presAssocID="{F61FC7B5-3F40-4AE6-9455-9FAAC7CE3413}" presName="vSp" presStyleCnt="0"/>
      <dgm:spPr/>
    </dgm:pt>
    <dgm:pt modelId="{38875DAD-1F7C-4BDF-B661-D6A730106D4B}" type="pres">
      <dgm:prSet presAssocID="{61EB5841-EFB8-415F-9621-328F889CD086}" presName="horFlow" presStyleCnt="0"/>
      <dgm:spPr/>
    </dgm:pt>
    <dgm:pt modelId="{02FC452B-0B63-4FD2-9C51-919FA4F21EDF}" type="pres">
      <dgm:prSet presAssocID="{61EB5841-EFB8-415F-9621-328F889CD086}" presName="bigChev" presStyleLbl="node1" presStyleIdx="3" presStyleCnt="4" custScaleX="398444"/>
      <dgm:spPr/>
      <dgm:t>
        <a:bodyPr/>
        <a:lstStyle/>
        <a:p>
          <a:endParaRPr lang="ru-RU"/>
        </a:p>
      </dgm:t>
    </dgm:pt>
  </dgm:ptLst>
  <dgm:cxnLst>
    <dgm:cxn modelId="{BA08CFF1-E1D3-42BB-9F6B-D6E2CEACAB59}" type="presOf" srcId="{9725AEB3-702E-4586-9D71-63A936147816}" destId="{77637534-291B-4102-B902-366564310FB8}" srcOrd="0" destOrd="0" presId="urn:microsoft.com/office/officeart/2005/8/layout/lProcess3"/>
    <dgm:cxn modelId="{2CA6D95B-78E4-4812-97C6-9DC3C5E6B96D}" srcId="{54F59C24-6036-4F77-BA95-92FA493B0DA7}" destId="{43DCA392-34A3-4C6D-8ADF-7E97240F416B}" srcOrd="1" destOrd="0" parTransId="{C04D40AC-F1FC-48FC-AAC8-F498A7F93667}" sibTransId="{1E7858B1-D068-420C-BD8D-F1AA677F09AA}"/>
    <dgm:cxn modelId="{9477A513-5E1F-4982-AF1E-AACF9A86F5BA}" type="presOf" srcId="{F61FC7B5-3F40-4AE6-9455-9FAAC7CE3413}" destId="{E81F8995-179D-4909-8C16-2828270FD4C1}" srcOrd="0" destOrd="0" presId="urn:microsoft.com/office/officeart/2005/8/layout/lProcess3"/>
    <dgm:cxn modelId="{40793F52-1032-4B9E-B814-8E75B88090B8}" type="presOf" srcId="{61EB5841-EFB8-415F-9621-328F889CD086}" destId="{02FC452B-0B63-4FD2-9C51-919FA4F21EDF}" srcOrd="0" destOrd="0" presId="urn:microsoft.com/office/officeart/2005/8/layout/lProcess3"/>
    <dgm:cxn modelId="{20EED46B-3C91-4995-BF44-66A75DD95B3E}" srcId="{54F59C24-6036-4F77-BA95-92FA493B0DA7}" destId="{61EB5841-EFB8-415F-9621-328F889CD086}" srcOrd="3" destOrd="0" parTransId="{FFBE8EC6-CE9A-438B-8083-57F3EB92C6CC}" sibTransId="{26AC5654-E35B-44C9-A669-6D7A3F3D57F4}"/>
    <dgm:cxn modelId="{94628263-3E3B-4E85-A45D-046978570B1D}" type="presOf" srcId="{54F59C24-6036-4F77-BA95-92FA493B0DA7}" destId="{37698168-AA4D-4F73-ADB3-BAC10047FAAC}" srcOrd="0" destOrd="0" presId="urn:microsoft.com/office/officeart/2005/8/layout/lProcess3"/>
    <dgm:cxn modelId="{1F5B5382-870C-4E1B-BD81-96FBA5E98DF5}" srcId="{54F59C24-6036-4F77-BA95-92FA493B0DA7}" destId="{F61FC7B5-3F40-4AE6-9455-9FAAC7CE3413}" srcOrd="2" destOrd="0" parTransId="{DFF89565-4FAD-43DD-8844-72CCA3DA3F9D}" sibTransId="{DE6A59F4-E20F-45FD-B962-A925D8C78CC8}"/>
    <dgm:cxn modelId="{B974DAC8-FC3C-4CC5-A3AF-41DF47B9692E}" srcId="{54F59C24-6036-4F77-BA95-92FA493B0DA7}" destId="{9725AEB3-702E-4586-9D71-63A936147816}" srcOrd="0" destOrd="0" parTransId="{E6636C8C-E16D-4EC4-A9B1-2E3404E419DA}" sibTransId="{A21D6808-F663-4C0C-B7DF-4FA89D254D6A}"/>
    <dgm:cxn modelId="{01689DCB-907A-4ED6-9AF7-82FFFF9BF4B1}" type="presOf" srcId="{43DCA392-34A3-4C6D-8ADF-7E97240F416B}" destId="{885FF4E5-8FE3-4BBE-B28D-C73B4CF414AC}" srcOrd="0" destOrd="0" presId="urn:microsoft.com/office/officeart/2005/8/layout/lProcess3"/>
    <dgm:cxn modelId="{AE07E28F-C50B-4596-AD15-7724C1E4C939}" type="presParOf" srcId="{37698168-AA4D-4F73-ADB3-BAC10047FAAC}" destId="{CE57E28B-06C5-4CD8-A954-3DB8DC96293E}" srcOrd="0" destOrd="0" presId="urn:microsoft.com/office/officeart/2005/8/layout/lProcess3"/>
    <dgm:cxn modelId="{47405150-8AD1-45B4-B420-0B0AEEF8FCE8}" type="presParOf" srcId="{CE57E28B-06C5-4CD8-A954-3DB8DC96293E}" destId="{77637534-291B-4102-B902-366564310FB8}" srcOrd="0" destOrd="0" presId="urn:microsoft.com/office/officeart/2005/8/layout/lProcess3"/>
    <dgm:cxn modelId="{E41B7FE9-2A52-491C-9D4D-BC65056F5E9B}" type="presParOf" srcId="{37698168-AA4D-4F73-ADB3-BAC10047FAAC}" destId="{33E8CB33-2755-4002-9005-864830A3C0B8}" srcOrd="1" destOrd="0" presId="urn:microsoft.com/office/officeart/2005/8/layout/lProcess3"/>
    <dgm:cxn modelId="{76C5251A-19D3-4CB3-BE41-514DA6642108}" type="presParOf" srcId="{37698168-AA4D-4F73-ADB3-BAC10047FAAC}" destId="{F7EEE7C2-68E7-45FB-8DAD-7D534B628D5F}" srcOrd="2" destOrd="0" presId="urn:microsoft.com/office/officeart/2005/8/layout/lProcess3"/>
    <dgm:cxn modelId="{87B19C8A-1365-43A8-A6F2-6C4F7385BC0F}" type="presParOf" srcId="{F7EEE7C2-68E7-45FB-8DAD-7D534B628D5F}" destId="{885FF4E5-8FE3-4BBE-B28D-C73B4CF414AC}" srcOrd="0" destOrd="0" presId="urn:microsoft.com/office/officeart/2005/8/layout/lProcess3"/>
    <dgm:cxn modelId="{95EFDA35-94DE-46EE-A83F-969F219B600D}" type="presParOf" srcId="{37698168-AA4D-4F73-ADB3-BAC10047FAAC}" destId="{81FAFE6B-EE6B-4968-B7C7-1710DE8199A7}" srcOrd="3" destOrd="0" presId="urn:microsoft.com/office/officeart/2005/8/layout/lProcess3"/>
    <dgm:cxn modelId="{D93523E2-8EEB-4D46-9A04-EE88BA0BA8A7}" type="presParOf" srcId="{37698168-AA4D-4F73-ADB3-BAC10047FAAC}" destId="{B63DBE00-4D9E-4C20-95E4-DE71E90948E7}" srcOrd="4" destOrd="0" presId="urn:microsoft.com/office/officeart/2005/8/layout/lProcess3"/>
    <dgm:cxn modelId="{9BD11B86-8EF8-428C-8384-16DA6F2B2C0C}" type="presParOf" srcId="{B63DBE00-4D9E-4C20-95E4-DE71E90948E7}" destId="{E81F8995-179D-4909-8C16-2828270FD4C1}" srcOrd="0" destOrd="0" presId="urn:microsoft.com/office/officeart/2005/8/layout/lProcess3"/>
    <dgm:cxn modelId="{50F42251-6598-476E-B31D-A42EBB934CF3}" type="presParOf" srcId="{37698168-AA4D-4F73-ADB3-BAC10047FAAC}" destId="{9D00133B-FD15-4F18-8764-851947637C1E}" srcOrd="5" destOrd="0" presId="urn:microsoft.com/office/officeart/2005/8/layout/lProcess3"/>
    <dgm:cxn modelId="{0A4CD60A-E854-4F1A-9FE9-52D632E5FA4A}" type="presParOf" srcId="{37698168-AA4D-4F73-ADB3-BAC10047FAAC}" destId="{38875DAD-1F7C-4BDF-B661-D6A730106D4B}" srcOrd="6" destOrd="0" presId="urn:microsoft.com/office/officeart/2005/8/layout/lProcess3"/>
    <dgm:cxn modelId="{A6F54A95-7234-42E8-8332-689D9B9C235D}" type="presParOf" srcId="{38875DAD-1F7C-4BDF-B661-D6A730106D4B}" destId="{02FC452B-0B63-4FD2-9C51-919FA4F21ED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74C6E2-5F42-4CFA-BB0D-1FB3C4A0F18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794D9B-7D62-4E67-BD80-2E5C3D317AB4}">
      <dgm:prSet/>
      <dgm:spPr/>
      <dgm:t>
        <a:bodyPr/>
        <a:lstStyle/>
        <a:p>
          <a:pPr rtl="0"/>
          <a:r>
            <a:rPr lang="ru-RU" dirty="0" smtClean="0"/>
            <a:t>Сообщить учителю.</a:t>
          </a:r>
          <a:endParaRPr lang="ru-RU" dirty="0"/>
        </a:p>
      </dgm:t>
    </dgm:pt>
    <dgm:pt modelId="{9707AA13-E726-49FD-9DD2-5EFF3F6132A8}" type="parTrans" cxnId="{2C59A3C1-F0BB-4E66-B487-6CB4D13BA7AF}">
      <dgm:prSet/>
      <dgm:spPr/>
      <dgm:t>
        <a:bodyPr/>
        <a:lstStyle/>
        <a:p>
          <a:endParaRPr lang="ru-RU"/>
        </a:p>
      </dgm:t>
    </dgm:pt>
    <dgm:pt modelId="{6466F15B-189A-4E0E-8F1D-4E6435B5FF75}" type="sibTrans" cxnId="{2C59A3C1-F0BB-4E66-B487-6CB4D13BA7AF}">
      <dgm:prSet/>
      <dgm:spPr/>
      <dgm:t>
        <a:bodyPr/>
        <a:lstStyle/>
        <a:p>
          <a:endParaRPr lang="ru-RU"/>
        </a:p>
      </dgm:t>
    </dgm:pt>
    <dgm:pt modelId="{3B959C83-97B5-4253-87CF-AD0C0AB06A5E}">
      <dgm:prSet/>
      <dgm:spPr/>
      <dgm:t>
        <a:bodyPr/>
        <a:lstStyle/>
        <a:p>
          <a:pPr rtl="0"/>
          <a:r>
            <a:rPr lang="ru-RU" dirty="0" smtClean="0"/>
            <a:t>Ответить на письмо.</a:t>
          </a:r>
          <a:endParaRPr lang="ru-RU" dirty="0"/>
        </a:p>
      </dgm:t>
    </dgm:pt>
    <dgm:pt modelId="{1E8E64C5-3DCB-4B22-B2EE-EBB1986E9EA2}" type="parTrans" cxnId="{033BAA6A-8866-49FA-ABE2-19CDA41AEEA1}">
      <dgm:prSet/>
      <dgm:spPr/>
      <dgm:t>
        <a:bodyPr/>
        <a:lstStyle/>
        <a:p>
          <a:endParaRPr lang="ru-RU"/>
        </a:p>
      </dgm:t>
    </dgm:pt>
    <dgm:pt modelId="{BE55BDCC-3059-459D-B61D-983D5AB29F2B}" type="sibTrans" cxnId="{033BAA6A-8866-49FA-ABE2-19CDA41AEEA1}">
      <dgm:prSet/>
      <dgm:spPr/>
      <dgm:t>
        <a:bodyPr/>
        <a:lstStyle/>
        <a:p>
          <a:endParaRPr lang="ru-RU"/>
        </a:p>
      </dgm:t>
    </dgm:pt>
    <dgm:pt modelId="{00BF7800-1323-468D-B9E3-2B6A49869021}">
      <dgm:prSet/>
      <dgm:spPr/>
      <dgm:t>
        <a:bodyPr/>
        <a:lstStyle/>
        <a:p>
          <a:pPr rtl="0"/>
          <a:r>
            <a:rPr lang="ru-RU" dirty="0" smtClean="0"/>
            <a:t>Сообщить родителям.</a:t>
          </a:r>
          <a:endParaRPr lang="ru-RU" dirty="0"/>
        </a:p>
      </dgm:t>
    </dgm:pt>
    <dgm:pt modelId="{3290095A-2822-4FE3-A647-3AF814F30626}" type="parTrans" cxnId="{B401399E-C5C4-47E5-8CF2-63C5DC1D2CA3}">
      <dgm:prSet/>
      <dgm:spPr/>
      <dgm:t>
        <a:bodyPr/>
        <a:lstStyle/>
        <a:p>
          <a:endParaRPr lang="ru-RU"/>
        </a:p>
      </dgm:t>
    </dgm:pt>
    <dgm:pt modelId="{484067DC-7079-4215-8067-94991D94CA36}" type="sibTrans" cxnId="{B401399E-C5C4-47E5-8CF2-63C5DC1D2CA3}">
      <dgm:prSet/>
      <dgm:spPr/>
      <dgm:t>
        <a:bodyPr/>
        <a:lstStyle/>
        <a:p>
          <a:endParaRPr lang="ru-RU"/>
        </a:p>
      </dgm:t>
    </dgm:pt>
    <dgm:pt modelId="{59AC51CB-12A9-4F10-ABF8-1C2E2997BD4A}">
      <dgm:prSet/>
      <dgm:spPr/>
      <dgm:t>
        <a:bodyPr/>
        <a:lstStyle/>
        <a:p>
          <a:pPr rtl="0"/>
          <a:r>
            <a:rPr lang="ru-RU" dirty="0" smtClean="0"/>
            <a:t>Сообщить друзьям.</a:t>
          </a:r>
          <a:endParaRPr lang="ru-RU" dirty="0"/>
        </a:p>
      </dgm:t>
    </dgm:pt>
    <dgm:pt modelId="{ADBD88AA-5374-4CB7-AED2-A29105287991}" type="parTrans" cxnId="{3F3A07E2-C588-4B92-BBF0-0A6763DBA50D}">
      <dgm:prSet/>
      <dgm:spPr/>
      <dgm:t>
        <a:bodyPr/>
        <a:lstStyle/>
        <a:p>
          <a:endParaRPr lang="ru-RU"/>
        </a:p>
      </dgm:t>
    </dgm:pt>
    <dgm:pt modelId="{D30674B1-41F2-41B9-886E-4B2BFD6714F4}" type="sibTrans" cxnId="{3F3A07E2-C588-4B92-BBF0-0A6763DBA50D}">
      <dgm:prSet/>
      <dgm:spPr/>
      <dgm:t>
        <a:bodyPr/>
        <a:lstStyle/>
        <a:p>
          <a:endParaRPr lang="ru-RU"/>
        </a:p>
      </dgm:t>
    </dgm:pt>
    <dgm:pt modelId="{4330FA15-0C41-41A4-8720-FBC750F59122}">
      <dgm:prSet/>
      <dgm:spPr/>
      <dgm:t>
        <a:bodyPr/>
        <a:lstStyle/>
        <a:p>
          <a:pPr rtl="0"/>
          <a:r>
            <a:rPr lang="ru-RU" dirty="0" smtClean="0"/>
            <a:t>Не отвечать на письмо.</a:t>
          </a:r>
          <a:endParaRPr lang="ru-RU" dirty="0"/>
        </a:p>
      </dgm:t>
    </dgm:pt>
    <dgm:pt modelId="{4367FA9F-606F-47B9-B70B-3B13BB35DBE9}" type="parTrans" cxnId="{88AEF1FF-99F3-4312-933B-C3BDD470AFA0}">
      <dgm:prSet/>
      <dgm:spPr/>
      <dgm:t>
        <a:bodyPr/>
        <a:lstStyle/>
        <a:p>
          <a:endParaRPr lang="ru-RU"/>
        </a:p>
      </dgm:t>
    </dgm:pt>
    <dgm:pt modelId="{67E54E69-5635-4E3B-9EF0-FF4153DA0BF0}" type="sibTrans" cxnId="{88AEF1FF-99F3-4312-933B-C3BDD470AFA0}">
      <dgm:prSet/>
      <dgm:spPr/>
      <dgm:t>
        <a:bodyPr/>
        <a:lstStyle/>
        <a:p>
          <a:endParaRPr lang="ru-RU"/>
        </a:p>
      </dgm:t>
    </dgm:pt>
    <dgm:pt modelId="{21FD770E-E517-4988-9D95-BC57E746DDFE}" type="pres">
      <dgm:prSet presAssocID="{7B74C6E2-5F42-4CFA-BB0D-1FB3C4A0F18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130547-2A83-4ADF-A64C-3631D13EAE7F}" type="pres">
      <dgm:prSet presAssocID="{B4794D9B-7D62-4E67-BD80-2E5C3D317AB4}" presName="horFlow" presStyleCnt="0"/>
      <dgm:spPr/>
    </dgm:pt>
    <dgm:pt modelId="{9C1CC751-6AE4-4B75-BE53-EA3E64D6E1AC}" type="pres">
      <dgm:prSet presAssocID="{B4794D9B-7D62-4E67-BD80-2E5C3D317AB4}" presName="bigChev" presStyleLbl="node1" presStyleIdx="0" presStyleCnt="5" custScaleX="559332"/>
      <dgm:spPr/>
      <dgm:t>
        <a:bodyPr/>
        <a:lstStyle/>
        <a:p>
          <a:endParaRPr lang="ru-RU"/>
        </a:p>
      </dgm:t>
    </dgm:pt>
    <dgm:pt modelId="{77A004C0-2325-4714-8CFC-D445CD21DD22}" type="pres">
      <dgm:prSet presAssocID="{B4794D9B-7D62-4E67-BD80-2E5C3D317AB4}" presName="vSp" presStyleCnt="0"/>
      <dgm:spPr/>
    </dgm:pt>
    <dgm:pt modelId="{767BF1E6-E044-4E0C-A1E6-D5853F0BDF26}" type="pres">
      <dgm:prSet presAssocID="{3B959C83-97B5-4253-87CF-AD0C0AB06A5E}" presName="horFlow" presStyleCnt="0"/>
      <dgm:spPr/>
    </dgm:pt>
    <dgm:pt modelId="{165A69E7-23A1-47FF-8C33-A8FBD7C819D2}" type="pres">
      <dgm:prSet presAssocID="{3B959C83-97B5-4253-87CF-AD0C0AB06A5E}" presName="bigChev" presStyleLbl="node1" presStyleIdx="1" presStyleCnt="5" custScaleX="559332"/>
      <dgm:spPr/>
      <dgm:t>
        <a:bodyPr/>
        <a:lstStyle/>
        <a:p>
          <a:endParaRPr lang="ru-RU"/>
        </a:p>
      </dgm:t>
    </dgm:pt>
    <dgm:pt modelId="{39E3C442-91B0-4C17-80BD-D61819EB5F15}" type="pres">
      <dgm:prSet presAssocID="{3B959C83-97B5-4253-87CF-AD0C0AB06A5E}" presName="vSp" presStyleCnt="0"/>
      <dgm:spPr/>
    </dgm:pt>
    <dgm:pt modelId="{DD8A3E49-6728-4BBE-BDE7-7C9D27DC9726}" type="pres">
      <dgm:prSet presAssocID="{00BF7800-1323-468D-B9E3-2B6A49869021}" presName="horFlow" presStyleCnt="0"/>
      <dgm:spPr/>
    </dgm:pt>
    <dgm:pt modelId="{86073C81-F164-4309-BDE4-A7A406020C7E}" type="pres">
      <dgm:prSet presAssocID="{00BF7800-1323-468D-B9E3-2B6A49869021}" presName="bigChev" presStyleLbl="node1" presStyleIdx="2" presStyleCnt="5" custScaleX="559332"/>
      <dgm:spPr/>
      <dgm:t>
        <a:bodyPr/>
        <a:lstStyle/>
        <a:p>
          <a:endParaRPr lang="ru-RU"/>
        </a:p>
      </dgm:t>
    </dgm:pt>
    <dgm:pt modelId="{E6D4D975-9E65-4BD6-A8B3-67BC440BEFAA}" type="pres">
      <dgm:prSet presAssocID="{00BF7800-1323-468D-B9E3-2B6A49869021}" presName="vSp" presStyleCnt="0"/>
      <dgm:spPr/>
    </dgm:pt>
    <dgm:pt modelId="{DD781268-3B65-413D-9F05-DA009E9CA1BD}" type="pres">
      <dgm:prSet presAssocID="{59AC51CB-12A9-4F10-ABF8-1C2E2997BD4A}" presName="horFlow" presStyleCnt="0"/>
      <dgm:spPr/>
    </dgm:pt>
    <dgm:pt modelId="{439D6F94-B3B3-45B7-8F0A-5360FF1CC988}" type="pres">
      <dgm:prSet presAssocID="{59AC51CB-12A9-4F10-ABF8-1C2E2997BD4A}" presName="bigChev" presStyleLbl="node1" presStyleIdx="3" presStyleCnt="5" custScaleX="559332"/>
      <dgm:spPr/>
      <dgm:t>
        <a:bodyPr/>
        <a:lstStyle/>
        <a:p>
          <a:endParaRPr lang="ru-RU"/>
        </a:p>
      </dgm:t>
    </dgm:pt>
    <dgm:pt modelId="{08B5859C-2606-4ACD-9D79-7E7D2A7C80FD}" type="pres">
      <dgm:prSet presAssocID="{59AC51CB-12A9-4F10-ABF8-1C2E2997BD4A}" presName="vSp" presStyleCnt="0"/>
      <dgm:spPr/>
    </dgm:pt>
    <dgm:pt modelId="{E1B099B2-AC22-4E4E-99D2-A0A2056C29E9}" type="pres">
      <dgm:prSet presAssocID="{4330FA15-0C41-41A4-8720-FBC750F59122}" presName="horFlow" presStyleCnt="0"/>
      <dgm:spPr/>
    </dgm:pt>
    <dgm:pt modelId="{158C65AD-0533-4AE7-8770-2A7B9A2B5D06}" type="pres">
      <dgm:prSet presAssocID="{4330FA15-0C41-41A4-8720-FBC750F59122}" presName="bigChev" presStyleLbl="node1" presStyleIdx="4" presStyleCnt="5" custScaleX="559332"/>
      <dgm:spPr/>
      <dgm:t>
        <a:bodyPr/>
        <a:lstStyle/>
        <a:p>
          <a:endParaRPr lang="ru-RU"/>
        </a:p>
      </dgm:t>
    </dgm:pt>
  </dgm:ptLst>
  <dgm:cxnLst>
    <dgm:cxn modelId="{033BAA6A-8866-49FA-ABE2-19CDA41AEEA1}" srcId="{7B74C6E2-5F42-4CFA-BB0D-1FB3C4A0F186}" destId="{3B959C83-97B5-4253-87CF-AD0C0AB06A5E}" srcOrd="1" destOrd="0" parTransId="{1E8E64C5-3DCB-4B22-B2EE-EBB1986E9EA2}" sibTransId="{BE55BDCC-3059-459D-B61D-983D5AB29F2B}"/>
    <dgm:cxn modelId="{4040A589-B34D-4823-832B-06158B4C1C9E}" type="presOf" srcId="{00BF7800-1323-468D-B9E3-2B6A49869021}" destId="{86073C81-F164-4309-BDE4-A7A406020C7E}" srcOrd="0" destOrd="0" presId="urn:microsoft.com/office/officeart/2005/8/layout/lProcess3"/>
    <dgm:cxn modelId="{BC41EED9-56BC-4EE6-9FF2-87339E42C0BB}" type="presOf" srcId="{7B74C6E2-5F42-4CFA-BB0D-1FB3C4A0F186}" destId="{21FD770E-E517-4988-9D95-BC57E746DDFE}" srcOrd="0" destOrd="0" presId="urn:microsoft.com/office/officeart/2005/8/layout/lProcess3"/>
    <dgm:cxn modelId="{88AEF1FF-99F3-4312-933B-C3BDD470AFA0}" srcId="{7B74C6E2-5F42-4CFA-BB0D-1FB3C4A0F186}" destId="{4330FA15-0C41-41A4-8720-FBC750F59122}" srcOrd="4" destOrd="0" parTransId="{4367FA9F-606F-47B9-B70B-3B13BB35DBE9}" sibTransId="{67E54E69-5635-4E3B-9EF0-FF4153DA0BF0}"/>
    <dgm:cxn modelId="{3F3A07E2-C588-4B92-BBF0-0A6763DBA50D}" srcId="{7B74C6E2-5F42-4CFA-BB0D-1FB3C4A0F186}" destId="{59AC51CB-12A9-4F10-ABF8-1C2E2997BD4A}" srcOrd="3" destOrd="0" parTransId="{ADBD88AA-5374-4CB7-AED2-A29105287991}" sibTransId="{D30674B1-41F2-41B9-886E-4B2BFD6714F4}"/>
    <dgm:cxn modelId="{FBE7776B-E69A-49CD-A943-C53B894E758C}" type="presOf" srcId="{4330FA15-0C41-41A4-8720-FBC750F59122}" destId="{158C65AD-0533-4AE7-8770-2A7B9A2B5D06}" srcOrd="0" destOrd="0" presId="urn:microsoft.com/office/officeart/2005/8/layout/lProcess3"/>
    <dgm:cxn modelId="{2C59A3C1-F0BB-4E66-B487-6CB4D13BA7AF}" srcId="{7B74C6E2-5F42-4CFA-BB0D-1FB3C4A0F186}" destId="{B4794D9B-7D62-4E67-BD80-2E5C3D317AB4}" srcOrd="0" destOrd="0" parTransId="{9707AA13-E726-49FD-9DD2-5EFF3F6132A8}" sibTransId="{6466F15B-189A-4E0E-8F1D-4E6435B5FF75}"/>
    <dgm:cxn modelId="{EDE38510-64A6-4008-B112-05A0D8CE06F8}" type="presOf" srcId="{B4794D9B-7D62-4E67-BD80-2E5C3D317AB4}" destId="{9C1CC751-6AE4-4B75-BE53-EA3E64D6E1AC}" srcOrd="0" destOrd="0" presId="urn:microsoft.com/office/officeart/2005/8/layout/lProcess3"/>
    <dgm:cxn modelId="{9997DE09-C085-48E0-8A3C-7CBF39F3D521}" type="presOf" srcId="{3B959C83-97B5-4253-87CF-AD0C0AB06A5E}" destId="{165A69E7-23A1-47FF-8C33-A8FBD7C819D2}" srcOrd="0" destOrd="0" presId="urn:microsoft.com/office/officeart/2005/8/layout/lProcess3"/>
    <dgm:cxn modelId="{D99EDC82-A43C-418E-8BCB-282A4B85B591}" type="presOf" srcId="{59AC51CB-12A9-4F10-ABF8-1C2E2997BD4A}" destId="{439D6F94-B3B3-45B7-8F0A-5360FF1CC988}" srcOrd="0" destOrd="0" presId="urn:microsoft.com/office/officeart/2005/8/layout/lProcess3"/>
    <dgm:cxn modelId="{B401399E-C5C4-47E5-8CF2-63C5DC1D2CA3}" srcId="{7B74C6E2-5F42-4CFA-BB0D-1FB3C4A0F186}" destId="{00BF7800-1323-468D-B9E3-2B6A49869021}" srcOrd="2" destOrd="0" parTransId="{3290095A-2822-4FE3-A647-3AF814F30626}" sibTransId="{484067DC-7079-4215-8067-94991D94CA36}"/>
    <dgm:cxn modelId="{4F66A669-8399-4989-9BF1-24F5D1C2A135}" type="presParOf" srcId="{21FD770E-E517-4988-9D95-BC57E746DDFE}" destId="{2F130547-2A83-4ADF-A64C-3631D13EAE7F}" srcOrd="0" destOrd="0" presId="urn:microsoft.com/office/officeart/2005/8/layout/lProcess3"/>
    <dgm:cxn modelId="{58A06C2E-D561-4331-A0F8-0070CB0175A4}" type="presParOf" srcId="{2F130547-2A83-4ADF-A64C-3631D13EAE7F}" destId="{9C1CC751-6AE4-4B75-BE53-EA3E64D6E1AC}" srcOrd="0" destOrd="0" presId="urn:microsoft.com/office/officeart/2005/8/layout/lProcess3"/>
    <dgm:cxn modelId="{1F7119B7-1851-4646-9046-F5B070FB9339}" type="presParOf" srcId="{21FD770E-E517-4988-9D95-BC57E746DDFE}" destId="{77A004C0-2325-4714-8CFC-D445CD21DD22}" srcOrd="1" destOrd="0" presId="urn:microsoft.com/office/officeart/2005/8/layout/lProcess3"/>
    <dgm:cxn modelId="{EC14F9C2-51C0-469E-BD50-8F8662E8A8A0}" type="presParOf" srcId="{21FD770E-E517-4988-9D95-BC57E746DDFE}" destId="{767BF1E6-E044-4E0C-A1E6-D5853F0BDF26}" srcOrd="2" destOrd="0" presId="urn:microsoft.com/office/officeart/2005/8/layout/lProcess3"/>
    <dgm:cxn modelId="{27DB2558-45EC-4D03-BC4C-F0843E0349F9}" type="presParOf" srcId="{767BF1E6-E044-4E0C-A1E6-D5853F0BDF26}" destId="{165A69E7-23A1-47FF-8C33-A8FBD7C819D2}" srcOrd="0" destOrd="0" presId="urn:microsoft.com/office/officeart/2005/8/layout/lProcess3"/>
    <dgm:cxn modelId="{91CF4DF6-D6C3-44C8-9BA6-5D992D1C52CB}" type="presParOf" srcId="{21FD770E-E517-4988-9D95-BC57E746DDFE}" destId="{39E3C442-91B0-4C17-80BD-D61819EB5F15}" srcOrd="3" destOrd="0" presId="urn:microsoft.com/office/officeart/2005/8/layout/lProcess3"/>
    <dgm:cxn modelId="{C2BD0710-4A44-43DA-83DB-8E2B3BDB3C99}" type="presParOf" srcId="{21FD770E-E517-4988-9D95-BC57E746DDFE}" destId="{DD8A3E49-6728-4BBE-BDE7-7C9D27DC9726}" srcOrd="4" destOrd="0" presId="urn:microsoft.com/office/officeart/2005/8/layout/lProcess3"/>
    <dgm:cxn modelId="{B92FA275-B62B-4FB3-8D50-FAA2725FCC18}" type="presParOf" srcId="{DD8A3E49-6728-4BBE-BDE7-7C9D27DC9726}" destId="{86073C81-F164-4309-BDE4-A7A406020C7E}" srcOrd="0" destOrd="0" presId="urn:microsoft.com/office/officeart/2005/8/layout/lProcess3"/>
    <dgm:cxn modelId="{921C6289-E720-471D-89C7-2D82321DEFD1}" type="presParOf" srcId="{21FD770E-E517-4988-9D95-BC57E746DDFE}" destId="{E6D4D975-9E65-4BD6-A8B3-67BC440BEFAA}" srcOrd="5" destOrd="0" presId="urn:microsoft.com/office/officeart/2005/8/layout/lProcess3"/>
    <dgm:cxn modelId="{DE15E9D5-8392-481D-98A5-D45E0B0AA804}" type="presParOf" srcId="{21FD770E-E517-4988-9D95-BC57E746DDFE}" destId="{DD781268-3B65-413D-9F05-DA009E9CA1BD}" srcOrd="6" destOrd="0" presId="urn:microsoft.com/office/officeart/2005/8/layout/lProcess3"/>
    <dgm:cxn modelId="{95BB0BC6-2B87-452E-B87D-124BCD25903F}" type="presParOf" srcId="{DD781268-3B65-413D-9F05-DA009E9CA1BD}" destId="{439D6F94-B3B3-45B7-8F0A-5360FF1CC988}" srcOrd="0" destOrd="0" presId="urn:microsoft.com/office/officeart/2005/8/layout/lProcess3"/>
    <dgm:cxn modelId="{B2D44FE0-2EFD-444A-99D4-E66F3EEC2FAE}" type="presParOf" srcId="{21FD770E-E517-4988-9D95-BC57E746DDFE}" destId="{08B5859C-2606-4ACD-9D79-7E7D2A7C80FD}" srcOrd="7" destOrd="0" presId="urn:microsoft.com/office/officeart/2005/8/layout/lProcess3"/>
    <dgm:cxn modelId="{36B53901-8617-41F4-A9D5-68CC932D6DBC}" type="presParOf" srcId="{21FD770E-E517-4988-9D95-BC57E746DDFE}" destId="{E1B099B2-AC22-4E4E-99D2-A0A2056C29E9}" srcOrd="8" destOrd="0" presId="urn:microsoft.com/office/officeart/2005/8/layout/lProcess3"/>
    <dgm:cxn modelId="{A1090321-AC94-44DF-B942-AE4F1DAE3E3B}" type="presParOf" srcId="{E1B099B2-AC22-4E4E-99D2-A0A2056C29E9}" destId="{158C65AD-0533-4AE7-8770-2A7B9A2B5D0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06A91-2E6F-48D2-89A5-F3228C54BEDC}">
      <dsp:nvSpPr>
        <dsp:cNvPr id="0" name=""/>
        <dsp:cNvSpPr/>
      </dsp:nvSpPr>
      <dsp:spPr>
        <a:xfrm>
          <a:off x="846" y="0"/>
          <a:ext cx="1498488" cy="1857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ДНК</a:t>
          </a:r>
          <a:endParaRPr lang="ru-RU" sz="2000" kern="1200" dirty="0"/>
        </a:p>
      </dsp:txBody>
      <dsp:txXfrm>
        <a:off x="44735" y="43889"/>
        <a:ext cx="1410710" cy="1769609"/>
      </dsp:txXfrm>
    </dsp:sp>
    <dsp:sp modelId="{5FFF8CBD-9C79-4574-BFB6-AF9C277D3638}">
      <dsp:nvSpPr>
        <dsp:cNvPr id="0" name=""/>
        <dsp:cNvSpPr/>
      </dsp:nvSpPr>
      <dsp:spPr>
        <a:xfrm>
          <a:off x="1751081" y="0"/>
          <a:ext cx="1498488" cy="1857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лицевой геометрии</a:t>
          </a:r>
          <a:endParaRPr lang="ru-RU" sz="2000" kern="1200" dirty="0"/>
        </a:p>
      </dsp:txBody>
      <dsp:txXfrm>
        <a:off x="1794970" y="43889"/>
        <a:ext cx="1410710" cy="1769609"/>
      </dsp:txXfrm>
    </dsp:sp>
    <dsp:sp modelId="{AC3260D3-B86B-4B5B-B924-A26AB26F6851}">
      <dsp:nvSpPr>
        <dsp:cNvPr id="0" name=""/>
        <dsp:cNvSpPr/>
      </dsp:nvSpPr>
      <dsp:spPr>
        <a:xfrm>
          <a:off x="3501316" y="0"/>
          <a:ext cx="1498488" cy="1857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голоса</a:t>
          </a:r>
          <a:endParaRPr lang="ru-RU" sz="2000" kern="1200" dirty="0"/>
        </a:p>
      </dsp:txBody>
      <dsp:txXfrm>
        <a:off x="3545205" y="43889"/>
        <a:ext cx="1410710" cy="1769609"/>
      </dsp:txXfrm>
    </dsp:sp>
    <dsp:sp modelId="{7BAE393C-A35C-4EB3-8B1B-8D18E652D7C9}">
      <dsp:nvSpPr>
        <dsp:cNvPr id="0" name=""/>
        <dsp:cNvSpPr/>
      </dsp:nvSpPr>
      <dsp:spPr>
        <a:xfrm>
          <a:off x="5251551" y="0"/>
          <a:ext cx="1498488" cy="1857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отпечатков пальцев</a:t>
          </a:r>
          <a:endParaRPr lang="ru-RU" sz="2000" kern="1200" dirty="0"/>
        </a:p>
      </dsp:txBody>
      <dsp:txXfrm>
        <a:off x="5295440" y="43889"/>
        <a:ext cx="1410710" cy="1769609"/>
      </dsp:txXfrm>
    </dsp:sp>
    <dsp:sp modelId="{C8034234-070D-4922-A28B-A65981C866F3}">
      <dsp:nvSpPr>
        <dsp:cNvPr id="0" name=""/>
        <dsp:cNvSpPr/>
      </dsp:nvSpPr>
      <dsp:spPr>
        <a:xfrm>
          <a:off x="7001786" y="0"/>
          <a:ext cx="1498488" cy="1857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узора сетчатки и радужной оболочки глаза</a:t>
          </a:r>
          <a:endParaRPr lang="ru-RU" sz="2000" kern="1200" dirty="0"/>
        </a:p>
      </dsp:txBody>
      <dsp:txXfrm>
        <a:off x="7045675" y="43889"/>
        <a:ext cx="1410710" cy="1769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Личная информация, средства ее защиты. Организация личного информационного пространства.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главных угроз безопасности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30804" t="34999" r="31027" b="16786"/>
          <a:stretch>
            <a:fillRect/>
          </a:stretch>
        </p:blipFill>
        <p:spPr bwMode="auto">
          <a:xfrm>
            <a:off x="1285852" y="1500150"/>
            <a:ext cx="678661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8229600" cy="1143000"/>
          </a:xfrm>
        </p:spPr>
        <p:txBody>
          <a:bodyPr/>
          <a:lstStyle/>
          <a:p>
            <a:r>
              <a:rPr lang="ru-RU" dirty="0" smtClean="0"/>
              <a:t>Виды угроз</a:t>
            </a:r>
            <a:endParaRPr lang="ru-RU" dirty="0"/>
          </a:p>
        </p:txBody>
      </p:sp>
      <p:pic>
        <p:nvPicPr>
          <p:cNvPr id="5122" name="Picture 2" descr="https://resh.edu.ru/uploads/lesson_extract/7323/20200113122153/OEBPS/objects/t_info_7_9_6/5dbff33ee200247758100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488" cy="2334976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32358" r="4" b="7352"/>
          <a:stretch>
            <a:fillRect/>
          </a:stretch>
        </p:blipFill>
        <p:spPr bwMode="auto">
          <a:xfrm>
            <a:off x="428596" y="2714620"/>
            <a:ext cx="8215370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1214422"/>
            <a:ext cx="5572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Угроза</a:t>
            </a:r>
            <a:r>
              <a:rPr lang="ru-RU" sz="2000" dirty="0" smtClean="0"/>
              <a:t> – это возможность нарушения или нежелательного изменения одного из аспектов информационной безопасности.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2368544"/>
          </a:xfrm>
        </p:spPr>
        <p:txBody>
          <a:bodyPr>
            <a:normAutofit/>
          </a:bodyPr>
          <a:lstStyle/>
          <a:p>
            <a:r>
              <a:rPr lang="ru-RU" b="1" dirty="0" smtClean="0"/>
              <a:t>Угрозы безопасности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s://resh.edu.ru/uploads/lesson_extract/7323/20200113122153/OEBPS/objects/t_info_7_9_5/5db4b934e2002477580feb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500298" cy="16680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2428868"/>
            <a:ext cx="8001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угроза утечки (несанкционированного доступа)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угроза отказа аппаратуры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угроза некорректной работы программных средств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угроза невыполненной домашней работы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угроза со стороны одноклассников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угроза двойки</a:t>
            </a:r>
          </a:p>
          <a:p>
            <a:pPr>
              <a:buFont typeface="Wingdings" pitchFamily="2" charset="2"/>
              <a:buChar char="q"/>
            </a:pPr>
            <a:endParaRPr lang="ru-RU" sz="2800" dirty="0"/>
          </a:p>
        </p:txBody>
      </p:sp>
      <p:pic>
        <p:nvPicPr>
          <p:cNvPr id="6157" name="Picture 13" descr="зеленая галочка иллюстрации, значки компьютеров флажок, хорошо, разное,  угол png | PNGEg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071678"/>
            <a:ext cx="785818" cy="80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зеленая галочка иллюстрации, значки компьютеров флажок, хорошо, разное,  угол png | PNGEg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00306"/>
            <a:ext cx="785818" cy="80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3" descr="зеленая галочка иллюстрации, значки компьютеров флажок, хорошо, разное,  угол png | PNGEg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928934"/>
            <a:ext cx="785818" cy="80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Угрозы, исходящие от компьютерных вирусов: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1643050"/>
          <a:ext cx="9001156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</p:spPr>
        <p:txBody>
          <a:bodyPr/>
          <a:lstStyle/>
          <a:p>
            <a:r>
              <a:rPr lang="ru-RU" dirty="0" smtClean="0"/>
              <a:t>Работа антивируса</a:t>
            </a:r>
            <a:endParaRPr lang="ru-RU" dirty="0"/>
          </a:p>
        </p:txBody>
      </p:sp>
      <p:pic>
        <p:nvPicPr>
          <p:cNvPr id="22530" name="Picture 2" descr="https://resh.edu.ru/uploads/lesson_extract/7323/20200113122153/OEBPS/objects/t_info_7_9_10/5db556d6e2002477580fef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28958" cy="1954033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07" t="22143" r="27678" b="26428"/>
          <a:stretch>
            <a:fillRect/>
          </a:stretch>
        </p:blipFill>
        <p:spPr bwMode="auto">
          <a:xfrm>
            <a:off x="1000100" y="2000216"/>
            <a:ext cx="72866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29190" y="3071810"/>
            <a:ext cx="421481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Антивирусы</a:t>
            </a:r>
            <a:r>
              <a:rPr lang="ru-RU" dirty="0" smtClean="0"/>
              <a:t> — специализированные программы для выявления и устранения вирусов.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26785" t="45715" r="34375" b="32857"/>
          <a:stretch>
            <a:fillRect/>
          </a:stretch>
        </p:blipFill>
        <p:spPr bwMode="auto">
          <a:xfrm>
            <a:off x="4857752" y="1428736"/>
            <a:ext cx="414340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Пароли, вирусы, антивирусы</a:t>
            </a:r>
            <a:endParaRPr lang="ru-RU" dirty="0"/>
          </a:p>
        </p:txBody>
      </p:sp>
      <p:pic>
        <p:nvPicPr>
          <p:cNvPr id="4098" name="Picture 2" descr="https://resh.edu.ru/uploads/lesson_extract/7323/20200113122153/OEBPS/objects/t_info_7_9_8/5db556ace2002477580fef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28860" cy="1821645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857364"/>
          <a:ext cx="8215371" cy="3929827"/>
        </p:xfrm>
        <a:graphic>
          <a:graphicData uri="http://schemas.openxmlformats.org/drawingml/2006/table">
            <a:tbl>
              <a:tblPr/>
              <a:tblGrid>
                <a:gridCol w="2738457"/>
                <a:gridCol w="2738457"/>
                <a:gridCol w="2738457"/>
              </a:tblGrid>
              <a:tr h="1285884">
                <a:tc gridSpan="3">
                  <a:txBody>
                    <a:bodyPr/>
                    <a:lstStyle/>
                    <a:p>
                      <a:r>
                        <a:rPr lang="ru-RU" sz="2000" dirty="0" smtClean="0"/>
                        <a:t>В представленном облаке тэгов выберите стойкие варианты паролей и разместите их в первый столбец, вредоносное программное</a:t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обеспечение — во второй столбец, названия антивирусных программ — в третий  столбец.</a:t>
                      </a:r>
                      <a:endParaRPr lang="ru-RU" sz="1500" dirty="0"/>
                    </a:p>
                  </a:txBody>
                  <a:tcPr marL="77002" marR="77002" marT="38501" marB="38501">
                    <a:lnB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002" marR="77002" marT="38501" marB="38501">
                    <a:lnB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002" marR="77002" marT="38501" marB="38501">
                    <a:lnB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>
                          <a:solidFill>
                            <a:srgbClr val="32D7C0"/>
                          </a:solidFill>
                          <a:latin typeface="robotolight"/>
                        </a:rPr>
                        <a:t>Стойкие пароли</a:t>
                      </a:r>
                    </a:p>
                  </a:txBody>
                  <a:tcPr marL="32084" marR="32084" marT="32084" marB="32084" anchor="b">
                    <a:lnL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>
                          <a:solidFill>
                            <a:srgbClr val="32D7C0"/>
                          </a:solidFill>
                          <a:latin typeface="robotolight"/>
                        </a:rPr>
                        <a:t>Вредоносное программное обеспечение</a:t>
                      </a:r>
                    </a:p>
                  </a:txBody>
                  <a:tcPr marL="32084" marR="32084" marT="32084" marB="32084" anchor="b">
                    <a:lnL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>
                          <a:solidFill>
                            <a:srgbClr val="32D7C0"/>
                          </a:solidFill>
                          <a:latin typeface="robotolight"/>
                        </a:rPr>
                        <a:t>Антивирусные программы</a:t>
                      </a:r>
                    </a:p>
                  </a:txBody>
                  <a:tcPr marL="32084" marR="32084" marT="32084" marB="32084" anchor="b">
                    <a:lnL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7057">
                <a:tc>
                  <a:txBody>
                    <a:bodyPr/>
                    <a:lstStyle/>
                    <a:p>
                      <a:pPr fontAlgn="t"/>
                      <a:endParaRPr lang="ru-RU" sz="1500" dirty="0"/>
                    </a:p>
                  </a:txBody>
                  <a:tcPr marL="32084" marR="32084" marT="32084" marB="32084">
                    <a:lnL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500"/>
                    </a:p>
                  </a:txBody>
                  <a:tcPr marL="32084" marR="32084" marT="32084" marB="32084">
                    <a:lnL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002" marR="77002" marT="38501" marB="38501">
                    <a:lnL w="762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524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4500570"/>
            <a:ext cx="156600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Nod#Mary-12!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4071942"/>
            <a:ext cx="9288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Dr. Web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4572008"/>
            <a:ext cx="86273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NOD32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4000504"/>
            <a:ext cx="14287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sVet_4$yOu#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4071942"/>
            <a:ext cx="9627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r>
              <a:rPr lang="ru-RU" dirty="0" smtClean="0"/>
              <a:t>Вирусы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5072074"/>
            <a:ext cx="68897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Avast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4643446"/>
            <a:ext cx="83869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r>
              <a:rPr lang="ru-RU" dirty="0" smtClean="0"/>
              <a:t>Черви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5214950"/>
            <a:ext cx="96321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 Трояны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0647" y="5052196"/>
            <a:ext cx="144090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r>
              <a:rPr lang="en-US" dirty="0" smtClean="0"/>
              <a:t>Pro*sL_2020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00042"/>
            <a:ext cx="5800708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История появления слова «спам»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357298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Слово «спам» появилось в 1937 году в результате конкурса на лучшее название для мясных консервов (SPAM — </a:t>
            </a:r>
            <a:r>
              <a:rPr lang="ru-RU" sz="2400" dirty="0" err="1" smtClean="0"/>
              <a:t>Spiced</a:t>
            </a:r>
            <a:r>
              <a:rPr lang="ru-RU" sz="2400" dirty="0" smtClean="0"/>
              <a:t> </a:t>
            </a:r>
            <a:r>
              <a:rPr lang="ru-RU" sz="2400" dirty="0" err="1" smtClean="0"/>
              <a:t>hAM</a:t>
            </a:r>
            <a:r>
              <a:rPr lang="ru-RU" sz="2400" dirty="0" smtClean="0"/>
              <a:t>, ветчина со специями). В военное время огромные залежи консервов поступали по ленд-лизу союзникам: в послевоенной Англии спам стал основным продуктом питания. </a:t>
            </a:r>
          </a:p>
          <a:p>
            <a:pPr algn="just"/>
            <a:r>
              <a:rPr lang="ru-RU" sz="2400" dirty="0" smtClean="0"/>
              <a:t>Окончательно слово «спам» стало синонимом чего-то навязчивого, надоедливого после показа английской </a:t>
            </a:r>
            <a:r>
              <a:rPr lang="ru-RU" sz="2400" dirty="0" err="1" smtClean="0"/>
              <a:t>комик-группой</a:t>
            </a:r>
            <a:r>
              <a:rPr lang="ru-RU" sz="2400" dirty="0" smtClean="0"/>
              <a:t> в 1972 г. юмористической сценки, сюжет которой был таков: муж с женой приходят в кафе, где все блюда – это спам; окружающие начинают распевать спаму гимн, и пара, доведённая до белого каления, вынуждена взять навязчивый продукт. Сценка была весьма популярной и неудивительно, что с распространением нежелательных рассылок слово опять вспомнилось и прижилось.</a:t>
            </a:r>
            <a:endParaRPr lang="ru-RU" sz="2400" dirty="0"/>
          </a:p>
        </p:txBody>
      </p:sp>
      <p:sp>
        <p:nvSpPr>
          <p:cNvPr id="8194" name="AutoShape 2" descr="Спам рассылка email - 5 секретов для успешного маркетин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Спам рассылка email - 5 секретов для успешного маркетин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Спам рассылка em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39245" cy="13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8586790" cy="1500198"/>
          </a:xfrm>
        </p:spPr>
        <p:txBody>
          <a:bodyPr>
            <a:noAutofit/>
          </a:bodyPr>
          <a:lstStyle/>
          <a:p>
            <a:pPr indent="179388" algn="just"/>
            <a:r>
              <a:rPr lang="ru-RU" sz="2400" dirty="0" smtClean="0"/>
              <a:t>Спам — массовая рассылка корреспонденции рекламного характера лицам, не выражавшим желания её получить. Распространителей спама называют </a:t>
            </a:r>
            <a:r>
              <a:rPr lang="ru-RU" sz="2400" dirty="0" err="1" smtClean="0"/>
              <a:t>спамерами</a:t>
            </a:r>
            <a:r>
              <a:rPr lang="ru-RU" sz="2400" dirty="0" smtClean="0"/>
              <a:t>. В общепринятом значении термин «спам» в русском языке впервые стал употребляться применительно к рассылке электронных писем.</a:t>
            </a:r>
            <a:endParaRPr lang="ru-RU" sz="2400" dirty="0"/>
          </a:p>
        </p:txBody>
      </p:sp>
      <p:pic>
        <p:nvPicPr>
          <p:cNvPr id="21506" name="Picture 2" descr="Спам рассылка имейл м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2786058"/>
            <a:ext cx="6835363" cy="3712398"/>
          </a:xfrm>
          <a:prstGeom prst="rect">
            <a:avLst/>
          </a:prstGeom>
          <a:noFill/>
        </p:spPr>
      </p:pic>
      <p:pic>
        <p:nvPicPr>
          <p:cNvPr id="4" name="Picture 30" descr="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1843094" cy="19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Меры защиты от вредоносных программ</a:t>
            </a:r>
            <a:endParaRPr lang="ru-RU" sz="3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77" t="29642" r="27678" b="22143"/>
          <a:stretch>
            <a:fillRect/>
          </a:stretch>
        </p:blipFill>
        <p:spPr bwMode="auto">
          <a:xfrm>
            <a:off x="-32" y="1000108"/>
            <a:ext cx="924245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160" y="357166"/>
            <a:ext cx="680084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личного информационного пространства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803" t="21071" r="55134" b="60714"/>
          <a:stretch>
            <a:fillRect/>
          </a:stretch>
        </p:blipFill>
        <p:spPr bwMode="auto">
          <a:xfrm>
            <a:off x="1" y="0"/>
            <a:ext cx="222352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Организация индивидуального информационного пространств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357158" y="2071678"/>
            <a:ext cx="5208644" cy="47863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3570" y="2357430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Информационное пространство пользователя</a:t>
            </a:r>
            <a:r>
              <a:rPr lang="ru-RU" sz="2000" dirty="0" smtClean="0"/>
              <a:t> — это информационные ресурсы, доступные пользователю при работе на компьютере.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6148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1) Ввести понятие личные (персональные) данные.</a:t>
            </a:r>
          </a:p>
          <a:p>
            <a:pPr>
              <a:buNone/>
            </a:pPr>
            <a:r>
              <a:rPr lang="ru-RU" sz="2800" dirty="0" smtClean="0"/>
              <a:t>2) Рассказать способы организации и защиты данных.</a:t>
            </a:r>
          </a:p>
          <a:p>
            <a:pPr>
              <a:buNone/>
            </a:pPr>
            <a:r>
              <a:rPr lang="ru-RU" sz="2800" dirty="0" smtClean="0"/>
              <a:t>3) Выявить правила информационной безопасности.</a:t>
            </a:r>
          </a:p>
          <a:p>
            <a:pPr>
              <a:buNone/>
            </a:pPr>
            <a:r>
              <a:rPr lang="ru-RU" sz="2800" dirty="0" smtClean="0"/>
              <a:t>4) Рассказать про виды угроз и проблемах в Интернете.</a:t>
            </a:r>
          </a:p>
          <a:p>
            <a:pPr>
              <a:buNone/>
            </a:pPr>
            <a:r>
              <a:rPr lang="ru-RU" sz="2800" dirty="0" smtClean="0"/>
              <a:t>5) Привить понимание и осознание, что в Интернете нужно уметь защищаться.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7015154" cy="1143000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/>
              <a:t>Результатом воздействия информационных угроз являются: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4821" t="21071" r="18973" b="11428"/>
          <a:stretch>
            <a:fillRect/>
          </a:stretch>
        </p:blipFill>
        <p:spPr bwMode="auto">
          <a:xfrm>
            <a:off x="3" y="0"/>
            <a:ext cx="1857353" cy="169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785926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/>
              <a:t>Информационные угрозы - совокупность факторов, которые представляют опасность для функционирования информационной среды, называют информационными угрозами.</a:t>
            </a:r>
            <a:endParaRPr lang="ru-RU" sz="2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3429000"/>
          <a:ext cx="9001156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143000"/>
          </a:xfrm>
        </p:spPr>
        <p:txBody>
          <a:bodyPr/>
          <a:lstStyle/>
          <a:p>
            <a:r>
              <a:rPr lang="ru-RU" b="1" dirty="0" smtClean="0"/>
              <a:t>Резервное копирование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14488"/>
            <a:ext cx="8786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Резервное копирование</a:t>
            </a:r>
            <a:r>
              <a:rPr lang="ru-RU" sz="2400" dirty="0" smtClean="0"/>
              <a:t> — создание копии данных на носителе (жёстком диске, </a:t>
            </a:r>
            <a:r>
              <a:rPr lang="ru-RU" sz="2400" dirty="0" err="1" smtClean="0"/>
              <a:t>флешке</a:t>
            </a:r>
            <a:r>
              <a:rPr lang="ru-RU" sz="2400" dirty="0" smtClean="0"/>
              <a:t>, телефоне и т. д.), из которых потом можно быстро восстановить состояние системы (в случае повреждения или разрушения данных) и данных на момент, когда эта копия была сделана. </a:t>
            </a:r>
            <a:endParaRPr lang="ru-RU" sz="24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2857496"/>
          <a:ext cx="9001156" cy="264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60714" r="28348" b="12500"/>
          <a:stretch>
            <a:fillRect/>
          </a:stretch>
        </p:blipFill>
        <p:spPr bwMode="auto">
          <a:xfrm>
            <a:off x="1142976" y="4500570"/>
            <a:ext cx="692948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Работа в классе :: Сетевой этикет"/>
          <p:cNvPicPr>
            <a:picLocks noChangeAspect="1" noChangeArrowheads="1"/>
          </p:cNvPicPr>
          <p:nvPr/>
        </p:nvPicPr>
        <p:blipFill>
          <a:blip r:embed="rId2" cstate="print"/>
          <a:srcRect l="14389" r="13663" b="20930"/>
          <a:stretch>
            <a:fillRect/>
          </a:stretch>
        </p:blipFill>
        <p:spPr bwMode="auto">
          <a:xfrm>
            <a:off x="0" y="0"/>
            <a:ext cx="4500562" cy="2782165"/>
          </a:xfrm>
          <a:prstGeom prst="rect">
            <a:avLst/>
          </a:prstGeom>
          <a:noFill/>
        </p:spPr>
      </p:pic>
      <p:pic>
        <p:nvPicPr>
          <p:cNvPr id="41988" name="Picture 4" descr="Правила сетевого этикета - Презентация 8751-11"/>
          <p:cNvPicPr>
            <a:picLocks noChangeAspect="1" noChangeArrowheads="1"/>
          </p:cNvPicPr>
          <p:nvPr/>
        </p:nvPicPr>
        <p:blipFill>
          <a:blip r:embed="rId3"/>
          <a:srcRect l="4601" t="21472" r="3374" b="3374"/>
          <a:stretch>
            <a:fillRect/>
          </a:stretch>
        </p:blipFill>
        <p:spPr bwMode="auto">
          <a:xfrm>
            <a:off x="2845793" y="3000348"/>
            <a:ext cx="6298207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информационной безопасности для школьников: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785926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dirty="0" smtClean="0"/>
              <a:t>· </a:t>
            </a:r>
            <a:r>
              <a:rPr lang="ru-RU" sz="2400" dirty="0" smtClean="0"/>
              <a:t>Придумывая себе имя для Интернета (ник, имя пользователя, логин) вы можете отразить в нем свои стремления, характер, интересы. При этом личную информацию, такую как ваша фамилия или дата рождения, включать в ник не рекомендуется.</a:t>
            </a:r>
          </a:p>
          <a:p>
            <a:pPr indent="357188" algn="just"/>
            <a:r>
              <a:rPr lang="ru-RU" sz="2400" dirty="0" smtClean="0"/>
              <a:t>·  Никому, кроме родителей, не сообщайте свой пароль. При завершении работы с общедоступным компьютером корректно выходите из учетных записей, которые вы использовали.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информационной безопасности для школьников: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214554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400" dirty="0" smtClean="0"/>
              <a:t>· Никому не сообщайте личную информацию (фамилию, домашний адрес, номер телефона, название школы и т. д.), не публикуйте в сети фотографии или видеоролики без одобрения ваших родителей.</a:t>
            </a:r>
          </a:p>
          <a:p>
            <a:pPr indent="357188" algn="just"/>
            <a:r>
              <a:rPr lang="ru-RU" sz="2400" dirty="0" smtClean="0"/>
              <a:t>· Поскольку каждый пользователь интернета может опубликовать любую информацию, не все, что вы видите в Сети, верно. Старайтесь мыслить критически, чтобы оценить достоверность материалов. Обсуждайте с учителями, школьным библиотекарем, родителями вопрос о безопасных и достоверных </a:t>
            </a:r>
            <a:r>
              <a:rPr lang="ru-RU" sz="2400" dirty="0" err="1" smtClean="0"/>
              <a:t>интернет-источниках</a:t>
            </a:r>
            <a:r>
              <a:rPr lang="ru-RU" sz="2400" dirty="0" smtClean="0"/>
              <a:t> информации, которые можно использовать для решения учебных задач.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информационной безопасности для школьников: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857364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r>
              <a:rPr lang="ru-RU" sz="2400" dirty="0" smtClean="0"/>
              <a:t>· Опасайтесь </a:t>
            </a:r>
            <a:r>
              <a:rPr lang="ru-RU" sz="2400" dirty="0" err="1" smtClean="0"/>
              <a:t>интернет-мошенничества</a:t>
            </a:r>
            <a:r>
              <a:rPr lang="ru-RU" sz="2400" dirty="0" smtClean="0"/>
              <a:t>: получив сообщение о выигрыше или возможности бесплатного получения какой-то вещи, не вводите пароли, номера телефонов, кредитных карт или другую личную информацию без обсуждения этой ситуации с родителями.</a:t>
            </a:r>
          </a:p>
          <a:p>
            <a:pPr indent="357188" algn="just"/>
            <a:r>
              <a:rPr lang="ru-RU" sz="2400" dirty="0" smtClean="0"/>
              <a:t>· В сети существует масса возможностей для скачивания программного обеспечения, музыки, игр, документов и т. д. При этом многие из них содержат вирусы.  Поговорите со своими родителями, прежде чем загружать такие ресурсы. Не открывайте вложение, полученное от того, кого вы не знаете.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информационной безопасности для школьников: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285992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tabLst>
                <a:tab pos="447675" algn="l"/>
              </a:tabLst>
            </a:pPr>
            <a:r>
              <a:rPr lang="ru-RU" sz="2800" dirty="0" smtClean="0"/>
              <a:t>· Если вы получили по Интернету оскорбительное или иное сообщение, заставляющее вас чувствовать себя некомфортно, не отвечайте на него; обязательно расскажите об этом своим родителям или учителю в школе.</a:t>
            </a:r>
          </a:p>
          <a:p>
            <a:pPr indent="447675" algn="just"/>
            <a:r>
              <a:rPr lang="ru-RU" sz="2800" dirty="0" smtClean="0"/>
              <a:t>· </a:t>
            </a:r>
            <a:r>
              <a:rPr lang="ru-RU" sz="2800" dirty="0" err="1" smtClean="0"/>
              <a:t>Онлайн-друг</a:t>
            </a:r>
            <a:r>
              <a:rPr lang="ru-RU" sz="2800" dirty="0" smtClean="0"/>
              <a:t> может быть совсем не тем человеком, за кого он себя выдает. Не соглашайтесь на встречу с </a:t>
            </a:r>
            <a:r>
              <a:rPr lang="ru-RU" sz="2800" dirty="0" err="1" smtClean="0"/>
              <a:t>онлайн-другом</a:t>
            </a:r>
            <a:r>
              <a:rPr lang="ru-RU" sz="2800" dirty="0" smtClean="0"/>
              <a:t> без одобрения ваших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5786454"/>
            <a:ext cx="621509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https://resh.edu.ru/subject/lesson/3049/main/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правила по личному пространству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20759" t="31786" r="35714" b="26428"/>
          <a:stretch>
            <a:fillRect/>
          </a:stretch>
        </p:blipFill>
        <p:spPr bwMode="auto">
          <a:xfrm>
            <a:off x="1428728" y="1671625"/>
            <a:ext cx="6500858" cy="390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осознанности!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225689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Денис установил программу, которая обеспечивает текстовую, голосовую и видеосвязь через Интернет.</a:t>
            </a:r>
          </a:p>
          <a:p>
            <a:pPr algn="ctr" font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Как правильно вести себя Денису в общении со знакомыми с помощью этой программы?</a:t>
            </a:r>
          </a:p>
          <a:p>
            <a:endParaRPr lang="ru-RU" sz="24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928662" y="3214686"/>
          <a:ext cx="714380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3" descr="зеленая галочка иллюстрации, значки компьютеров флажок, хорошо, разное,  угол png | PNGEg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214686"/>
            <a:ext cx="767066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13" descr="зеленая галочка иллюстрации, значки компьютеров флажок, хорошо, разное,  угол png | PNGEg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786454"/>
            <a:ext cx="767066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71480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Иван модифицируете свой компьютер и устанавливает повторно купленное им ранее программное обеспечение. Количество кодов активации закончилось.</a:t>
            </a:r>
          </a:p>
          <a:p>
            <a:pPr font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лицензионном соглашении указано: «Лицензия на использование программного обеспечения выдаётся отдельно на каждого пользователя. Процедура активации связывает использование программного обеспечения с конкретным устройством. Если Вы измените компоненты компьютера или внесете изменения в программное обеспечение, то может потребоваться повторная активация.»</a:t>
            </a:r>
          </a:p>
          <a:p>
            <a:pPr font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Какие действия считаются правомерными?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285852" y="3071810"/>
          <a:ext cx="7072362" cy="343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3" descr="зеленая галочка иллюстрации, значки компьютеров флажок, хорошо, разное,  угол png | PNGEg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857760"/>
            <a:ext cx="767066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13" descr="зеленая галочка иллюстрации, значки компьютеров флажок, хорошо, разное,  угол png | PNGEg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5786454"/>
            <a:ext cx="767066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Личная информация.</a:t>
            </a:r>
            <a:br>
              <a:rPr lang="ru-RU" dirty="0" smtClean="0"/>
            </a:br>
            <a:r>
              <a:rPr lang="ru-RU" dirty="0" smtClean="0"/>
              <a:t>Персональные данные</a:t>
            </a:r>
            <a:endParaRPr lang="ru-RU" dirty="0"/>
          </a:p>
        </p:txBody>
      </p:sp>
      <p:pic>
        <p:nvPicPr>
          <p:cNvPr id="29698" name="Picture 2" descr="Как правильно собрать и обработать персональные данные на сайте, не нарушая  закон? • Former – web-хостинг и домены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8491" t="3444" r="11321" b="3573"/>
          <a:stretch>
            <a:fillRect/>
          </a:stretch>
        </p:blipFill>
        <p:spPr bwMode="auto">
          <a:xfrm>
            <a:off x="1397047" y="2571744"/>
            <a:ext cx="6496566" cy="41272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391181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Персональные данные</a:t>
            </a:r>
            <a:r>
              <a:rPr lang="ru-RU" sz="2000" dirty="0" smtClean="0"/>
              <a:t> – любая информация, относящаяся прямо или косвенно к определенному или определяемому лицу (п. 1 ст. 3 Федерального закона от 27 июля 2006 г. № 152-ФЗ "О персональных </a:t>
            </a:r>
            <a:r>
              <a:rPr lang="ru-RU" sz="2000" b="1" dirty="0" smtClean="0"/>
              <a:t>данных</a:t>
            </a:r>
            <a:r>
              <a:rPr lang="ru-RU" sz="2000" dirty="0" smtClean="0"/>
              <a:t>"; далее – закон о персональных </a:t>
            </a:r>
            <a:r>
              <a:rPr lang="ru-RU" sz="2000" b="1" dirty="0" smtClean="0"/>
              <a:t>данных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643578"/>
            <a:ext cx="392909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https://youtu.be/XZcWkunktAM?t=7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71480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Дмитрий получил письмо по электронной почте с адреса priz2015@mymail.abc:</a:t>
            </a:r>
          </a:p>
          <a:p>
            <a:pPr algn="ctr" font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Уважаемый клиент!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Поздравляем, номер вашего заказа при покупке товаров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интернет-магазине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стал победителем лотереи. Перейдите по ссылке priz2015.abc и оформите получение приза.</a:t>
            </a:r>
          </a:p>
          <a:p>
            <a:pPr algn="ctr" font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Какой вариант поведения в этой ситуации более безопасный?</a:t>
            </a:r>
          </a:p>
          <a:p>
            <a:pPr algn="ctr"/>
            <a:endParaRPr lang="ru-RU" sz="20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500166" y="2928934"/>
          <a:ext cx="6072214" cy="351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3" descr="зеленая галочка иллюстрации, значки компьютеров флажок, хорошо, разное,  угол png | PNGEg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857628"/>
            <a:ext cx="767066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071546"/>
            <a:ext cx="7358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Что следует предпринять, если вы получили по Интернету оскорбительное или иное сообщение, заставляющее вас чувствовать себя некомфортно?</a:t>
            </a:r>
          </a:p>
          <a:p>
            <a:endParaRPr lang="ru-RU" sz="2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928794" y="3071810"/>
          <a:ext cx="5500710" cy="309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3" descr="зеленая галочка иллюстрации, значки компьютеров флажок, хорошо, разное,  угол png | PNGEg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429000"/>
            <a:ext cx="428628" cy="439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13" descr="зеленая галочка иллюстрации, значки компьютеров флажок, хорошо, разное,  угол png | PNGEg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357694"/>
            <a:ext cx="428628" cy="439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13" descr="зеленая галочка иллюстрации, значки компьютеров флажок, хорошо, разное,  угол png | PNGEg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357826"/>
            <a:ext cx="428628" cy="439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pPr font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Свой пароль можно сообщить: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родителям</a:t>
            </a:r>
            <a:br>
              <a:rPr lang="ru-RU" dirty="0" smtClean="0"/>
            </a:br>
            <a:r>
              <a:rPr lang="ru-RU" dirty="0" smtClean="0"/>
              <a:t>друзьям</a:t>
            </a:r>
            <a:br>
              <a:rPr lang="ru-RU" dirty="0" smtClean="0"/>
            </a:br>
            <a:r>
              <a:rPr lang="ru-RU" dirty="0" smtClean="0"/>
              <a:t>всем желающим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13" descr="зеленая галочка иллюстрации, значки компьютеров флажок, хорошо, разное,  угол png | PNGEg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923564"/>
            <a:ext cx="928694" cy="951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5511816"/>
          </a:xfrm>
        </p:spPr>
        <p:txBody>
          <a:bodyPr>
            <a:normAutofit fontScale="90000"/>
          </a:bodyPr>
          <a:lstStyle/>
          <a:p>
            <a:pPr font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Какую информацию о себе можно разместить в открытом доступе в Интернете?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Номер телефона.</a:t>
            </a:r>
            <a:br>
              <a:rPr lang="ru-RU" dirty="0" smtClean="0"/>
            </a:br>
            <a:r>
              <a:rPr lang="ru-RU" dirty="0" smtClean="0"/>
              <a:t>Фамилию.</a:t>
            </a:r>
            <a:br>
              <a:rPr lang="ru-RU" dirty="0" smtClean="0"/>
            </a:br>
            <a:r>
              <a:rPr lang="ru-RU" dirty="0" smtClean="0"/>
              <a:t>Место работы родителей.</a:t>
            </a:r>
            <a:br>
              <a:rPr lang="ru-RU" dirty="0" smtClean="0"/>
            </a:br>
            <a:r>
              <a:rPr lang="ru-RU" dirty="0" smtClean="0"/>
              <a:t>О прочитанных книгах.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13" descr="зеленая галочка иллюстрации, значки компьютеров флажок, хорошо, разное,  угол png | PNGEg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714884"/>
            <a:ext cx="510294" cy="522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940444"/>
          </a:xfrm>
        </p:spPr>
        <p:txBody>
          <a:bodyPr>
            <a:normAutofit fontScale="90000"/>
          </a:bodyPr>
          <a:lstStyle/>
          <a:p>
            <a:pPr font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Когда можно полностью доверять новым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онлайн-друзьям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Ничто не может дать полную гарантию того, что </a:t>
            </a:r>
            <a:r>
              <a:rPr lang="ru-RU" sz="2800" dirty="0" err="1" smtClean="0"/>
              <a:t>онлайн-другу</a:t>
            </a:r>
            <a:r>
              <a:rPr lang="ru-RU" sz="2800" dirty="0" smtClean="0"/>
              <a:t> можно доверять.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Когда есть общие друзья.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После обмена фотографиями.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После длительного </a:t>
            </a:r>
            <a:r>
              <a:rPr lang="ru-RU" sz="2800" dirty="0" err="1" smtClean="0"/>
              <a:t>онлайн-знакомства</a:t>
            </a:r>
            <a:r>
              <a:rPr lang="ru-RU" sz="2800" dirty="0" smtClean="0"/>
              <a:t> (переписки).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Picture 13" descr="зеленая галочка иллюстрации, значки компьютеров флажок, хорошо, разное,  угол png | PNGEg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428868"/>
            <a:ext cx="428628" cy="439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5083188"/>
          </a:xfrm>
        </p:spPr>
        <p:txBody>
          <a:bodyPr>
            <a:noAutofit/>
          </a:bodyPr>
          <a:lstStyle/>
          <a:p>
            <a:pPr font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Что предпочтительнее делать, если вы увидели на сайте сообщение о том, что одна из программ на вашем компьютере устарела и требует обновления?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Найти официальный сайт этой программы и скачать обновление оттуда.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Нажать на эту ссылку и перейти к скачиванию обновления.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Открыть программу, о которой идёт речь, найти в её меню обновления, и, при их наличии, обновиться через программу.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Picture 13" descr="зеленая галочка иллюстрации, значки компьютеров флажок, хорошо, разное,  угол png | PNGEg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214950"/>
            <a:ext cx="428628" cy="439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59721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Информационная безопасность личности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0803" t="21071" r="55804" b="61786"/>
          <a:stretch>
            <a:fillRect/>
          </a:stretch>
        </p:blipFill>
        <p:spPr bwMode="auto">
          <a:xfrm>
            <a:off x="0" y="0"/>
            <a:ext cx="225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2000240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Безопасность личности</a:t>
            </a:r>
            <a:r>
              <a:rPr lang="ru-RU" sz="2400" dirty="0" smtClean="0"/>
              <a:t> — состояние защищенности ее жизненно важных интересов (совокупность потребностей, удовлетворение которых обеспечивает существование и возможность прогрессивного развития личности) от внутренних и внешних угроз.</a:t>
            </a:r>
            <a:endParaRPr lang="ru-RU" sz="2400" dirty="0"/>
          </a:p>
        </p:txBody>
      </p:sp>
      <p:pic>
        <p:nvPicPr>
          <p:cNvPr id="6" name="Picture 4" descr="Личное пространство в отношениях между мужчиной и женщино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21" t="4348" r="16445"/>
          <a:stretch>
            <a:fillRect/>
          </a:stretch>
        </p:blipFill>
        <p:spPr bwMode="auto">
          <a:xfrm>
            <a:off x="4572000" y="4000504"/>
            <a:ext cx="4257051" cy="2714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255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Принципы информационной безопасности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643050"/>
            <a:ext cx="885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1.  </a:t>
            </a:r>
            <a:r>
              <a:rPr lang="ru-RU" b="1" i="1" dirty="0" smtClean="0"/>
              <a:t>Целостность информационных данных. </a:t>
            </a:r>
            <a:r>
              <a:rPr lang="ru-RU" dirty="0" smtClean="0"/>
              <a:t>Означает способность информации сохранять изначальный вид и структуру как в процессе хранения, так и после неоднократной передачи. Вносить изменения, удалять или дополнять информацию вправе только владелец или пользователь с легальным доступом к данным.</a:t>
            </a:r>
            <a:br>
              <a:rPr lang="ru-RU" dirty="0" smtClean="0"/>
            </a:br>
            <a:endParaRPr lang="ru-RU" dirty="0" smtClean="0"/>
          </a:p>
          <a:p>
            <a:pPr algn="just"/>
            <a:r>
              <a:rPr lang="ru-RU" dirty="0" smtClean="0"/>
              <a:t>2.  </a:t>
            </a:r>
            <a:r>
              <a:rPr lang="ru-RU" b="1" i="1" dirty="0" smtClean="0"/>
              <a:t>Конфиденциальность. </a:t>
            </a:r>
            <a:r>
              <a:rPr lang="ru-RU" dirty="0" smtClean="0"/>
              <a:t>Характеристика, которая указывает на необходимость ограничить доступ к информационным ресурсам для определенного круга лиц. В процессе действий и операций информация становится доступной только пользователям, которые успешно прошли идентификацию.</a:t>
            </a:r>
            <a:br>
              <a:rPr lang="ru-RU" dirty="0" smtClean="0"/>
            </a:br>
            <a:endParaRPr lang="ru-RU" dirty="0" smtClean="0"/>
          </a:p>
          <a:p>
            <a:pPr algn="just"/>
            <a:r>
              <a:rPr lang="ru-RU" dirty="0" smtClean="0"/>
              <a:t>3.  </a:t>
            </a:r>
            <a:r>
              <a:rPr lang="ru-RU" b="1" i="1" dirty="0" smtClean="0"/>
              <a:t>Доступность. </a:t>
            </a:r>
            <a:r>
              <a:rPr lang="ru-RU" dirty="0" smtClean="0"/>
              <a:t>Означает, что информация, которая находится в свободном доступе, должна предоставляться полноправным пользователям ресурсов своевременно и беспрепятственно.</a:t>
            </a:r>
            <a:br>
              <a:rPr lang="ru-RU" dirty="0" smtClean="0"/>
            </a:br>
            <a:endParaRPr lang="ru-RU" dirty="0" smtClean="0"/>
          </a:p>
          <a:p>
            <a:pPr algn="just"/>
            <a:r>
              <a:rPr lang="ru-RU" dirty="0" smtClean="0"/>
              <a:t>4.  </a:t>
            </a:r>
            <a:r>
              <a:rPr lang="ru-RU" b="1" i="1" dirty="0" smtClean="0"/>
              <a:t>Достоверность. </a:t>
            </a:r>
            <a:r>
              <a:rPr lang="ru-RU" dirty="0" smtClean="0"/>
              <a:t>Указывает на принадлежность информации доверенному лицу или владельцу, который одновременно выступает в роли источника информации.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Охрана персональных данных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Международные документы обязывают страны принимать надлежащие меры для охраны персональных данных, накопленных в автоматизированных базах данных, от случайного или несанкционированного разрушения или случайной утраты, от несанкционированного доступа, изменения или распространения.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Компании и государства постоянно обмениваются личными данными, и практически невозможно отследить, кто и какой информацией о людях обладает.</a:t>
            </a:r>
            <a:endParaRPr lang="ru-RU" dirty="0"/>
          </a:p>
        </p:txBody>
      </p:sp>
      <p:pic>
        <p:nvPicPr>
          <p:cNvPr id="27650" name="Picture 2" descr="Ничего личного: как защитить свои персональные данные от излишнего  любопытства банков"/>
          <p:cNvPicPr>
            <a:picLocks noChangeAspect="1" noChangeArrowheads="1"/>
          </p:cNvPicPr>
          <p:nvPr/>
        </p:nvPicPr>
        <p:blipFill>
          <a:blip r:embed="rId2"/>
          <a:srcRect l="30000" r="27499"/>
          <a:stretch>
            <a:fillRect/>
          </a:stretch>
        </p:blipFill>
        <p:spPr bwMode="auto">
          <a:xfrm>
            <a:off x="1071538" y="3643314"/>
            <a:ext cx="2428892" cy="3048001"/>
          </a:xfrm>
          <a:prstGeom prst="rect">
            <a:avLst/>
          </a:prstGeom>
          <a:noFill/>
        </p:spPr>
      </p:pic>
      <p:pic>
        <p:nvPicPr>
          <p:cNvPr id="27652" name="Picture 4" descr="КАК И ЗАЧЕМ ОБРАБАТЫВАТЬ ПЕРСОНАЛЬНЫЕ ДАННЫЕ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929066"/>
            <a:ext cx="4554121" cy="233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Внедряются системы для сбора и использования биометрических данных 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857760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Камеры видеонаблюдения с системой автоматического распознавания лиц для поиска и маркировки отдельных людей устанавливаются во всем мире. Многие государства осуществляют сбор, хранение и анализ данных о пользователях через электронную почту, телефонные и </a:t>
            </a:r>
            <a:r>
              <a:rPr lang="ru-RU" sz="2000" dirty="0" err="1" smtClean="0"/>
              <a:t>видеозвонки</a:t>
            </a:r>
            <a:r>
              <a:rPr lang="ru-RU" sz="2000" dirty="0" smtClean="0"/>
              <a:t>, текстовые сообщения и посещаемые </a:t>
            </a:r>
            <a:r>
              <a:rPr lang="ru-RU" sz="2000" dirty="0" err="1" smtClean="0"/>
              <a:t>веб-сайты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357298"/>
          <a:ext cx="8501122" cy="185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6" name="Picture 2" descr="Биометрические данные. Можно ли их не сдавать?"/>
          <p:cNvPicPr>
            <a:picLocks noChangeAspect="1" noChangeArrowheads="1"/>
          </p:cNvPicPr>
          <p:nvPr/>
        </p:nvPicPr>
        <p:blipFill>
          <a:blip r:embed="rId7"/>
          <a:srcRect l="11702" t="27581" r="11702" b="25138"/>
          <a:stretch>
            <a:fillRect/>
          </a:stretch>
        </p:blipFill>
        <p:spPr bwMode="auto">
          <a:xfrm>
            <a:off x="2214546" y="3357562"/>
            <a:ext cx="471490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647225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Выбор стойкого пароля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3554" name="Picture 2" descr="https://resh.edu.ru/uploads/lesson_extract/7323/20200113122153/OEBPS/objects/t_info_7_9_13/5db742d0e2002477580ff5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780" y="1785926"/>
            <a:ext cx="4599661" cy="2786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357430"/>
            <a:ext cx="77617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Логин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857496"/>
            <a:ext cx="9049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Пароль</a:t>
            </a:r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07" t="51071" r="32366" b="11428"/>
          <a:stretch>
            <a:fillRect/>
          </a:stretch>
        </p:blipFill>
        <p:spPr bwMode="auto">
          <a:xfrm>
            <a:off x="-214346" y="1928802"/>
            <a:ext cx="9072596" cy="488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857232"/>
            <a:ext cx="914400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50" b="1" dirty="0" smtClean="0"/>
              <a:t>Пароль</a:t>
            </a:r>
            <a:r>
              <a:rPr lang="ru-RU" sz="2350" dirty="0" smtClean="0"/>
              <a:t> — это сочетание различных символов, подтверждающих, что логином намеревается воспользоваться именно владелец логина.</a:t>
            </a:r>
          </a:p>
          <a:p>
            <a:endParaRPr lang="ru-RU" sz="2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Вред и угрозы для персональных данных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71538" y="2143116"/>
          <a:ext cx="73581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1229</Words>
  <Application>Microsoft Office PowerPoint</Application>
  <PresentationFormat>Экран (4:3)</PresentationFormat>
  <Paragraphs>138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Личная информация, средства ее защиты. Организация личного информационного пространства.</vt:lpstr>
      <vt:lpstr>Задачи урока:</vt:lpstr>
      <vt:lpstr>Личная информация. Персональные данные</vt:lpstr>
      <vt:lpstr>Информационная безопасность личности </vt:lpstr>
      <vt:lpstr>Принципы информационной безопасности</vt:lpstr>
      <vt:lpstr>Охрана персональных данных</vt:lpstr>
      <vt:lpstr>Внедряются системы для сбора и использования биометрических данных </vt:lpstr>
      <vt:lpstr>Выбор стойкого пароля </vt:lpstr>
      <vt:lpstr>Вред и угрозы для персональных данных </vt:lpstr>
      <vt:lpstr>10 главных угроз безопасности</vt:lpstr>
      <vt:lpstr>Виды угроз</vt:lpstr>
      <vt:lpstr>Угрозы безопасности  </vt:lpstr>
      <vt:lpstr>Угрозы, исходящие от компьютерных вирусов:</vt:lpstr>
      <vt:lpstr>Работа антивируса</vt:lpstr>
      <vt:lpstr>Пароли, вирусы, антивирусы</vt:lpstr>
      <vt:lpstr>История появления слова «спам» </vt:lpstr>
      <vt:lpstr>Спам — массовая рассылка корреспонденции рекламного характера лицам, не выражавшим желания её получить. Распространителей спама называют спамерами. В общепринятом значении термин «спам» в русском языке впервые стал употребляться применительно к рассылке электронных писем.</vt:lpstr>
      <vt:lpstr>Меры защиты от вредоносных программ</vt:lpstr>
      <vt:lpstr>Организация личного информационного пространства</vt:lpstr>
      <vt:lpstr>Результатом воздействия информационных угроз являются:  </vt:lpstr>
      <vt:lpstr>Резервное копирование</vt:lpstr>
      <vt:lpstr>Презентация PowerPoint</vt:lpstr>
      <vt:lpstr>Правила информационной безопасности для школьников: </vt:lpstr>
      <vt:lpstr>Правила информационной безопасности для школьников: </vt:lpstr>
      <vt:lpstr>Правила информационной безопасности для школьников: </vt:lpstr>
      <vt:lpstr>Правила информационной безопасности для школьников: </vt:lpstr>
      <vt:lpstr>Основные правила по личному пространству</vt:lpstr>
      <vt:lpstr>Проверка осознанности! </vt:lpstr>
      <vt:lpstr>Презентация PowerPoint</vt:lpstr>
      <vt:lpstr>Презентация PowerPoint</vt:lpstr>
      <vt:lpstr>Презентация PowerPoint</vt:lpstr>
      <vt:lpstr>Свой пароль можно сообщить:  родителям друзьям всем желающим </vt:lpstr>
      <vt:lpstr>Какую информацию о себе можно разместить в открытом доступе в Интернете?  Номер телефона. Фамилию. Место работы родителей. О прочитанных книгах. </vt:lpstr>
      <vt:lpstr>Когда можно полностью доверять новым онлайн-друзьям?   Ничто не может дать полную гарантию того, что онлайн-другу можно доверять.  Когда есть общие друзья.  После обмена фотографиями.  После длительного онлайн-знакомства (переписки). </vt:lpstr>
      <vt:lpstr>Что предпочтительнее делать, если вы увидели на сайте сообщение о том, что одна из программ на вашем компьютере устарела и требует обновления?  Найти официальный сайт этой программы и скачать обновление оттуда.  Нажать на эту ссылку и перейти к скачиванию обновления.  Открыть программу, о которой идёт речь, найти в её меню обновления, и, при их наличии, обновиться через программу.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Личная информация, средства ее защиты. Организация личного информационного пространства.</dc:title>
  <dc:creator>Комарова А.А.</dc:creator>
  <cp:lastModifiedBy>User</cp:lastModifiedBy>
  <cp:revision>26</cp:revision>
  <dcterms:created xsi:type="dcterms:W3CDTF">2021-10-13T11:37:38Z</dcterms:created>
  <dcterms:modified xsi:type="dcterms:W3CDTF">2023-12-15T06:23:51Z</dcterms:modified>
</cp:coreProperties>
</file>