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3" r:id="rId3"/>
    <p:sldId id="264" r:id="rId4"/>
    <p:sldId id="258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2E681-380C-4156-B44A-F8994D3B9B3A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1F3425-D733-4F05-A436-D25213F2585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Правомерное поведение 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5317FD91-B1A3-4BED-A478-DAAD28B2C424}" type="parTrans" cxnId="{467C4DEC-50E4-40CF-AAB8-4B1FD6FC08D5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4AD01BFF-267C-4272-A618-E497F2F17FE7}" type="sibTrans" cxnId="{467C4DEC-50E4-40CF-AAB8-4B1FD6FC08D5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14E28FEB-F8A9-461C-A5B3-99EB0B1844E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Правонарушение 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F73F2EB2-6D1E-46B2-8C39-1D22FB9EEE46}" type="parTrans" cxnId="{B2BF487B-6DDB-4084-B075-F16FB83E6A22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A1879D42-D4DF-4CD7-B1AF-EF5468D0C03B}" type="sibTrans" cxnId="{B2BF487B-6DDB-4084-B075-F16FB83E6A22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7A056A3F-A545-4FF2-A65D-7A7BE55979F2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Злоупотребление правом 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1DE643BE-D3D9-4C90-A3F5-BE91F79D518A}" type="parTrans" cxnId="{23198FFA-CA57-4BEF-844D-4E9B6C5959C1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49AF44C3-E5EF-4ACF-BC20-274CB63F8612}" type="sibTrans" cxnId="{23198FFA-CA57-4BEF-844D-4E9B6C5959C1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F1871331-5D0E-4EA3-B83A-5DB14ACEF6B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Объективно-противоправное поведение 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7ABFE857-E224-4625-A721-CBB8D5F47EAB}" type="parTrans" cxnId="{3A52ABCB-1B15-4522-ACAA-3D9320EA75FB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89FD87BE-6053-4902-921F-542244981718}" type="sibTrans" cxnId="{3A52ABCB-1B15-4522-ACAA-3D9320EA75FB}">
      <dgm:prSet/>
      <dgm:spPr/>
      <dgm:t>
        <a:bodyPr/>
        <a:lstStyle/>
        <a:p>
          <a:endParaRPr lang="ru-RU" b="1">
            <a:solidFill>
              <a:schemeClr val="tx1"/>
            </a:solidFill>
            <a:effectLst/>
          </a:endParaRPr>
        </a:p>
      </dgm:t>
    </dgm:pt>
    <dgm:pt modelId="{A4D93C39-4657-4711-AC08-3DD63A277062}" type="pres">
      <dgm:prSet presAssocID="{EA12E681-380C-4156-B44A-F8994D3B9B3A}" presName="diagram" presStyleCnt="0">
        <dgm:presLayoutVars>
          <dgm:dir/>
          <dgm:resizeHandles val="exact"/>
        </dgm:presLayoutVars>
      </dgm:prSet>
      <dgm:spPr/>
    </dgm:pt>
    <dgm:pt modelId="{D1BC7887-C51D-47FF-8F32-40A2C340589D}" type="pres">
      <dgm:prSet presAssocID="{741F3425-D733-4F05-A436-D25213F2585E}" presName="node" presStyleLbl="node1" presStyleIdx="0" presStyleCnt="4">
        <dgm:presLayoutVars>
          <dgm:bulletEnabled val="1"/>
        </dgm:presLayoutVars>
      </dgm:prSet>
      <dgm:spPr/>
    </dgm:pt>
    <dgm:pt modelId="{78281611-705B-42C6-87FF-21FD2F87432A}" type="pres">
      <dgm:prSet presAssocID="{4AD01BFF-267C-4272-A618-E497F2F17FE7}" presName="sibTrans" presStyleCnt="0"/>
      <dgm:spPr/>
    </dgm:pt>
    <dgm:pt modelId="{DB23CA3F-0D6B-48BF-88C7-1D70D3305C22}" type="pres">
      <dgm:prSet presAssocID="{14E28FEB-F8A9-461C-A5B3-99EB0B1844EC}" presName="node" presStyleLbl="node1" presStyleIdx="1" presStyleCnt="4">
        <dgm:presLayoutVars>
          <dgm:bulletEnabled val="1"/>
        </dgm:presLayoutVars>
      </dgm:prSet>
      <dgm:spPr/>
    </dgm:pt>
    <dgm:pt modelId="{6E38DA3A-4EE2-423D-AE24-C6894A7E8B8D}" type="pres">
      <dgm:prSet presAssocID="{A1879D42-D4DF-4CD7-B1AF-EF5468D0C03B}" presName="sibTrans" presStyleCnt="0"/>
      <dgm:spPr/>
    </dgm:pt>
    <dgm:pt modelId="{9ABA3C49-28E0-43E5-9A3C-146C1CE6B2CB}" type="pres">
      <dgm:prSet presAssocID="{7A056A3F-A545-4FF2-A65D-7A7BE55979F2}" presName="node" presStyleLbl="node1" presStyleIdx="2" presStyleCnt="4">
        <dgm:presLayoutVars>
          <dgm:bulletEnabled val="1"/>
        </dgm:presLayoutVars>
      </dgm:prSet>
      <dgm:spPr/>
    </dgm:pt>
    <dgm:pt modelId="{7310F7C8-1FD9-404B-AE15-91DC53A0157A}" type="pres">
      <dgm:prSet presAssocID="{49AF44C3-E5EF-4ACF-BC20-274CB63F8612}" presName="sibTrans" presStyleCnt="0"/>
      <dgm:spPr/>
    </dgm:pt>
    <dgm:pt modelId="{33B0BA1D-94E4-47AF-A5BB-CFFEE86FD2FF}" type="pres">
      <dgm:prSet presAssocID="{F1871331-5D0E-4EA3-B83A-5DB14ACEF6B2}" presName="node" presStyleLbl="node1" presStyleIdx="3" presStyleCnt="4">
        <dgm:presLayoutVars>
          <dgm:bulletEnabled val="1"/>
        </dgm:presLayoutVars>
      </dgm:prSet>
      <dgm:spPr/>
    </dgm:pt>
  </dgm:ptLst>
  <dgm:cxnLst>
    <dgm:cxn modelId="{467C4DEC-50E4-40CF-AAB8-4B1FD6FC08D5}" srcId="{EA12E681-380C-4156-B44A-F8994D3B9B3A}" destId="{741F3425-D733-4F05-A436-D25213F2585E}" srcOrd="0" destOrd="0" parTransId="{5317FD91-B1A3-4BED-A478-DAAD28B2C424}" sibTransId="{4AD01BFF-267C-4272-A618-E497F2F17FE7}"/>
    <dgm:cxn modelId="{DB8D2FF9-E617-40B8-976B-300FD3E73FB5}" type="presOf" srcId="{F1871331-5D0E-4EA3-B83A-5DB14ACEF6B2}" destId="{33B0BA1D-94E4-47AF-A5BB-CFFEE86FD2FF}" srcOrd="0" destOrd="0" presId="urn:microsoft.com/office/officeart/2005/8/layout/default"/>
    <dgm:cxn modelId="{3A52ABCB-1B15-4522-ACAA-3D9320EA75FB}" srcId="{EA12E681-380C-4156-B44A-F8994D3B9B3A}" destId="{F1871331-5D0E-4EA3-B83A-5DB14ACEF6B2}" srcOrd="3" destOrd="0" parTransId="{7ABFE857-E224-4625-A721-CBB8D5F47EAB}" sibTransId="{89FD87BE-6053-4902-921F-542244981718}"/>
    <dgm:cxn modelId="{D9C896B3-5F41-4038-AE0E-750DB7113C67}" type="presOf" srcId="{7A056A3F-A545-4FF2-A65D-7A7BE55979F2}" destId="{9ABA3C49-28E0-43E5-9A3C-146C1CE6B2CB}" srcOrd="0" destOrd="0" presId="urn:microsoft.com/office/officeart/2005/8/layout/default"/>
    <dgm:cxn modelId="{23198FFA-CA57-4BEF-844D-4E9B6C5959C1}" srcId="{EA12E681-380C-4156-B44A-F8994D3B9B3A}" destId="{7A056A3F-A545-4FF2-A65D-7A7BE55979F2}" srcOrd="2" destOrd="0" parTransId="{1DE643BE-D3D9-4C90-A3F5-BE91F79D518A}" sibTransId="{49AF44C3-E5EF-4ACF-BC20-274CB63F8612}"/>
    <dgm:cxn modelId="{B2BF487B-6DDB-4084-B075-F16FB83E6A22}" srcId="{EA12E681-380C-4156-B44A-F8994D3B9B3A}" destId="{14E28FEB-F8A9-461C-A5B3-99EB0B1844EC}" srcOrd="1" destOrd="0" parTransId="{F73F2EB2-6D1E-46B2-8C39-1D22FB9EEE46}" sibTransId="{A1879D42-D4DF-4CD7-B1AF-EF5468D0C03B}"/>
    <dgm:cxn modelId="{16984E2D-C27C-4597-98CB-BEBA0E117E46}" type="presOf" srcId="{741F3425-D733-4F05-A436-D25213F2585E}" destId="{D1BC7887-C51D-47FF-8F32-40A2C340589D}" srcOrd="0" destOrd="0" presId="urn:microsoft.com/office/officeart/2005/8/layout/default"/>
    <dgm:cxn modelId="{3C589019-8E11-46B8-B1BE-348E75378D8F}" type="presOf" srcId="{14E28FEB-F8A9-461C-A5B3-99EB0B1844EC}" destId="{DB23CA3F-0D6B-48BF-88C7-1D70D3305C22}" srcOrd="0" destOrd="0" presId="urn:microsoft.com/office/officeart/2005/8/layout/default"/>
    <dgm:cxn modelId="{FA773F68-0621-4E7E-99A0-94FE333A200C}" type="presOf" srcId="{EA12E681-380C-4156-B44A-F8994D3B9B3A}" destId="{A4D93C39-4657-4711-AC08-3DD63A277062}" srcOrd="0" destOrd="0" presId="urn:microsoft.com/office/officeart/2005/8/layout/default"/>
    <dgm:cxn modelId="{3A071C2E-B346-4659-910B-63F00F906A68}" type="presParOf" srcId="{A4D93C39-4657-4711-AC08-3DD63A277062}" destId="{D1BC7887-C51D-47FF-8F32-40A2C340589D}" srcOrd="0" destOrd="0" presId="urn:microsoft.com/office/officeart/2005/8/layout/default"/>
    <dgm:cxn modelId="{E2344BE0-01B5-4808-B239-DB5C2967B13B}" type="presParOf" srcId="{A4D93C39-4657-4711-AC08-3DD63A277062}" destId="{78281611-705B-42C6-87FF-21FD2F87432A}" srcOrd="1" destOrd="0" presId="urn:microsoft.com/office/officeart/2005/8/layout/default"/>
    <dgm:cxn modelId="{553CC564-6F2F-4CD6-9C8F-393B2C67175F}" type="presParOf" srcId="{A4D93C39-4657-4711-AC08-3DD63A277062}" destId="{DB23CA3F-0D6B-48BF-88C7-1D70D3305C22}" srcOrd="2" destOrd="0" presId="urn:microsoft.com/office/officeart/2005/8/layout/default"/>
    <dgm:cxn modelId="{76AA6A4B-3CE3-4991-A741-805C60647E79}" type="presParOf" srcId="{A4D93C39-4657-4711-AC08-3DD63A277062}" destId="{6E38DA3A-4EE2-423D-AE24-C6894A7E8B8D}" srcOrd="3" destOrd="0" presId="urn:microsoft.com/office/officeart/2005/8/layout/default"/>
    <dgm:cxn modelId="{16F7D5C9-191E-44FA-8B4B-51DCDA9D4372}" type="presParOf" srcId="{A4D93C39-4657-4711-AC08-3DD63A277062}" destId="{9ABA3C49-28E0-43E5-9A3C-146C1CE6B2CB}" srcOrd="4" destOrd="0" presId="urn:microsoft.com/office/officeart/2005/8/layout/default"/>
    <dgm:cxn modelId="{72283C3F-C6C6-43E1-A681-FE2CC79913A3}" type="presParOf" srcId="{A4D93C39-4657-4711-AC08-3DD63A277062}" destId="{7310F7C8-1FD9-404B-AE15-91DC53A0157A}" srcOrd="5" destOrd="0" presId="urn:microsoft.com/office/officeart/2005/8/layout/default"/>
    <dgm:cxn modelId="{7F07DD64-1DEA-4622-8C72-6A62B90017DB}" type="presParOf" srcId="{A4D93C39-4657-4711-AC08-3DD63A277062}" destId="{33B0BA1D-94E4-47AF-A5BB-CFFEE86FD2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84887B-E9E1-4A27-9E89-F1A9D842E51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295FE199-8C9F-43B4-89C9-EF9495C33A0A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Небольшой тяжести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54B14-F40F-48EB-A087-8003A8048728}" type="parTrans" cxnId="{E006816B-5318-43C9-A6F5-D8EEC2290CB6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16945-FAA3-44C5-9935-31C484FDC4FC}" type="sibTrans" cxnId="{E006816B-5318-43C9-A6F5-D8EEC2290CB6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EDC9-7F71-47AE-A202-B5B6753B63EF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Особо тяжкие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C54E96-C653-4549-9E1D-E61D95F5D02F}" type="parTrans" cxnId="{618EC76B-EA4F-4F7C-86FE-04E23D37043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05CE53-AF98-4EEC-A1C0-15E11C9954FB}" type="sibTrans" cxnId="{618EC76B-EA4F-4F7C-86FE-04E23D37043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EB4250-FFDF-4136-AE04-EA141F6B4C1F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Средней тяжести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F19895-D876-4460-A1D3-3B11679709F7}" type="parTrans" cxnId="{441120FD-1190-4694-9239-B9386B6F6AB6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08AE5-5B76-4730-84E3-CAA5F97E08CC}" type="sibTrans" cxnId="{441120FD-1190-4694-9239-B9386B6F6AB6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415084-1F69-4F9E-8B30-6FF64506A960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Тяжкие 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D5B045-B334-4A42-BA6E-824C829EDCA4}" type="parTrans" cxnId="{FAB2FD2B-28D0-44C5-801A-A1B4E1F22E3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87079-5642-41D4-817B-30BF822ECD1F}" type="sibTrans" cxnId="{FAB2FD2B-28D0-44C5-801A-A1B4E1F22E3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EA230-F98C-449A-84A9-2B5E0C816AC5}" type="pres">
      <dgm:prSet presAssocID="{8984887B-E9E1-4A27-9E89-F1A9D842E51D}" presName="CompostProcess" presStyleCnt="0">
        <dgm:presLayoutVars>
          <dgm:dir/>
          <dgm:resizeHandles val="exact"/>
        </dgm:presLayoutVars>
      </dgm:prSet>
      <dgm:spPr/>
    </dgm:pt>
    <dgm:pt modelId="{3A275CBA-5379-4B7A-BED2-FF5028891B60}" type="pres">
      <dgm:prSet presAssocID="{8984887B-E9E1-4A27-9E89-F1A9D842E51D}" presName="arrow" presStyleLbl="bgShp" presStyleIdx="0" presStyleCnt="1"/>
      <dgm:spPr/>
    </dgm:pt>
    <dgm:pt modelId="{C211B3F7-3FC1-447F-B7AB-4DEF476A7971}" type="pres">
      <dgm:prSet presAssocID="{8984887B-E9E1-4A27-9E89-F1A9D842E51D}" presName="linearProcess" presStyleCnt="0"/>
      <dgm:spPr/>
    </dgm:pt>
    <dgm:pt modelId="{C397E686-6EA0-487E-81BF-DEADA3107F6B}" type="pres">
      <dgm:prSet presAssocID="{295FE199-8C9F-43B4-89C9-EF9495C33A0A}" presName="textNode" presStyleLbl="node1" presStyleIdx="0" presStyleCnt="4">
        <dgm:presLayoutVars>
          <dgm:bulletEnabled val="1"/>
        </dgm:presLayoutVars>
      </dgm:prSet>
      <dgm:spPr/>
    </dgm:pt>
    <dgm:pt modelId="{F6915046-9D3D-4F2E-B702-1D1CF8EAFA68}" type="pres">
      <dgm:prSet presAssocID="{79F16945-FAA3-44C5-9935-31C484FDC4FC}" presName="sibTrans" presStyleCnt="0"/>
      <dgm:spPr/>
    </dgm:pt>
    <dgm:pt modelId="{0FEA4804-70A4-494C-983C-DD075A6E60EF}" type="pres">
      <dgm:prSet presAssocID="{3EEB4250-FFDF-4136-AE04-EA141F6B4C1F}" presName="textNode" presStyleLbl="node1" presStyleIdx="1" presStyleCnt="4">
        <dgm:presLayoutVars>
          <dgm:bulletEnabled val="1"/>
        </dgm:presLayoutVars>
      </dgm:prSet>
      <dgm:spPr/>
    </dgm:pt>
    <dgm:pt modelId="{DE13DDB1-DF12-4E8B-ACC8-E099D5397505}" type="pres">
      <dgm:prSet presAssocID="{D8E08AE5-5B76-4730-84E3-CAA5F97E08CC}" presName="sibTrans" presStyleCnt="0"/>
      <dgm:spPr/>
    </dgm:pt>
    <dgm:pt modelId="{0682ED49-75D4-4F02-938E-F9B6DC5AD3B8}" type="pres">
      <dgm:prSet presAssocID="{A6415084-1F69-4F9E-8B30-6FF64506A960}" presName="textNode" presStyleLbl="node1" presStyleIdx="2" presStyleCnt="4">
        <dgm:presLayoutVars>
          <dgm:bulletEnabled val="1"/>
        </dgm:presLayoutVars>
      </dgm:prSet>
      <dgm:spPr/>
    </dgm:pt>
    <dgm:pt modelId="{49614E41-9709-418F-9424-4D32075B45C7}" type="pres">
      <dgm:prSet presAssocID="{55A87079-5642-41D4-817B-30BF822ECD1F}" presName="sibTrans" presStyleCnt="0"/>
      <dgm:spPr/>
    </dgm:pt>
    <dgm:pt modelId="{7F117659-B7B2-4B67-BB62-18A412737225}" type="pres">
      <dgm:prSet presAssocID="{6011EDC9-7F71-47AE-A202-B5B6753B63E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F11AE84-59D2-40B4-8AC7-41F04CCDEEA3}" type="presOf" srcId="{3EEB4250-FFDF-4136-AE04-EA141F6B4C1F}" destId="{0FEA4804-70A4-494C-983C-DD075A6E60EF}" srcOrd="0" destOrd="0" presId="urn:microsoft.com/office/officeart/2005/8/layout/hProcess9"/>
    <dgm:cxn modelId="{E006816B-5318-43C9-A6F5-D8EEC2290CB6}" srcId="{8984887B-E9E1-4A27-9E89-F1A9D842E51D}" destId="{295FE199-8C9F-43B4-89C9-EF9495C33A0A}" srcOrd="0" destOrd="0" parTransId="{DCC54B14-F40F-48EB-A087-8003A8048728}" sibTransId="{79F16945-FAA3-44C5-9935-31C484FDC4FC}"/>
    <dgm:cxn modelId="{94EC8155-23FE-4912-A777-D013ABB2EBDE}" type="presOf" srcId="{6011EDC9-7F71-47AE-A202-B5B6753B63EF}" destId="{7F117659-B7B2-4B67-BB62-18A412737225}" srcOrd="0" destOrd="0" presId="urn:microsoft.com/office/officeart/2005/8/layout/hProcess9"/>
    <dgm:cxn modelId="{618EC76B-EA4F-4F7C-86FE-04E23D370431}" srcId="{8984887B-E9E1-4A27-9E89-F1A9D842E51D}" destId="{6011EDC9-7F71-47AE-A202-B5B6753B63EF}" srcOrd="3" destOrd="0" parTransId="{F9C54E96-C653-4549-9E1D-E61D95F5D02F}" sibTransId="{E505CE53-AF98-4EEC-A1C0-15E11C9954FB}"/>
    <dgm:cxn modelId="{C117F4A9-DC4C-4EF4-AFF4-9307686C4C94}" type="presOf" srcId="{A6415084-1F69-4F9E-8B30-6FF64506A960}" destId="{0682ED49-75D4-4F02-938E-F9B6DC5AD3B8}" srcOrd="0" destOrd="0" presId="urn:microsoft.com/office/officeart/2005/8/layout/hProcess9"/>
    <dgm:cxn modelId="{FAB2FD2B-28D0-44C5-801A-A1B4E1F22E3A}" srcId="{8984887B-E9E1-4A27-9E89-F1A9D842E51D}" destId="{A6415084-1F69-4F9E-8B30-6FF64506A960}" srcOrd="2" destOrd="0" parTransId="{EBD5B045-B334-4A42-BA6E-824C829EDCA4}" sibTransId="{55A87079-5642-41D4-817B-30BF822ECD1F}"/>
    <dgm:cxn modelId="{441120FD-1190-4694-9239-B9386B6F6AB6}" srcId="{8984887B-E9E1-4A27-9E89-F1A9D842E51D}" destId="{3EEB4250-FFDF-4136-AE04-EA141F6B4C1F}" srcOrd="1" destOrd="0" parTransId="{5CF19895-D876-4460-A1D3-3B11679709F7}" sibTransId="{D8E08AE5-5B76-4730-84E3-CAA5F97E08CC}"/>
    <dgm:cxn modelId="{D4D80C65-5AA8-4E7E-881B-CF2FA35DFD2E}" type="presOf" srcId="{8984887B-E9E1-4A27-9E89-F1A9D842E51D}" destId="{68FEA230-F98C-449A-84A9-2B5E0C816AC5}" srcOrd="0" destOrd="0" presId="urn:microsoft.com/office/officeart/2005/8/layout/hProcess9"/>
    <dgm:cxn modelId="{4D2D9223-C726-4795-BF85-AB7AA9C06051}" type="presOf" srcId="{295FE199-8C9F-43B4-89C9-EF9495C33A0A}" destId="{C397E686-6EA0-487E-81BF-DEADA3107F6B}" srcOrd="0" destOrd="0" presId="urn:microsoft.com/office/officeart/2005/8/layout/hProcess9"/>
    <dgm:cxn modelId="{3B722E14-E7DF-4090-BFF1-9AA5A63C23EF}" type="presParOf" srcId="{68FEA230-F98C-449A-84A9-2B5E0C816AC5}" destId="{3A275CBA-5379-4B7A-BED2-FF5028891B60}" srcOrd="0" destOrd="0" presId="urn:microsoft.com/office/officeart/2005/8/layout/hProcess9"/>
    <dgm:cxn modelId="{694FF400-38FE-4D09-893B-5911485FE49D}" type="presParOf" srcId="{68FEA230-F98C-449A-84A9-2B5E0C816AC5}" destId="{C211B3F7-3FC1-447F-B7AB-4DEF476A7971}" srcOrd="1" destOrd="0" presId="urn:microsoft.com/office/officeart/2005/8/layout/hProcess9"/>
    <dgm:cxn modelId="{CBF377F1-07BF-410B-AB33-86FBEA27B736}" type="presParOf" srcId="{C211B3F7-3FC1-447F-B7AB-4DEF476A7971}" destId="{C397E686-6EA0-487E-81BF-DEADA3107F6B}" srcOrd="0" destOrd="0" presId="urn:microsoft.com/office/officeart/2005/8/layout/hProcess9"/>
    <dgm:cxn modelId="{CC91AC21-A196-4F7A-87EF-A7C6A48DBBD0}" type="presParOf" srcId="{C211B3F7-3FC1-447F-B7AB-4DEF476A7971}" destId="{F6915046-9D3D-4F2E-B702-1D1CF8EAFA68}" srcOrd="1" destOrd="0" presId="urn:microsoft.com/office/officeart/2005/8/layout/hProcess9"/>
    <dgm:cxn modelId="{C18B22E6-21A8-48B4-97D3-76562FEE8836}" type="presParOf" srcId="{C211B3F7-3FC1-447F-B7AB-4DEF476A7971}" destId="{0FEA4804-70A4-494C-983C-DD075A6E60EF}" srcOrd="2" destOrd="0" presId="urn:microsoft.com/office/officeart/2005/8/layout/hProcess9"/>
    <dgm:cxn modelId="{435964F8-EFF4-4C87-82AD-755FAF0DDB63}" type="presParOf" srcId="{C211B3F7-3FC1-447F-B7AB-4DEF476A7971}" destId="{DE13DDB1-DF12-4E8B-ACC8-E099D5397505}" srcOrd="3" destOrd="0" presId="urn:microsoft.com/office/officeart/2005/8/layout/hProcess9"/>
    <dgm:cxn modelId="{0D07D137-28C0-499A-9413-896B3B2C0A2C}" type="presParOf" srcId="{C211B3F7-3FC1-447F-B7AB-4DEF476A7971}" destId="{0682ED49-75D4-4F02-938E-F9B6DC5AD3B8}" srcOrd="4" destOrd="0" presId="urn:microsoft.com/office/officeart/2005/8/layout/hProcess9"/>
    <dgm:cxn modelId="{BE66C944-7C26-433F-8472-738488D972D7}" type="presParOf" srcId="{C211B3F7-3FC1-447F-B7AB-4DEF476A7971}" destId="{49614E41-9709-418F-9424-4D32075B45C7}" srcOrd="5" destOrd="0" presId="urn:microsoft.com/office/officeart/2005/8/layout/hProcess9"/>
    <dgm:cxn modelId="{414AB512-DAED-4A8C-AA15-F805F74AECAE}" type="presParOf" srcId="{C211B3F7-3FC1-447F-B7AB-4DEF476A7971}" destId="{7F117659-B7B2-4B67-BB62-18A41273722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E81460-B94D-4597-8A0D-59736A4A3304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397C6A-E561-44CD-96AD-71DC1B877D0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ЮРИДИЧЕСКАЯ ОТВЕТСТВЕННОСТЬ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это применение мер государственного принуждения к виновному лицу за совершение противоправного деяния.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812D3-9FB2-4460-B6E9-665438B8D9B2}" type="parTrans" cxnId="{4352370D-782D-445D-898A-ADE9E22CEB78}">
      <dgm:prSet/>
      <dgm:spPr/>
      <dgm:t>
        <a:bodyPr/>
        <a:lstStyle/>
        <a:p>
          <a:endParaRPr lang="ru-RU"/>
        </a:p>
      </dgm:t>
    </dgm:pt>
    <dgm:pt modelId="{6F324DA3-47E6-46E7-B241-4A8313BB60F5}" type="sibTrans" cxnId="{4352370D-782D-445D-898A-ADE9E22CEB78}">
      <dgm:prSet/>
      <dgm:spPr/>
      <dgm:t>
        <a:bodyPr/>
        <a:lstStyle/>
        <a:p>
          <a:endParaRPr lang="ru-RU"/>
        </a:p>
      </dgm:t>
    </dgm:pt>
    <dgm:pt modelId="{80AD30AC-85C6-4367-9C6C-1FE2CF5F266B}">
      <dgm:prSet/>
      <dgm:spPr/>
      <dgm:t>
        <a:bodyPr/>
        <a:lstStyle/>
        <a:p>
          <a:pPr rtl="0"/>
          <a:r>
            <a:rPr lang="ru-RU" dirty="0" smtClean="0"/>
            <a:t>защищает интересы личности, государства, общества; </a:t>
          </a:r>
          <a:endParaRPr lang="ru-RU" dirty="0"/>
        </a:p>
      </dgm:t>
    </dgm:pt>
    <dgm:pt modelId="{D47B49FA-1B78-430C-A87C-BCA8D3130C46}" type="parTrans" cxnId="{07BA44BE-512C-480F-A2B6-FC27E089DC0A}">
      <dgm:prSet/>
      <dgm:spPr/>
      <dgm:t>
        <a:bodyPr/>
        <a:lstStyle/>
        <a:p>
          <a:endParaRPr lang="ru-RU"/>
        </a:p>
      </dgm:t>
    </dgm:pt>
    <dgm:pt modelId="{974FD754-D4F3-4431-AC70-4AA114846D44}" type="sibTrans" cxnId="{07BA44BE-512C-480F-A2B6-FC27E089DC0A}">
      <dgm:prSet/>
      <dgm:spPr/>
      <dgm:t>
        <a:bodyPr/>
        <a:lstStyle/>
        <a:p>
          <a:endParaRPr lang="ru-RU"/>
        </a:p>
      </dgm:t>
    </dgm:pt>
    <dgm:pt modelId="{EAD98598-5385-4620-95CA-783C90C70C45}">
      <dgm:prSet/>
      <dgm:spPr/>
      <dgm:t>
        <a:bodyPr/>
        <a:lstStyle/>
        <a:p>
          <a:pPr rtl="0"/>
          <a:r>
            <a:rPr lang="ru-RU" dirty="0" smtClean="0"/>
            <a:t>ограничивает противоправное поведение;</a:t>
          </a:r>
          <a:endParaRPr lang="ru-RU" dirty="0"/>
        </a:p>
      </dgm:t>
    </dgm:pt>
    <dgm:pt modelId="{6934154C-C233-4FAE-AB05-31FBD5E6A7F3}" type="parTrans" cxnId="{39B8AE16-8B39-4628-A6B4-56F1945FFE8F}">
      <dgm:prSet/>
      <dgm:spPr/>
      <dgm:t>
        <a:bodyPr/>
        <a:lstStyle/>
        <a:p>
          <a:endParaRPr lang="ru-RU"/>
        </a:p>
      </dgm:t>
    </dgm:pt>
    <dgm:pt modelId="{C1ABCE37-D648-4B41-983E-B5F926F977AC}" type="sibTrans" cxnId="{39B8AE16-8B39-4628-A6B4-56F1945FFE8F}">
      <dgm:prSet/>
      <dgm:spPr/>
      <dgm:t>
        <a:bodyPr/>
        <a:lstStyle/>
        <a:p>
          <a:endParaRPr lang="ru-RU"/>
        </a:p>
      </dgm:t>
    </dgm:pt>
    <dgm:pt modelId="{843C1C87-8880-4F0E-842B-BEBD398A1916}">
      <dgm:prSet/>
      <dgm:spPr/>
      <dgm:t>
        <a:bodyPr/>
        <a:lstStyle/>
        <a:p>
          <a:pPr rtl="0"/>
          <a:r>
            <a:rPr lang="ru-RU" dirty="0" smtClean="0"/>
            <a:t>стимулирует общественно полезные действия.</a:t>
          </a:r>
          <a:endParaRPr lang="ru-RU" dirty="0"/>
        </a:p>
      </dgm:t>
    </dgm:pt>
    <dgm:pt modelId="{36E74380-E1EA-4040-8AA3-6F67DAD3EE16}" type="parTrans" cxnId="{DDD4E019-74A0-40B7-BC3F-E18B69532A26}">
      <dgm:prSet/>
      <dgm:spPr/>
      <dgm:t>
        <a:bodyPr/>
        <a:lstStyle/>
        <a:p>
          <a:endParaRPr lang="ru-RU"/>
        </a:p>
      </dgm:t>
    </dgm:pt>
    <dgm:pt modelId="{BC0CC86D-C457-40C0-8AF2-37AE22830DB7}" type="sibTrans" cxnId="{DDD4E019-74A0-40B7-BC3F-E18B69532A26}">
      <dgm:prSet/>
      <dgm:spPr/>
      <dgm:t>
        <a:bodyPr/>
        <a:lstStyle/>
        <a:p>
          <a:endParaRPr lang="ru-RU"/>
        </a:p>
      </dgm:t>
    </dgm:pt>
    <dgm:pt modelId="{E77365D6-0C62-4929-AEE6-D855A9F58ADC}" type="pres">
      <dgm:prSet presAssocID="{E4E81460-B94D-4597-8A0D-59736A4A3304}" presName="Name0" presStyleCnt="0">
        <dgm:presLayoutVars>
          <dgm:dir/>
          <dgm:animLvl val="lvl"/>
          <dgm:resizeHandles val="exact"/>
        </dgm:presLayoutVars>
      </dgm:prSet>
      <dgm:spPr/>
    </dgm:pt>
    <dgm:pt modelId="{1CC7ACC2-B16E-41A8-8AF0-361960A4D629}" type="pres">
      <dgm:prSet presAssocID="{7B397C6A-E561-44CD-96AD-71DC1B877D0D}" presName="composite" presStyleCnt="0"/>
      <dgm:spPr/>
    </dgm:pt>
    <dgm:pt modelId="{20782FBF-80A5-4E5B-82F5-FA203B019FCF}" type="pres">
      <dgm:prSet presAssocID="{7B397C6A-E561-44CD-96AD-71DC1B877D0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75ECD8B-AC26-4CB5-9B7E-E78D81CBBE8F}" type="pres">
      <dgm:prSet presAssocID="{7B397C6A-E561-44CD-96AD-71DC1B877D0D}" presName="desTx" presStyleLbl="alignAccFollowNode1" presStyleIdx="0" presStyleCnt="1" custLinFactNeighborX="-245" custLinFactNeighborY="-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A44BE-512C-480F-A2B6-FC27E089DC0A}" srcId="{7B397C6A-E561-44CD-96AD-71DC1B877D0D}" destId="{80AD30AC-85C6-4367-9C6C-1FE2CF5F266B}" srcOrd="0" destOrd="0" parTransId="{D47B49FA-1B78-430C-A87C-BCA8D3130C46}" sibTransId="{974FD754-D4F3-4431-AC70-4AA114846D44}"/>
    <dgm:cxn modelId="{510C37C3-B605-49E8-89A7-F8B3CA66C2C4}" type="presOf" srcId="{E4E81460-B94D-4597-8A0D-59736A4A3304}" destId="{E77365D6-0C62-4929-AEE6-D855A9F58ADC}" srcOrd="0" destOrd="0" presId="urn:microsoft.com/office/officeart/2005/8/layout/hList1"/>
    <dgm:cxn modelId="{4352370D-782D-445D-898A-ADE9E22CEB78}" srcId="{E4E81460-B94D-4597-8A0D-59736A4A3304}" destId="{7B397C6A-E561-44CD-96AD-71DC1B877D0D}" srcOrd="0" destOrd="0" parTransId="{2B2812D3-9FB2-4460-B6E9-665438B8D9B2}" sibTransId="{6F324DA3-47E6-46E7-B241-4A8313BB60F5}"/>
    <dgm:cxn modelId="{8FE8AF8B-D9ED-4DA0-BEA2-D1630BEA4BB7}" type="presOf" srcId="{7B397C6A-E561-44CD-96AD-71DC1B877D0D}" destId="{20782FBF-80A5-4E5B-82F5-FA203B019FCF}" srcOrd="0" destOrd="0" presId="urn:microsoft.com/office/officeart/2005/8/layout/hList1"/>
    <dgm:cxn modelId="{39B8AE16-8B39-4628-A6B4-56F1945FFE8F}" srcId="{7B397C6A-E561-44CD-96AD-71DC1B877D0D}" destId="{EAD98598-5385-4620-95CA-783C90C70C45}" srcOrd="1" destOrd="0" parTransId="{6934154C-C233-4FAE-AB05-31FBD5E6A7F3}" sibTransId="{C1ABCE37-D648-4B41-983E-B5F926F977AC}"/>
    <dgm:cxn modelId="{045EADDC-5E94-437B-AD9A-6F9572566178}" type="presOf" srcId="{EAD98598-5385-4620-95CA-783C90C70C45}" destId="{375ECD8B-AC26-4CB5-9B7E-E78D81CBBE8F}" srcOrd="0" destOrd="1" presId="urn:microsoft.com/office/officeart/2005/8/layout/hList1"/>
    <dgm:cxn modelId="{DDD4E019-74A0-40B7-BC3F-E18B69532A26}" srcId="{7B397C6A-E561-44CD-96AD-71DC1B877D0D}" destId="{843C1C87-8880-4F0E-842B-BEBD398A1916}" srcOrd="2" destOrd="0" parTransId="{36E74380-E1EA-4040-8AA3-6F67DAD3EE16}" sibTransId="{BC0CC86D-C457-40C0-8AF2-37AE22830DB7}"/>
    <dgm:cxn modelId="{8A215444-E1CE-4C0B-84EF-E859C4F128B6}" type="presOf" srcId="{80AD30AC-85C6-4367-9C6C-1FE2CF5F266B}" destId="{375ECD8B-AC26-4CB5-9B7E-E78D81CBBE8F}" srcOrd="0" destOrd="0" presId="urn:microsoft.com/office/officeart/2005/8/layout/hList1"/>
    <dgm:cxn modelId="{1C0C4871-55AB-449F-9E4D-D9105EA89992}" type="presOf" srcId="{843C1C87-8880-4F0E-842B-BEBD398A1916}" destId="{375ECD8B-AC26-4CB5-9B7E-E78D81CBBE8F}" srcOrd="0" destOrd="2" presId="urn:microsoft.com/office/officeart/2005/8/layout/hList1"/>
    <dgm:cxn modelId="{47D17C09-640E-402E-8567-1ECBA7A08755}" type="presParOf" srcId="{E77365D6-0C62-4929-AEE6-D855A9F58ADC}" destId="{1CC7ACC2-B16E-41A8-8AF0-361960A4D629}" srcOrd="0" destOrd="0" presId="urn:microsoft.com/office/officeart/2005/8/layout/hList1"/>
    <dgm:cxn modelId="{E5DA41D0-E876-41CD-9A43-15E938D5A83E}" type="presParOf" srcId="{1CC7ACC2-B16E-41A8-8AF0-361960A4D629}" destId="{20782FBF-80A5-4E5B-82F5-FA203B019FCF}" srcOrd="0" destOrd="0" presId="urn:microsoft.com/office/officeart/2005/8/layout/hList1"/>
    <dgm:cxn modelId="{37E5D678-4659-4BB5-9447-E357BBC7B08A}" type="presParOf" srcId="{1CC7ACC2-B16E-41A8-8AF0-361960A4D629}" destId="{375ECD8B-AC26-4CB5-9B7E-E78D81CBBE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E81460-B94D-4597-8A0D-59736A4A33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97C6A-E561-44CD-96AD-71DC1B877D0D}">
      <dgm:prSet/>
      <dgm:spPr/>
      <dgm:t>
        <a:bodyPr/>
        <a:lstStyle/>
        <a:p>
          <a:pPr rtl="0"/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ПРИЗНАКИ ЮРИДИЧЕСКОЙ ОТВЕСТВЕННОСТИ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812D3-9FB2-4460-B6E9-665438B8D9B2}" type="parTrans" cxnId="{4352370D-782D-445D-898A-ADE9E22CEB78}">
      <dgm:prSet/>
      <dgm:spPr/>
      <dgm:t>
        <a:bodyPr/>
        <a:lstStyle/>
        <a:p>
          <a:endParaRPr lang="ru-RU"/>
        </a:p>
      </dgm:t>
    </dgm:pt>
    <dgm:pt modelId="{6F324DA3-47E6-46E7-B241-4A8313BB60F5}" type="sibTrans" cxnId="{4352370D-782D-445D-898A-ADE9E22CEB78}">
      <dgm:prSet/>
      <dgm:spPr/>
      <dgm:t>
        <a:bodyPr/>
        <a:lstStyle/>
        <a:p>
          <a:endParaRPr lang="ru-RU"/>
        </a:p>
      </dgm:t>
    </dgm:pt>
    <dgm:pt modelId="{80AD30AC-85C6-4367-9C6C-1FE2CF5F266B}">
      <dgm:prSet/>
      <dgm:spPr/>
      <dgm:t>
        <a:bodyPr/>
        <a:lstStyle/>
        <a:p>
          <a:pPr rtl="0"/>
          <a:r>
            <a:rPr lang="ru-RU" dirty="0" smtClean="0"/>
            <a:t>Наступает </a:t>
          </a:r>
          <a:r>
            <a:rPr lang="ru-RU" u="sng" dirty="0" smtClean="0"/>
            <a:t>только за совершённое</a:t>
          </a:r>
          <a:r>
            <a:rPr lang="ru-RU" dirty="0" smtClean="0"/>
            <a:t> правонарушение</a:t>
          </a:r>
          <a:endParaRPr lang="ru-RU" dirty="0"/>
        </a:p>
      </dgm:t>
    </dgm:pt>
    <dgm:pt modelId="{D47B49FA-1B78-430C-A87C-BCA8D3130C46}" type="parTrans" cxnId="{07BA44BE-512C-480F-A2B6-FC27E089DC0A}">
      <dgm:prSet/>
      <dgm:spPr/>
      <dgm:t>
        <a:bodyPr/>
        <a:lstStyle/>
        <a:p>
          <a:endParaRPr lang="ru-RU"/>
        </a:p>
      </dgm:t>
    </dgm:pt>
    <dgm:pt modelId="{974FD754-D4F3-4431-AC70-4AA114846D44}" type="sibTrans" cxnId="{07BA44BE-512C-480F-A2B6-FC27E089DC0A}">
      <dgm:prSet/>
      <dgm:spPr/>
      <dgm:t>
        <a:bodyPr/>
        <a:lstStyle/>
        <a:p>
          <a:endParaRPr lang="ru-RU"/>
        </a:p>
      </dgm:t>
    </dgm:pt>
    <dgm:pt modelId="{2B2E5311-DE85-44BF-B274-AC555CB9CF7B}">
      <dgm:prSet/>
      <dgm:spPr/>
      <dgm:t>
        <a:bodyPr/>
        <a:lstStyle/>
        <a:p>
          <a:r>
            <a:rPr lang="ru-RU" dirty="0" smtClean="0"/>
            <a:t>Неразрывно связана с </a:t>
          </a:r>
          <a:r>
            <a:rPr lang="ru-RU" u="sng" dirty="0" smtClean="0"/>
            <a:t>государственным принуждением</a:t>
          </a:r>
          <a:endParaRPr lang="ru-RU" u="sng" dirty="0"/>
        </a:p>
      </dgm:t>
    </dgm:pt>
    <dgm:pt modelId="{CF18C5AD-378B-45DB-B0BA-CF9871AA2895}" type="parTrans" cxnId="{53762860-EED7-4F6F-A3DD-614D22D18D2B}">
      <dgm:prSet/>
      <dgm:spPr/>
      <dgm:t>
        <a:bodyPr/>
        <a:lstStyle/>
        <a:p>
          <a:endParaRPr lang="ru-RU"/>
        </a:p>
      </dgm:t>
    </dgm:pt>
    <dgm:pt modelId="{80B0DF3D-5216-4FDA-83E3-9DCCFE534A52}" type="sibTrans" cxnId="{53762860-EED7-4F6F-A3DD-614D22D18D2B}">
      <dgm:prSet/>
      <dgm:spPr/>
      <dgm:t>
        <a:bodyPr/>
        <a:lstStyle/>
        <a:p>
          <a:endParaRPr lang="ru-RU"/>
        </a:p>
      </dgm:t>
    </dgm:pt>
    <dgm:pt modelId="{6EE255EB-5FFC-4E92-882A-6C78198B4108}">
      <dgm:prSet/>
      <dgm:spPr/>
      <dgm:t>
        <a:bodyPr/>
        <a:lstStyle/>
        <a:p>
          <a:r>
            <a:rPr lang="ru-RU" dirty="0" smtClean="0"/>
            <a:t>Осуществляется </a:t>
          </a:r>
          <a:r>
            <a:rPr lang="ru-RU" u="sng" dirty="0" smtClean="0"/>
            <a:t>в строгом соответствии с нормами права</a:t>
          </a:r>
          <a:endParaRPr lang="ru-RU" u="sng" dirty="0"/>
        </a:p>
      </dgm:t>
    </dgm:pt>
    <dgm:pt modelId="{5F4244B9-49E6-4229-8544-2D8CDA5EE84B}" type="parTrans" cxnId="{4429B7B0-CD0D-418F-969C-3AE12DC85E60}">
      <dgm:prSet/>
      <dgm:spPr/>
      <dgm:t>
        <a:bodyPr/>
        <a:lstStyle/>
        <a:p>
          <a:endParaRPr lang="ru-RU"/>
        </a:p>
      </dgm:t>
    </dgm:pt>
    <dgm:pt modelId="{FB35E8BB-24EF-4214-9CEA-C94D1EF07794}" type="sibTrans" cxnId="{4429B7B0-CD0D-418F-969C-3AE12DC85E60}">
      <dgm:prSet/>
      <dgm:spPr/>
      <dgm:t>
        <a:bodyPr/>
        <a:lstStyle/>
        <a:p>
          <a:endParaRPr lang="ru-RU"/>
        </a:p>
      </dgm:t>
    </dgm:pt>
    <dgm:pt modelId="{2A41995A-4F11-4B04-A9BE-6CB49EF43F49}">
      <dgm:prSet/>
      <dgm:spPr/>
      <dgm:t>
        <a:bodyPr/>
        <a:lstStyle/>
        <a:p>
          <a:r>
            <a:rPr lang="ru-RU" dirty="0" smtClean="0"/>
            <a:t>Характеризуется определёнными </a:t>
          </a:r>
          <a:r>
            <a:rPr lang="ru-RU" u="sng" dirty="0" smtClean="0"/>
            <a:t>лишениями, которые виновный обязан претерпеть</a:t>
          </a:r>
          <a:endParaRPr lang="ru-RU" u="sng" dirty="0"/>
        </a:p>
      </dgm:t>
    </dgm:pt>
    <dgm:pt modelId="{67FC4A39-B04A-48E6-AE54-E208F6550C37}" type="parTrans" cxnId="{13AF3D66-BBC7-4BE0-AF43-C291BF6003D7}">
      <dgm:prSet/>
      <dgm:spPr/>
      <dgm:t>
        <a:bodyPr/>
        <a:lstStyle/>
        <a:p>
          <a:endParaRPr lang="ru-RU"/>
        </a:p>
      </dgm:t>
    </dgm:pt>
    <dgm:pt modelId="{658889FB-4A7B-4868-BC70-D88E50B96D49}" type="sibTrans" cxnId="{13AF3D66-BBC7-4BE0-AF43-C291BF6003D7}">
      <dgm:prSet/>
      <dgm:spPr/>
      <dgm:t>
        <a:bodyPr/>
        <a:lstStyle/>
        <a:p>
          <a:endParaRPr lang="ru-RU"/>
        </a:p>
      </dgm:t>
    </dgm:pt>
    <dgm:pt modelId="{E77365D6-0C62-4929-AEE6-D855A9F58ADC}" type="pres">
      <dgm:prSet presAssocID="{E4E81460-B94D-4597-8A0D-59736A4A3304}" presName="Name0" presStyleCnt="0">
        <dgm:presLayoutVars>
          <dgm:dir/>
          <dgm:animLvl val="lvl"/>
          <dgm:resizeHandles val="exact"/>
        </dgm:presLayoutVars>
      </dgm:prSet>
      <dgm:spPr/>
    </dgm:pt>
    <dgm:pt modelId="{1CC7ACC2-B16E-41A8-8AF0-361960A4D629}" type="pres">
      <dgm:prSet presAssocID="{7B397C6A-E561-44CD-96AD-71DC1B877D0D}" presName="composite" presStyleCnt="0"/>
      <dgm:spPr/>
    </dgm:pt>
    <dgm:pt modelId="{20782FBF-80A5-4E5B-82F5-FA203B019FCF}" type="pres">
      <dgm:prSet presAssocID="{7B397C6A-E561-44CD-96AD-71DC1B877D0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75ECD8B-AC26-4CB5-9B7E-E78D81CBBE8F}" type="pres">
      <dgm:prSet presAssocID="{7B397C6A-E561-44CD-96AD-71DC1B877D0D}" presName="desTx" presStyleLbl="alignAccFollowNode1" presStyleIdx="0" presStyleCnt="1" custLinFactNeighborX="-245" custLinFactNeighborY="-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A44BE-512C-480F-A2B6-FC27E089DC0A}" srcId="{7B397C6A-E561-44CD-96AD-71DC1B877D0D}" destId="{80AD30AC-85C6-4367-9C6C-1FE2CF5F266B}" srcOrd="0" destOrd="0" parTransId="{D47B49FA-1B78-430C-A87C-BCA8D3130C46}" sibTransId="{974FD754-D4F3-4431-AC70-4AA114846D44}"/>
    <dgm:cxn modelId="{8FE8AF8B-D9ED-4DA0-BEA2-D1630BEA4BB7}" type="presOf" srcId="{7B397C6A-E561-44CD-96AD-71DC1B877D0D}" destId="{20782FBF-80A5-4E5B-82F5-FA203B019FCF}" srcOrd="0" destOrd="0" presId="urn:microsoft.com/office/officeart/2005/8/layout/hList1"/>
    <dgm:cxn modelId="{53762860-EED7-4F6F-A3DD-614D22D18D2B}" srcId="{7B397C6A-E561-44CD-96AD-71DC1B877D0D}" destId="{2B2E5311-DE85-44BF-B274-AC555CB9CF7B}" srcOrd="1" destOrd="0" parTransId="{CF18C5AD-378B-45DB-B0BA-CF9871AA2895}" sibTransId="{80B0DF3D-5216-4FDA-83E3-9DCCFE534A52}"/>
    <dgm:cxn modelId="{510C37C3-B605-49E8-89A7-F8B3CA66C2C4}" type="presOf" srcId="{E4E81460-B94D-4597-8A0D-59736A4A3304}" destId="{E77365D6-0C62-4929-AEE6-D855A9F58ADC}" srcOrd="0" destOrd="0" presId="urn:microsoft.com/office/officeart/2005/8/layout/hList1"/>
    <dgm:cxn modelId="{8A215444-E1CE-4C0B-84EF-E859C4F128B6}" type="presOf" srcId="{80AD30AC-85C6-4367-9C6C-1FE2CF5F266B}" destId="{375ECD8B-AC26-4CB5-9B7E-E78D81CBBE8F}" srcOrd="0" destOrd="0" presId="urn:microsoft.com/office/officeart/2005/8/layout/hList1"/>
    <dgm:cxn modelId="{3CDC912A-3698-46DF-9C91-B6ED607ED4D1}" type="presOf" srcId="{2A41995A-4F11-4B04-A9BE-6CB49EF43F49}" destId="{375ECD8B-AC26-4CB5-9B7E-E78D81CBBE8F}" srcOrd="0" destOrd="3" presId="urn:microsoft.com/office/officeart/2005/8/layout/hList1"/>
    <dgm:cxn modelId="{41A6EAAF-83EE-42E7-A956-07D1C5CE3245}" type="presOf" srcId="{2B2E5311-DE85-44BF-B274-AC555CB9CF7B}" destId="{375ECD8B-AC26-4CB5-9B7E-E78D81CBBE8F}" srcOrd="0" destOrd="1" presId="urn:microsoft.com/office/officeart/2005/8/layout/hList1"/>
    <dgm:cxn modelId="{EDA446AC-6AC0-4A8F-B224-D22CCAA1FBB4}" type="presOf" srcId="{6EE255EB-5FFC-4E92-882A-6C78198B4108}" destId="{375ECD8B-AC26-4CB5-9B7E-E78D81CBBE8F}" srcOrd="0" destOrd="2" presId="urn:microsoft.com/office/officeart/2005/8/layout/hList1"/>
    <dgm:cxn modelId="{4429B7B0-CD0D-418F-969C-3AE12DC85E60}" srcId="{7B397C6A-E561-44CD-96AD-71DC1B877D0D}" destId="{6EE255EB-5FFC-4E92-882A-6C78198B4108}" srcOrd="2" destOrd="0" parTransId="{5F4244B9-49E6-4229-8544-2D8CDA5EE84B}" sibTransId="{FB35E8BB-24EF-4214-9CEA-C94D1EF07794}"/>
    <dgm:cxn modelId="{4352370D-782D-445D-898A-ADE9E22CEB78}" srcId="{E4E81460-B94D-4597-8A0D-59736A4A3304}" destId="{7B397C6A-E561-44CD-96AD-71DC1B877D0D}" srcOrd="0" destOrd="0" parTransId="{2B2812D3-9FB2-4460-B6E9-665438B8D9B2}" sibTransId="{6F324DA3-47E6-46E7-B241-4A8313BB60F5}"/>
    <dgm:cxn modelId="{13AF3D66-BBC7-4BE0-AF43-C291BF6003D7}" srcId="{7B397C6A-E561-44CD-96AD-71DC1B877D0D}" destId="{2A41995A-4F11-4B04-A9BE-6CB49EF43F49}" srcOrd="3" destOrd="0" parTransId="{67FC4A39-B04A-48E6-AE54-E208F6550C37}" sibTransId="{658889FB-4A7B-4868-BC70-D88E50B96D49}"/>
    <dgm:cxn modelId="{47D17C09-640E-402E-8567-1ECBA7A08755}" type="presParOf" srcId="{E77365D6-0C62-4929-AEE6-D855A9F58ADC}" destId="{1CC7ACC2-B16E-41A8-8AF0-361960A4D629}" srcOrd="0" destOrd="0" presId="urn:microsoft.com/office/officeart/2005/8/layout/hList1"/>
    <dgm:cxn modelId="{E5DA41D0-E876-41CD-9A43-15E938D5A83E}" type="presParOf" srcId="{1CC7ACC2-B16E-41A8-8AF0-361960A4D629}" destId="{20782FBF-80A5-4E5B-82F5-FA203B019FCF}" srcOrd="0" destOrd="0" presId="urn:microsoft.com/office/officeart/2005/8/layout/hList1"/>
    <dgm:cxn modelId="{37E5D678-4659-4BB5-9447-E357BBC7B08A}" type="presParOf" srcId="{1CC7ACC2-B16E-41A8-8AF0-361960A4D629}" destId="{375ECD8B-AC26-4CB5-9B7E-E78D81CBBE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DFE1E9-21D9-4E05-9748-C95D0C0C30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C43A09-6C59-4AFC-B33C-C8AB0D18019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ЮРИДИЧЕСКОЙ ОТВЕСТВЕННОСТИ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EE334C-C038-4AFF-A1EF-F13AEF42BFFD}" type="parTrans" cxnId="{8F2B1370-E46B-44C3-9A45-9D2404922D4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3C7221-E968-4DB2-B1AE-7B12FC2CCF5E}" type="sibTrans" cxnId="{8F2B1370-E46B-44C3-9A45-9D2404922D4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4E2B7-E7BA-4119-9375-2ACD34EE681D}">
      <dgm:prSet phldrT="[Текст]"/>
      <dgm:spPr/>
      <dgm:t>
        <a:bodyPr/>
        <a:lstStyle/>
        <a:p>
          <a:r>
            <a:rPr lang="ru-RU" dirty="0" smtClean="0"/>
            <a:t>ликвидация правонарушений и сохранение правопорядка,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344B7-DC13-4A83-B5A2-0293E5F76B2F}" type="parTrans" cxnId="{9B830ABA-363C-4157-8A96-E375C7E8AB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AF881A-DB78-4F3F-87E4-419DED5CBCC6}" type="sibTrans" cxnId="{9B830ABA-363C-4157-8A96-E375C7E8AB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5C6328-0C29-435B-AC40-124E54E49C50}">
      <dgm:prSet phldrT="[Текст]"/>
      <dgm:spPr/>
      <dgm:t>
        <a:bodyPr/>
        <a:lstStyle/>
        <a:p>
          <a:r>
            <a:rPr lang="ru-RU" dirty="0" smtClean="0"/>
            <a:t>наказание и исправление правонарушителя.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ABB44-8CB2-4960-9E98-7BE5922DE426}" type="parTrans" cxnId="{C3ECBED1-4A99-447E-BA21-BCA61B440C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8CB70D-076A-461D-8845-1034E97E47B5}" type="sibTrans" cxnId="{C3ECBED1-4A99-447E-BA21-BCA61B440C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8E074D-4DEA-47A5-B1A5-BF0905010CA5}" type="pres">
      <dgm:prSet presAssocID="{02DFE1E9-21D9-4E05-9748-C95D0C0C3012}" presName="Name0" presStyleCnt="0">
        <dgm:presLayoutVars>
          <dgm:dir/>
          <dgm:animLvl val="lvl"/>
          <dgm:resizeHandles val="exact"/>
        </dgm:presLayoutVars>
      </dgm:prSet>
      <dgm:spPr/>
    </dgm:pt>
    <dgm:pt modelId="{75AFAAF6-77A0-4D44-8B22-8D1735C5DFAF}" type="pres">
      <dgm:prSet presAssocID="{DBC43A09-6C59-4AFC-B33C-C8AB0D180190}" presName="composite" presStyleCnt="0"/>
      <dgm:spPr/>
    </dgm:pt>
    <dgm:pt modelId="{0D6B6D11-BB80-47E3-A0F8-58E01B4D6B17}" type="pres">
      <dgm:prSet presAssocID="{DBC43A09-6C59-4AFC-B33C-C8AB0D18019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169B55A-C481-459B-A1FC-52F792CD3988}" type="pres">
      <dgm:prSet presAssocID="{DBC43A09-6C59-4AFC-B33C-C8AB0D18019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C538DF-22F1-428D-B66D-1EAAE33339F0}" type="presOf" srcId="{405C6328-0C29-435B-AC40-124E54E49C50}" destId="{B169B55A-C481-459B-A1FC-52F792CD3988}" srcOrd="0" destOrd="1" presId="urn:microsoft.com/office/officeart/2005/8/layout/hList1"/>
    <dgm:cxn modelId="{97888CA7-65A2-4FA5-97C2-54C951ECC61A}" type="presOf" srcId="{DBC43A09-6C59-4AFC-B33C-C8AB0D180190}" destId="{0D6B6D11-BB80-47E3-A0F8-58E01B4D6B17}" srcOrd="0" destOrd="0" presId="urn:microsoft.com/office/officeart/2005/8/layout/hList1"/>
    <dgm:cxn modelId="{9B830ABA-363C-4157-8A96-E375C7E8ABD1}" srcId="{DBC43A09-6C59-4AFC-B33C-C8AB0D180190}" destId="{2954E2B7-E7BA-4119-9375-2ACD34EE681D}" srcOrd="0" destOrd="0" parTransId="{AA8344B7-DC13-4A83-B5A2-0293E5F76B2F}" sibTransId="{9BAF881A-DB78-4F3F-87E4-419DED5CBCC6}"/>
    <dgm:cxn modelId="{361A55C9-AD57-4E79-9F33-D0CD8DED8BCE}" type="presOf" srcId="{2954E2B7-E7BA-4119-9375-2ACD34EE681D}" destId="{B169B55A-C481-459B-A1FC-52F792CD3988}" srcOrd="0" destOrd="0" presId="urn:microsoft.com/office/officeart/2005/8/layout/hList1"/>
    <dgm:cxn modelId="{8F2B1370-E46B-44C3-9A45-9D2404922D47}" srcId="{02DFE1E9-21D9-4E05-9748-C95D0C0C3012}" destId="{DBC43A09-6C59-4AFC-B33C-C8AB0D180190}" srcOrd="0" destOrd="0" parTransId="{36EE334C-C038-4AFF-A1EF-F13AEF42BFFD}" sibTransId="{B03C7221-E968-4DB2-B1AE-7B12FC2CCF5E}"/>
    <dgm:cxn modelId="{C3ECBED1-4A99-447E-BA21-BCA61B440C22}" srcId="{DBC43A09-6C59-4AFC-B33C-C8AB0D180190}" destId="{405C6328-0C29-435B-AC40-124E54E49C50}" srcOrd="1" destOrd="0" parTransId="{0AAABB44-8CB2-4960-9E98-7BE5922DE426}" sibTransId="{BB8CB70D-076A-461D-8845-1034E97E47B5}"/>
    <dgm:cxn modelId="{09BC78FD-4584-4715-813D-DEDD516C7658}" type="presOf" srcId="{02DFE1E9-21D9-4E05-9748-C95D0C0C3012}" destId="{628E074D-4DEA-47A5-B1A5-BF0905010CA5}" srcOrd="0" destOrd="0" presId="urn:microsoft.com/office/officeart/2005/8/layout/hList1"/>
    <dgm:cxn modelId="{1BDB027C-AFA7-47E7-BD14-B0CF968CCB73}" type="presParOf" srcId="{628E074D-4DEA-47A5-B1A5-BF0905010CA5}" destId="{75AFAAF6-77A0-4D44-8B22-8D1735C5DFAF}" srcOrd="0" destOrd="0" presId="urn:microsoft.com/office/officeart/2005/8/layout/hList1"/>
    <dgm:cxn modelId="{2CA947F1-C7C1-449F-8880-96C414E54BA2}" type="presParOf" srcId="{75AFAAF6-77A0-4D44-8B22-8D1735C5DFAF}" destId="{0D6B6D11-BB80-47E3-A0F8-58E01B4D6B17}" srcOrd="0" destOrd="0" presId="urn:microsoft.com/office/officeart/2005/8/layout/hList1"/>
    <dgm:cxn modelId="{E34B0310-094C-4B45-9C4E-AC2512F3DB7A}" type="presParOf" srcId="{75AFAAF6-77A0-4D44-8B22-8D1735C5DFAF}" destId="{B169B55A-C481-459B-A1FC-52F792CD39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EE1C45-1A1E-4499-BB62-A2208BECC35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6E6DF2-E06B-43F4-B722-784D9A09945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ШТРАФНАЯ (КАРАТЕЛЬНАЯ)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65DD1-23E7-4A7C-9CCF-226F3B180EAB}" type="parTrans" cxnId="{9FD77028-8070-46F3-9FDD-E0379C8D3FA4}">
      <dgm:prSet/>
      <dgm:spPr/>
      <dgm:t>
        <a:bodyPr/>
        <a:lstStyle/>
        <a:p>
          <a:endParaRPr lang="ru-RU"/>
        </a:p>
      </dgm:t>
    </dgm:pt>
    <dgm:pt modelId="{7D4B7C35-D337-46F8-A9B2-C610242C5A07}" type="sibTrans" cxnId="{9FD77028-8070-46F3-9FDD-E0379C8D3FA4}">
      <dgm:prSet/>
      <dgm:spPr/>
      <dgm:t>
        <a:bodyPr/>
        <a:lstStyle/>
        <a:p>
          <a:endParaRPr lang="ru-RU"/>
        </a:p>
      </dgm:t>
    </dgm:pt>
    <dgm:pt modelId="{93356E54-D4DF-4149-9F36-8D95DF3E7FB8}">
      <dgm:prSet phldrT="[Текст]" custT="1"/>
      <dgm:spPr/>
      <dgm:t>
        <a:bodyPr/>
        <a:lstStyle/>
        <a:p>
          <a:r>
            <a:rPr lang="ru-RU" sz="2400" dirty="0" smtClean="0"/>
            <a:t>выражается в реакции государства на причинённый правонарушителем вред,</a:t>
          </a:r>
          <a:endParaRPr lang="ru-RU" sz="2400" dirty="0"/>
        </a:p>
      </dgm:t>
    </dgm:pt>
    <dgm:pt modelId="{66479FF4-6253-40AC-9ACE-77F6CAC02BA2}" type="parTrans" cxnId="{2DF3FB7B-19BF-43A2-8025-930D5363934B}">
      <dgm:prSet/>
      <dgm:spPr/>
      <dgm:t>
        <a:bodyPr/>
        <a:lstStyle/>
        <a:p>
          <a:endParaRPr lang="ru-RU"/>
        </a:p>
      </dgm:t>
    </dgm:pt>
    <dgm:pt modelId="{9140C8C7-A37B-4083-BEBF-5181AFE44DEC}" type="sibTrans" cxnId="{2DF3FB7B-19BF-43A2-8025-930D5363934B}">
      <dgm:prSet/>
      <dgm:spPr/>
      <dgm:t>
        <a:bodyPr/>
        <a:lstStyle/>
        <a:p>
          <a:endParaRPr lang="ru-RU"/>
        </a:p>
      </dgm:t>
    </dgm:pt>
    <dgm:pt modelId="{A584A966-10A6-4FEF-B3BA-0EF9E68257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ПРЕДУПРЕДИТЕЛЬНАЯ                           (ПРЕВЕНТИВНАЯ) 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B5E05-B7F5-4636-AC2A-9F0A2B14E726}" type="parTrans" cxnId="{5D0D7B14-6905-4B23-9FC7-C81D5D2FABC8}">
      <dgm:prSet/>
      <dgm:spPr/>
      <dgm:t>
        <a:bodyPr/>
        <a:lstStyle/>
        <a:p>
          <a:endParaRPr lang="ru-RU"/>
        </a:p>
      </dgm:t>
    </dgm:pt>
    <dgm:pt modelId="{2FAB564F-1AA7-48C4-A0EB-E04DB1229B59}" type="sibTrans" cxnId="{5D0D7B14-6905-4B23-9FC7-C81D5D2FABC8}">
      <dgm:prSet/>
      <dgm:spPr/>
      <dgm:t>
        <a:bodyPr/>
        <a:lstStyle/>
        <a:p>
          <a:endParaRPr lang="ru-RU"/>
        </a:p>
      </dgm:t>
    </dgm:pt>
    <dgm:pt modelId="{9ACC78C4-A868-41BB-A0BA-86DD8D5090DA}">
      <dgm:prSet phldrT="[Текст]" custT="1"/>
      <dgm:spPr/>
      <dgm:t>
        <a:bodyPr/>
        <a:lstStyle/>
        <a:p>
          <a:r>
            <a:rPr lang="ru-RU" sz="2400" dirty="0" smtClean="0"/>
            <a:t>направлена на предотвращение новых правонарушений,</a:t>
          </a:r>
          <a:endParaRPr lang="ru-RU" sz="2400" dirty="0"/>
        </a:p>
      </dgm:t>
    </dgm:pt>
    <dgm:pt modelId="{84F8A279-B3FD-449D-91DB-F5E01C88D722}" type="parTrans" cxnId="{6052CB35-81DF-4F3B-9BFD-C62C1F79DEE4}">
      <dgm:prSet/>
      <dgm:spPr/>
      <dgm:t>
        <a:bodyPr/>
        <a:lstStyle/>
        <a:p>
          <a:endParaRPr lang="ru-RU"/>
        </a:p>
      </dgm:t>
    </dgm:pt>
    <dgm:pt modelId="{5FA71C25-0B60-4044-AB66-C7E705329417}" type="sibTrans" cxnId="{6052CB35-81DF-4F3B-9BFD-C62C1F79DEE4}">
      <dgm:prSet/>
      <dgm:spPr/>
      <dgm:t>
        <a:bodyPr/>
        <a:lstStyle/>
        <a:p>
          <a:endParaRPr lang="ru-RU"/>
        </a:p>
      </dgm:t>
    </dgm:pt>
    <dgm:pt modelId="{846D4428-D988-4D20-A2EB-9E7548F28BDA}">
      <dgm:prSet phldrT="[Текст]" custT="1"/>
      <dgm:spPr/>
      <dgm:t>
        <a:bodyPr/>
        <a:lstStyle/>
        <a:p>
          <a:r>
            <a:rPr lang="ru-RU" sz="2400" dirty="0" smtClean="0"/>
            <a:t>её цель — сделать совершение новых правонарушений невозможным для человека.</a:t>
          </a:r>
          <a:endParaRPr lang="ru-RU" sz="2400" dirty="0"/>
        </a:p>
      </dgm:t>
    </dgm:pt>
    <dgm:pt modelId="{37D4171D-872C-49CE-8E83-06A95934D655}" type="parTrans" cxnId="{541FF779-F824-45DC-9103-76C6F694D4C1}">
      <dgm:prSet/>
      <dgm:spPr/>
      <dgm:t>
        <a:bodyPr/>
        <a:lstStyle/>
        <a:p>
          <a:endParaRPr lang="ru-RU"/>
        </a:p>
      </dgm:t>
    </dgm:pt>
    <dgm:pt modelId="{BB251D35-8659-455B-81AC-0A72DA91BB88}" type="sibTrans" cxnId="{541FF779-F824-45DC-9103-76C6F694D4C1}">
      <dgm:prSet/>
      <dgm:spPr/>
      <dgm:t>
        <a:bodyPr/>
        <a:lstStyle/>
        <a:p>
          <a:endParaRPr lang="ru-RU"/>
        </a:p>
      </dgm:t>
    </dgm:pt>
    <dgm:pt modelId="{66BC0337-3F3D-4F7A-9FEE-C3DAD4F4CEF4}">
      <dgm:prSet phldrT="[Текст]" custT="1"/>
      <dgm:spPr/>
      <dgm:t>
        <a:bodyPr/>
        <a:lstStyle/>
        <a:p>
          <a:r>
            <a:rPr lang="ru-RU" sz="2400" dirty="0" smtClean="0"/>
            <a:t>проявляется в лишениях негативного характера, страх от которых должен повлиять на поведение человека.</a:t>
          </a:r>
          <a:endParaRPr lang="ru-RU" sz="2400" dirty="0"/>
        </a:p>
      </dgm:t>
    </dgm:pt>
    <dgm:pt modelId="{B453D16E-3A4A-4DF3-B24B-0CF8A3D44631}" type="parTrans" cxnId="{27A4EF8B-F9E5-4CEF-AC43-8DB5D35C45F5}">
      <dgm:prSet/>
      <dgm:spPr/>
      <dgm:t>
        <a:bodyPr/>
        <a:lstStyle/>
        <a:p>
          <a:endParaRPr lang="ru-RU"/>
        </a:p>
      </dgm:t>
    </dgm:pt>
    <dgm:pt modelId="{C43CA0AE-81C0-4267-8E51-0493E24B4E5A}" type="sibTrans" cxnId="{27A4EF8B-F9E5-4CEF-AC43-8DB5D35C45F5}">
      <dgm:prSet/>
      <dgm:spPr/>
      <dgm:t>
        <a:bodyPr/>
        <a:lstStyle/>
        <a:p>
          <a:endParaRPr lang="ru-RU"/>
        </a:p>
      </dgm:t>
    </dgm:pt>
    <dgm:pt modelId="{B1C372BD-15F6-46A5-957E-A174F6D2F00B}" type="pres">
      <dgm:prSet presAssocID="{A5EE1C45-1A1E-4499-BB62-A2208BECC35E}" presName="Name0" presStyleCnt="0">
        <dgm:presLayoutVars>
          <dgm:dir/>
          <dgm:animLvl val="lvl"/>
          <dgm:resizeHandles val="exact"/>
        </dgm:presLayoutVars>
      </dgm:prSet>
      <dgm:spPr/>
    </dgm:pt>
    <dgm:pt modelId="{9422898B-0B22-42A8-9F44-E9806176B758}" type="pres">
      <dgm:prSet presAssocID="{4E6E6DF2-E06B-43F4-B722-784D9A099456}" presName="composite" presStyleCnt="0"/>
      <dgm:spPr/>
    </dgm:pt>
    <dgm:pt modelId="{8B145C10-AB0B-4ADF-A7D4-3564FF775046}" type="pres">
      <dgm:prSet presAssocID="{4E6E6DF2-E06B-43F4-B722-784D9A099456}" presName="parTx" presStyleLbl="alignNode1" presStyleIdx="0" presStyleCnt="2" custScaleY="137436">
        <dgm:presLayoutVars>
          <dgm:chMax val="0"/>
          <dgm:chPref val="0"/>
          <dgm:bulletEnabled val="1"/>
        </dgm:presLayoutVars>
      </dgm:prSet>
      <dgm:spPr/>
    </dgm:pt>
    <dgm:pt modelId="{4FD3FEA3-4EBC-4156-A81C-853D347B220D}" type="pres">
      <dgm:prSet presAssocID="{4E6E6DF2-E06B-43F4-B722-784D9A09945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76DC3-DAA6-45FA-ADD3-949E5BBD21B1}" type="pres">
      <dgm:prSet presAssocID="{7D4B7C35-D337-46F8-A9B2-C610242C5A07}" presName="space" presStyleCnt="0"/>
      <dgm:spPr/>
    </dgm:pt>
    <dgm:pt modelId="{895437D9-E2B4-4A4A-9D10-BF136377CD41}" type="pres">
      <dgm:prSet presAssocID="{A584A966-10A6-4FEF-B3BA-0EF9E68257CC}" presName="composite" presStyleCnt="0"/>
      <dgm:spPr/>
    </dgm:pt>
    <dgm:pt modelId="{794D1C04-0A32-45A4-A926-93C42F2207F3}" type="pres">
      <dgm:prSet presAssocID="{A584A966-10A6-4FEF-B3BA-0EF9E68257CC}" presName="parTx" presStyleLbl="alignNode1" presStyleIdx="1" presStyleCnt="2" custScaleY="134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AAFA5-68E5-4B10-83EA-6BDE271CEE63}" type="pres">
      <dgm:prSet presAssocID="{A584A966-10A6-4FEF-B3BA-0EF9E68257C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C255A-528F-48E2-80D6-AEC5F5843D26}" type="presOf" srcId="{A5EE1C45-1A1E-4499-BB62-A2208BECC35E}" destId="{B1C372BD-15F6-46A5-957E-A174F6D2F00B}" srcOrd="0" destOrd="0" presId="urn:microsoft.com/office/officeart/2005/8/layout/hList1"/>
    <dgm:cxn modelId="{27A4EF8B-F9E5-4CEF-AC43-8DB5D35C45F5}" srcId="{4E6E6DF2-E06B-43F4-B722-784D9A099456}" destId="{66BC0337-3F3D-4F7A-9FEE-C3DAD4F4CEF4}" srcOrd="1" destOrd="0" parTransId="{B453D16E-3A4A-4DF3-B24B-0CF8A3D44631}" sibTransId="{C43CA0AE-81C0-4267-8E51-0493E24B4E5A}"/>
    <dgm:cxn modelId="{9FD77028-8070-46F3-9FDD-E0379C8D3FA4}" srcId="{A5EE1C45-1A1E-4499-BB62-A2208BECC35E}" destId="{4E6E6DF2-E06B-43F4-B722-784D9A099456}" srcOrd="0" destOrd="0" parTransId="{73665DD1-23E7-4A7C-9CCF-226F3B180EAB}" sibTransId="{7D4B7C35-D337-46F8-A9B2-C610242C5A07}"/>
    <dgm:cxn modelId="{79ECCC60-94B6-4F54-88FA-784E57C65728}" type="presOf" srcId="{A584A966-10A6-4FEF-B3BA-0EF9E68257CC}" destId="{794D1C04-0A32-45A4-A926-93C42F2207F3}" srcOrd="0" destOrd="0" presId="urn:microsoft.com/office/officeart/2005/8/layout/hList1"/>
    <dgm:cxn modelId="{28CF986F-EAA5-4C2D-8611-4E12393E8DBD}" type="presOf" srcId="{66BC0337-3F3D-4F7A-9FEE-C3DAD4F4CEF4}" destId="{4FD3FEA3-4EBC-4156-A81C-853D347B220D}" srcOrd="0" destOrd="1" presId="urn:microsoft.com/office/officeart/2005/8/layout/hList1"/>
    <dgm:cxn modelId="{6A604B47-528C-4A8B-BD80-CE93DAF476E9}" type="presOf" srcId="{4E6E6DF2-E06B-43F4-B722-784D9A099456}" destId="{8B145C10-AB0B-4ADF-A7D4-3564FF775046}" srcOrd="0" destOrd="0" presId="urn:microsoft.com/office/officeart/2005/8/layout/hList1"/>
    <dgm:cxn modelId="{2DF3FB7B-19BF-43A2-8025-930D5363934B}" srcId="{4E6E6DF2-E06B-43F4-B722-784D9A099456}" destId="{93356E54-D4DF-4149-9F36-8D95DF3E7FB8}" srcOrd="0" destOrd="0" parTransId="{66479FF4-6253-40AC-9ACE-77F6CAC02BA2}" sibTransId="{9140C8C7-A37B-4083-BEBF-5181AFE44DEC}"/>
    <dgm:cxn modelId="{1D5147C9-BDA5-44C6-9DB2-527D665648C2}" type="presOf" srcId="{9ACC78C4-A868-41BB-A0BA-86DD8D5090DA}" destId="{6F2AAFA5-68E5-4B10-83EA-6BDE271CEE63}" srcOrd="0" destOrd="0" presId="urn:microsoft.com/office/officeart/2005/8/layout/hList1"/>
    <dgm:cxn modelId="{014E6304-4880-4E47-80C2-A069B8761918}" type="presOf" srcId="{93356E54-D4DF-4149-9F36-8D95DF3E7FB8}" destId="{4FD3FEA3-4EBC-4156-A81C-853D347B220D}" srcOrd="0" destOrd="0" presId="urn:microsoft.com/office/officeart/2005/8/layout/hList1"/>
    <dgm:cxn modelId="{6052CB35-81DF-4F3B-9BFD-C62C1F79DEE4}" srcId="{A584A966-10A6-4FEF-B3BA-0EF9E68257CC}" destId="{9ACC78C4-A868-41BB-A0BA-86DD8D5090DA}" srcOrd="0" destOrd="0" parTransId="{84F8A279-B3FD-449D-91DB-F5E01C88D722}" sibTransId="{5FA71C25-0B60-4044-AB66-C7E705329417}"/>
    <dgm:cxn modelId="{541FF779-F824-45DC-9103-76C6F694D4C1}" srcId="{A584A966-10A6-4FEF-B3BA-0EF9E68257CC}" destId="{846D4428-D988-4D20-A2EB-9E7548F28BDA}" srcOrd="1" destOrd="0" parTransId="{37D4171D-872C-49CE-8E83-06A95934D655}" sibTransId="{BB251D35-8659-455B-81AC-0A72DA91BB88}"/>
    <dgm:cxn modelId="{5D0D7B14-6905-4B23-9FC7-C81D5D2FABC8}" srcId="{A5EE1C45-1A1E-4499-BB62-A2208BECC35E}" destId="{A584A966-10A6-4FEF-B3BA-0EF9E68257CC}" srcOrd="1" destOrd="0" parTransId="{B52B5E05-B7F5-4636-AC2A-9F0A2B14E726}" sibTransId="{2FAB564F-1AA7-48C4-A0EB-E04DB1229B59}"/>
    <dgm:cxn modelId="{58F5CD00-C811-4E44-9F8E-8DF4EA68278F}" type="presOf" srcId="{846D4428-D988-4D20-A2EB-9E7548F28BDA}" destId="{6F2AAFA5-68E5-4B10-83EA-6BDE271CEE63}" srcOrd="0" destOrd="1" presId="urn:microsoft.com/office/officeart/2005/8/layout/hList1"/>
    <dgm:cxn modelId="{97804A79-6AB1-4141-9679-2B84D54E65F9}" type="presParOf" srcId="{B1C372BD-15F6-46A5-957E-A174F6D2F00B}" destId="{9422898B-0B22-42A8-9F44-E9806176B758}" srcOrd="0" destOrd="0" presId="urn:microsoft.com/office/officeart/2005/8/layout/hList1"/>
    <dgm:cxn modelId="{8074514B-B43E-4755-A655-63C51DAA45EF}" type="presParOf" srcId="{9422898B-0B22-42A8-9F44-E9806176B758}" destId="{8B145C10-AB0B-4ADF-A7D4-3564FF775046}" srcOrd="0" destOrd="0" presId="urn:microsoft.com/office/officeart/2005/8/layout/hList1"/>
    <dgm:cxn modelId="{19C764A9-86B7-41F8-841A-9321620C1D1D}" type="presParOf" srcId="{9422898B-0B22-42A8-9F44-E9806176B758}" destId="{4FD3FEA3-4EBC-4156-A81C-853D347B220D}" srcOrd="1" destOrd="0" presId="urn:microsoft.com/office/officeart/2005/8/layout/hList1"/>
    <dgm:cxn modelId="{F6130A42-D178-49A5-A588-73EF730663E3}" type="presParOf" srcId="{B1C372BD-15F6-46A5-957E-A174F6D2F00B}" destId="{B9376DC3-DAA6-45FA-ADD3-949E5BBD21B1}" srcOrd="1" destOrd="0" presId="urn:microsoft.com/office/officeart/2005/8/layout/hList1"/>
    <dgm:cxn modelId="{72FC2590-5F81-47B4-A6DD-AE170B963CAC}" type="presParOf" srcId="{B1C372BD-15F6-46A5-957E-A174F6D2F00B}" destId="{895437D9-E2B4-4A4A-9D10-BF136377CD41}" srcOrd="2" destOrd="0" presId="urn:microsoft.com/office/officeart/2005/8/layout/hList1"/>
    <dgm:cxn modelId="{04050CE4-F6A7-4CC4-A2A9-A2483AC1AF92}" type="presParOf" srcId="{895437D9-E2B4-4A4A-9D10-BF136377CD41}" destId="{794D1C04-0A32-45A4-A926-93C42F2207F3}" srcOrd="0" destOrd="0" presId="urn:microsoft.com/office/officeart/2005/8/layout/hList1"/>
    <dgm:cxn modelId="{1A7889F2-DBAF-4028-B6B0-19F8AB38F3A0}" type="presParOf" srcId="{895437D9-E2B4-4A4A-9D10-BF136377CD41}" destId="{6F2AAFA5-68E5-4B10-83EA-6BDE271CEE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EE1C45-1A1E-4499-BB62-A2208BECC35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6E6DF2-E06B-43F4-B722-784D9A09945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ВОСПИТАТЕЛЬНАЯ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65DD1-23E7-4A7C-9CCF-226F3B180EAB}" type="parTrans" cxnId="{9FD77028-8070-46F3-9FDD-E0379C8D3FA4}">
      <dgm:prSet/>
      <dgm:spPr/>
      <dgm:t>
        <a:bodyPr/>
        <a:lstStyle/>
        <a:p>
          <a:endParaRPr lang="ru-RU"/>
        </a:p>
      </dgm:t>
    </dgm:pt>
    <dgm:pt modelId="{7D4B7C35-D337-46F8-A9B2-C610242C5A07}" type="sibTrans" cxnId="{9FD77028-8070-46F3-9FDD-E0379C8D3FA4}">
      <dgm:prSet/>
      <dgm:spPr/>
      <dgm:t>
        <a:bodyPr/>
        <a:lstStyle/>
        <a:p>
          <a:endParaRPr lang="ru-RU"/>
        </a:p>
      </dgm:t>
    </dgm:pt>
    <dgm:pt modelId="{93356E54-D4DF-4149-9F36-8D95DF3E7FB8}">
      <dgm:prSet phldrT="[Текст]" custT="1"/>
      <dgm:spPr/>
      <dgm:t>
        <a:bodyPr/>
        <a:lstStyle/>
        <a:p>
          <a:r>
            <a:rPr lang="ru-RU" sz="2400" dirty="0" smtClean="0"/>
            <a:t>направлена на предотвращение правонарушений, но через формирование уважительного отношение к праву</a:t>
          </a:r>
          <a:endParaRPr lang="ru-RU" sz="2400" dirty="0"/>
        </a:p>
      </dgm:t>
    </dgm:pt>
    <dgm:pt modelId="{66479FF4-6253-40AC-9ACE-77F6CAC02BA2}" type="parTrans" cxnId="{2DF3FB7B-19BF-43A2-8025-930D5363934B}">
      <dgm:prSet/>
      <dgm:spPr/>
      <dgm:t>
        <a:bodyPr/>
        <a:lstStyle/>
        <a:p>
          <a:endParaRPr lang="ru-RU"/>
        </a:p>
      </dgm:t>
    </dgm:pt>
    <dgm:pt modelId="{9140C8C7-A37B-4083-BEBF-5181AFE44DEC}" type="sibTrans" cxnId="{2DF3FB7B-19BF-43A2-8025-930D5363934B}">
      <dgm:prSet/>
      <dgm:spPr/>
      <dgm:t>
        <a:bodyPr/>
        <a:lstStyle/>
        <a:p>
          <a:endParaRPr lang="ru-RU"/>
        </a:p>
      </dgm:t>
    </dgm:pt>
    <dgm:pt modelId="{A584A966-10A6-4FEF-B3BA-0EF9E68257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ВОССТАНОВИТЕЛЬНАЯ 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B5E05-B7F5-4636-AC2A-9F0A2B14E726}" type="parTrans" cxnId="{5D0D7B14-6905-4B23-9FC7-C81D5D2FABC8}">
      <dgm:prSet/>
      <dgm:spPr/>
      <dgm:t>
        <a:bodyPr/>
        <a:lstStyle/>
        <a:p>
          <a:endParaRPr lang="ru-RU"/>
        </a:p>
      </dgm:t>
    </dgm:pt>
    <dgm:pt modelId="{2FAB564F-1AA7-48C4-A0EB-E04DB1229B59}" type="sibTrans" cxnId="{5D0D7B14-6905-4B23-9FC7-C81D5D2FABC8}">
      <dgm:prSet/>
      <dgm:spPr/>
      <dgm:t>
        <a:bodyPr/>
        <a:lstStyle/>
        <a:p>
          <a:endParaRPr lang="ru-RU"/>
        </a:p>
      </dgm:t>
    </dgm:pt>
    <dgm:pt modelId="{9ACC78C4-A868-41BB-A0BA-86DD8D5090DA}">
      <dgm:prSet phldrT="[Текст]" custT="1"/>
      <dgm:spPr/>
      <dgm:t>
        <a:bodyPr/>
        <a:lstStyle/>
        <a:p>
          <a:r>
            <a:rPr lang="ru-RU" sz="2400" dirty="0" smtClean="0"/>
            <a:t>проявляется в возмещении нанесённого вреда, таким образом правонарушитель восстанавливает нарушенную справедливость.</a:t>
          </a:r>
          <a:endParaRPr lang="ru-RU" sz="2400" dirty="0"/>
        </a:p>
      </dgm:t>
    </dgm:pt>
    <dgm:pt modelId="{84F8A279-B3FD-449D-91DB-F5E01C88D722}" type="parTrans" cxnId="{6052CB35-81DF-4F3B-9BFD-C62C1F79DEE4}">
      <dgm:prSet/>
      <dgm:spPr/>
      <dgm:t>
        <a:bodyPr/>
        <a:lstStyle/>
        <a:p>
          <a:endParaRPr lang="ru-RU"/>
        </a:p>
      </dgm:t>
    </dgm:pt>
    <dgm:pt modelId="{5FA71C25-0B60-4044-AB66-C7E705329417}" type="sibTrans" cxnId="{6052CB35-81DF-4F3B-9BFD-C62C1F79DEE4}">
      <dgm:prSet/>
      <dgm:spPr/>
      <dgm:t>
        <a:bodyPr/>
        <a:lstStyle/>
        <a:p>
          <a:endParaRPr lang="ru-RU"/>
        </a:p>
      </dgm:t>
    </dgm:pt>
    <dgm:pt modelId="{B1C372BD-15F6-46A5-957E-A174F6D2F00B}" type="pres">
      <dgm:prSet presAssocID="{A5EE1C45-1A1E-4499-BB62-A2208BECC35E}" presName="Name0" presStyleCnt="0">
        <dgm:presLayoutVars>
          <dgm:dir/>
          <dgm:animLvl val="lvl"/>
          <dgm:resizeHandles val="exact"/>
        </dgm:presLayoutVars>
      </dgm:prSet>
      <dgm:spPr/>
    </dgm:pt>
    <dgm:pt modelId="{9422898B-0B22-42A8-9F44-E9806176B758}" type="pres">
      <dgm:prSet presAssocID="{4E6E6DF2-E06B-43F4-B722-784D9A099456}" presName="composite" presStyleCnt="0"/>
      <dgm:spPr/>
    </dgm:pt>
    <dgm:pt modelId="{8B145C10-AB0B-4ADF-A7D4-3564FF775046}" type="pres">
      <dgm:prSet presAssocID="{4E6E6DF2-E06B-43F4-B722-784D9A09945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FD3FEA3-4EBC-4156-A81C-853D347B220D}" type="pres">
      <dgm:prSet presAssocID="{4E6E6DF2-E06B-43F4-B722-784D9A09945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76DC3-DAA6-45FA-ADD3-949E5BBD21B1}" type="pres">
      <dgm:prSet presAssocID="{7D4B7C35-D337-46F8-A9B2-C610242C5A07}" presName="space" presStyleCnt="0"/>
      <dgm:spPr/>
    </dgm:pt>
    <dgm:pt modelId="{895437D9-E2B4-4A4A-9D10-BF136377CD41}" type="pres">
      <dgm:prSet presAssocID="{A584A966-10A6-4FEF-B3BA-0EF9E68257CC}" presName="composite" presStyleCnt="0"/>
      <dgm:spPr/>
    </dgm:pt>
    <dgm:pt modelId="{794D1C04-0A32-45A4-A926-93C42F2207F3}" type="pres">
      <dgm:prSet presAssocID="{A584A966-10A6-4FEF-B3BA-0EF9E68257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AAFA5-68E5-4B10-83EA-6BDE271CEE63}" type="pres">
      <dgm:prSet presAssocID="{A584A966-10A6-4FEF-B3BA-0EF9E68257C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F3FB7B-19BF-43A2-8025-930D5363934B}" srcId="{4E6E6DF2-E06B-43F4-B722-784D9A099456}" destId="{93356E54-D4DF-4149-9F36-8D95DF3E7FB8}" srcOrd="0" destOrd="0" parTransId="{66479FF4-6253-40AC-9ACE-77F6CAC02BA2}" sibTransId="{9140C8C7-A37B-4083-BEBF-5181AFE44DEC}"/>
    <dgm:cxn modelId="{9FD77028-8070-46F3-9FDD-E0379C8D3FA4}" srcId="{A5EE1C45-1A1E-4499-BB62-A2208BECC35E}" destId="{4E6E6DF2-E06B-43F4-B722-784D9A099456}" srcOrd="0" destOrd="0" parTransId="{73665DD1-23E7-4A7C-9CCF-226F3B180EAB}" sibTransId="{7D4B7C35-D337-46F8-A9B2-C610242C5A07}"/>
    <dgm:cxn modelId="{5D0D7B14-6905-4B23-9FC7-C81D5D2FABC8}" srcId="{A5EE1C45-1A1E-4499-BB62-A2208BECC35E}" destId="{A584A966-10A6-4FEF-B3BA-0EF9E68257CC}" srcOrd="1" destOrd="0" parTransId="{B52B5E05-B7F5-4636-AC2A-9F0A2B14E726}" sibTransId="{2FAB564F-1AA7-48C4-A0EB-E04DB1229B59}"/>
    <dgm:cxn modelId="{79ECCC60-94B6-4F54-88FA-784E57C65728}" type="presOf" srcId="{A584A966-10A6-4FEF-B3BA-0EF9E68257CC}" destId="{794D1C04-0A32-45A4-A926-93C42F2207F3}" srcOrd="0" destOrd="0" presId="urn:microsoft.com/office/officeart/2005/8/layout/hList1"/>
    <dgm:cxn modelId="{6052CB35-81DF-4F3B-9BFD-C62C1F79DEE4}" srcId="{A584A966-10A6-4FEF-B3BA-0EF9E68257CC}" destId="{9ACC78C4-A868-41BB-A0BA-86DD8D5090DA}" srcOrd="0" destOrd="0" parTransId="{84F8A279-B3FD-449D-91DB-F5E01C88D722}" sibTransId="{5FA71C25-0B60-4044-AB66-C7E705329417}"/>
    <dgm:cxn modelId="{1D5147C9-BDA5-44C6-9DB2-527D665648C2}" type="presOf" srcId="{9ACC78C4-A868-41BB-A0BA-86DD8D5090DA}" destId="{6F2AAFA5-68E5-4B10-83EA-6BDE271CEE63}" srcOrd="0" destOrd="0" presId="urn:microsoft.com/office/officeart/2005/8/layout/hList1"/>
    <dgm:cxn modelId="{32EC255A-528F-48E2-80D6-AEC5F5843D26}" type="presOf" srcId="{A5EE1C45-1A1E-4499-BB62-A2208BECC35E}" destId="{B1C372BD-15F6-46A5-957E-A174F6D2F00B}" srcOrd="0" destOrd="0" presId="urn:microsoft.com/office/officeart/2005/8/layout/hList1"/>
    <dgm:cxn modelId="{014E6304-4880-4E47-80C2-A069B8761918}" type="presOf" srcId="{93356E54-D4DF-4149-9F36-8D95DF3E7FB8}" destId="{4FD3FEA3-4EBC-4156-A81C-853D347B220D}" srcOrd="0" destOrd="0" presId="urn:microsoft.com/office/officeart/2005/8/layout/hList1"/>
    <dgm:cxn modelId="{6A604B47-528C-4A8B-BD80-CE93DAF476E9}" type="presOf" srcId="{4E6E6DF2-E06B-43F4-B722-784D9A099456}" destId="{8B145C10-AB0B-4ADF-A7D4-3564FF775046}" srcOrd="0" destOrd="0" presId="urn:microsoft.com/office/officeart/2005/8/layout/hList1"/>
    <dgm:cxn modelId="{97804A79-6AB1-4141-9679-2B84D54E65F9}" type="presParOf" srcId="{B1C372BD-15F6-46A5-957E-A174F6D2F00B}" destId="{9422898B-0B22-42A8-9F44-E9806176B758}" srcOrd="0" destOrd="0" presId="urn:microsoft.com/office/officeart/2005/8/layout/hList1"/>
    <dgm:cxn modelId="{8074514B-B43E-4755-A655-63C51DAA45EF}" type="presParOf" srcId="{9422898B-0B22-42A8-9F44-E9806176B758}" destId="{8B145C10-AB0B-4ADF-A7D4-3564FF775046}" srcOrd="0" destOrd="0" presId="urn:microsoft.com/office/officeart/2005/8/layout/hList1"/>
    <dgm:cxn modelId="{19C764A9-86B7-41F8-841A-9321620C1D1D}" type="presParOf" srcId="{9422898B-0B22-42A8-9F44-E9806176B758}" destId="{4FD3FEA3-4EBC-4156-A81C-853D347B220D}" srcOrd="1" destOrd="0" presId="urn:microsoft.com/office/officeart/2005/8/layout/hList1"/>
    <dgm:cxn modelId="{F6130A42-D178-49A5-A588-73EF730663E3}" type="presParOf" srcId="{B1C372BD-15F6-46A5-957E-A174F6D2F00B}" destId="{B9376DC3-DAA6-45FA-ADD3-949E5BBD21B1}" srcOrd="1" destOrd="0" presId="urn:microsoft.com/office/officeart/2005/8/layout/hList1"/>
    <dgm:cxn modelId="{72FC2590-5F81-47B4-A6DD-AE170B963CAC}" type="presParOf" srcId="{B1C372BD-15F6-46A5-957E-A174F6D2F00B}" destId="{895437D9-E2B4-4A4A-9D10-BF136377CD41}" srcOrd="2" destOrd="0" presId="urn:microsoft.com/office/officeart/2005/8/layout/hList1"/>
    <dgm:cxn modelId="{04050CE4-F6A7-4CC4-A2A9-A2483AC1AF92}" type="presParOf" srcId="{895437D9-E2B4-4A4A-9D10-BF136377CD41}" destId="{794D1C04-0A32-45A4-A926-93C42F2207F3}" srcOrd="0" destOrd="0" presId="urn:microsoft.com/office/officeart/2005/8/layout/hList1"/>
    <dgm:cxn modelId="{1A7889F2-DBAF-4028-B6B0-19F8AB38F3A0}" type="presParOf" srcId="{895437D9-E2B4-4A4A-9D10-BF136377CD41}" destId="{6F2AAFA5-68E5-4B10-83EA-6BDE271CEE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F22740-C0D2-4E56-9D69-C21FEB6EE75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47990A-11F9-4273-9012-7E67ECAC10D2}">
      <dgm:prSet custT="1"/>
      <dgm:spPr>
        <a:ln w="19050">
          <a:solidFill>
            <a:srgbClr val="FF0000"/>
          </a:solidFill>
        </a:ln>
      </dgm:spPr>
      <dgm:t>
        <a:bodyPr/>
        <a:lstStyle/>
        <a:p>
          <a:pPr algn="ctr" rtl="0"/>
          <a:r>
            <a:rPr lang="ru-RU" sz="2400" b="1" u="sng" dirty="0" smtClean="0"/>
            <a:t>ПРЕЗУМПЦИЯ НЕВИНОВНОСТИ</a:t>
          </a:r>
          <a:r>
            <a:rPr lang="ru-RU" sz="2400" b="1" dirty="0" smtClean="0"/>
            <a:t> — принцип, согласно которому никто не может быть обвинён в совершении преступления, пока не будет доказано обратное.</a:t>
          </a:r>
          <a:endParaRPr lang="ru-RU" sz="2400" dirty="0"/>
        </a:p>
      </dgm:t>
    </dgm:pt>
    <dgm:pt modelId="{5A816FB6-F3A7-4DFA-90BB-4A7CC5E0FF56}" type="parTrans" cxnId="{A2A50E12-D6DA-444A-88E5-BC1761DA0BCF}">
      <dgm:prSet/>
      <dgm:spPr/>
      <dgm:t>
        <a:bodyPr/>
        <a:lstStyle/>
        <a:p>
          <a:pPr algn="ctr"/>
          <a:endParaRPr lang="ru-RU" sz="2400"/>
        </a:p>
      </dgm:t>
    </dgm:pt>
    <dgm:pt modelId="{57F9D2A7-E9EC-4B17-AB62-69B6E3C3815A}" type="sibTrans" cxnId="{A2A50E12-D6DA-444A-88E5-BC1761DA0BCF}">
      <dgm:prSet/>
      <dgm:spPr/>
      <dgm:t>
        <a:bodyPr/>
        <a:lstStyle/>
        <a:p>
          <a:pPr algn="ctr"/>
          <a:endParaRPr lang="ru-RU" sz="2400"/>
        </a:p>
      </dgm:t>
    </dgm:pt>
    <dgm:pt modelId="{E6DF6B0E-499B-4D74-9BB3-4E33E0CDF617}" type="pres">
      <dgm:prSet presAssocID="{34F22740-C0D2-4E56-9D69-C21FEB6EE75D}" presName="linear" presStyleCnt="0">
        <dgm:presLayoutVars>
          <dgm:dir/>
          <dgm:animLvl val="lvl"/>
          <dgm:resizeHandles val="exact"/>
        </dgm:presLayoutVars>
      </dgm:prSet>
      <dgm:spPr/>
    </dgm:pt>
    <dgm:pt modelId="{16B38638-02F7-4E79-BFB1-2382190E8B07}" type="pres">
      <dgm:prSet presAssocID="{5B47990A-11F9-4273-9012-7E67ECAC10D2}" presName="parentLin" presStyleCnt="0"/>
      <dgm:spPr/>
    </dgm:pt>
    <dgm:pt modelId="{EF41A3C2-077A-4FD0-90F0-873733F064F3}" type="pres">
      <dgm:prSet presAssocID="{5B47990A-11F9-4273-9012-7E67ECAC10D2}" presName="parentLeftMargin" presStyleLbl="node1" presStyleIdx="0" presStyleCnt="1"/>
      <dgm:spPr/>
    </dgm:pt>
    <dgm:pt modelId="{8E6B7107-07B9-4796-82DF-1605E5064CC0}" type="pres">
      <dgm:prSet presAssocID="{5B47990A-11F9-4273-9012-7E67ECAC10D2}" presName="parentText" presStyleLbl="node1" presStyleIdx="0" presStyleCnt="1" custScaleX="132672" custLinFactNeighborX="-25943">
        <dgm:presLayoutVars>
          <dgm:chMax val="0"/>
          <dgm:bulletEnabled val="1"/>
        </dgm:presLayoutVars>
      </dgm:prSet>
      <dgm:spPr/>
    </dgm:pt>
    <dgm:pt modelId="{44335980-9C8F-4EBD-84DC-536B8DD907F2}" type="pres">
      <dgm:prSet presAssocID="{5B47990A-11F9-4273-9012-7E67ECAC10D2}" presName="negativeSpace" presStyleCnt="0"/>
      <dgm:spPr/>
    </dgm:pt>
    <dgm:pt modelId="{8755ABEB-EAE7-4F20-9E19-E38FD70FAA8F}" type="pres">
      <dgm:prSet presAssocID="{5B47990A-11F9-4273-9012-7E67ECAC10D2}" presName="childText" presStyleLbl="conFgAcc1" presStyleIdx="0" presStyleCnt="1" custLinFactNeighborX="-2543" custLinFactNeighborY="2581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306572B2-281C-4AE6-B526-85957D567CA8}" type="presOf" srcId="{34F22740-C0D2-4E56-9D69-C21FEB6EE75D}" destId="{E6DF6B0E-499B-4D74-9BB3-4E33E0CDF617}" srcOrd="0" destOrd="0" presId="urn:microsoft.com/office/officeart/2005/8/layout/list1"/>
    <dgm:cxn modelId="{CE937285-6649-451D-950F-C11DC8D9DC1F}" type="presOf" srcId="{5B47990A-11F9-4273-9012-7E67ECAC10D2}" destId="{8E6B7107-07B9-4796-82DF-1605E5064CC0}" srcOrd="1" destOrd="0" presId="urn:microsoft.com/office/officeart/2005/8/layout/list1"/>
    <dgm:cxn modelId="{7669E01A-D8A9-4766-8E14-ED62E1E44D87}" type="presOf" srcId="{5B47990A-11F9-4273-9012-7E67ECAC10D2}" destId="{EF41A3C2-077A-4FD0-90F0-873733F064F3}" srcOrd="0" destOrd="0" presId="urn:microsoft.com/office/officeart/2005/8/layout/list1"/>
    <dgm:cxn modelId="{A2A50E12-D6DA-444A-88E5-BC1761DA0BCF}" srcId="{34F22740-C0D2-4E56-9D69-C21FEB6EE75D}" destId="{5B47990A-11F9-4273-9012-7E67ECAC10D2}" srcOrd="0" destOrd="0" parTransId="{5A816FB6-F3A7-4DFA-90BB-4A7CC5E0FF56}" sibTransId="{57F9D2A7-E9EC-4B17-AB62-69B6E3C3815A}"/>
    <dgm:cxn modelId="{BEDD0356-DE12-4C11-86B7-E0BC69515BCA}" type="presParOf" srcId="{E6DF6B0E-499B-4D74-9BB3-4E33E0CDF617}" destId="{16B38638-02F7-4E79-BFB1-2382190E8B07}" srcOrd="0" destOrd="0" presId="urn:microsoft.com/office/officeart/2005/8/layout/list1"/>
    <dgm:cxn modelId="{80E50A39-12FC-4EF0-B91D-AF81115CB985}" type="presParOf" srcId="{16B38638-02F7-4E79-BFB1-2382190E8B07}" destId="{EF41A3C2-077A-4FD0-90F0-873733F064F3}" srcOrd="0" destOrd="0" presId="urn:microsoft.com/office/officeart/2005/8/layout/list1"/>
    <dgm:cxn modelId="{986E17A0-CCA0-4768-B3CE-C23AA60F0C0B}" type="presParOf" srcId="{16B38638-02F7-4E79-BFB1-2382190E8B07}" destId="{8E6B7107-07B9-4796-82DF-1605E5064CC0}" srcOrd="1" destOrd="0" presId="urn:microsoft.com/office/officeart/2005/8/layout/list1"/>
    <dgm:cxn modelId="{5566421D-5FFA-45C9-BDAE-B9D1EEE28AF4}" type="presParOf" srcId="{E6DF6B0E-499B-4D74-9BB3-4E33E0CDF617}" destId="{44335980-9C8F-4EBD-84DC-536B8DD907F2}" srcOrd="1" destOrd="0" presId="urn:microsoft.com/office/officeart/2005/8/layout/list1"/>
    <dgm:cxn modelId="{5CA6CA14-81CF-4790-AFDD-99747925BB19}" type="presParOf" srcId="{E6DF6B0E-499B-4D74-9BB3-4E33E0CDF617}" destId="{8755ABEB-EAE7-4F20-9E19-E38FD70FAA8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E06DE-B029-43AC-9E24-7AB78A7D28C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5EF3EAD-E262-4268-B4A3-1226B99A8581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ПРАВОМЕРНОЕ ПОВЕДЕНИЕ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6788D-E1DE-4F11-9066-24C042CF9357}" type="parTrans" cxnId="{A89F6CF9-07CA-4E3D-BBF7-7FFE32C128A3}">
      <dgm:prSet/>
      <dgm:spPr/>
      <dgm:t>
        <a:bodyPr/>
        <a:lstStyle/>
        <a:p>
          <a:endParaRPr lang="ru-RU"/>
        </a:p>
      </dgm:t>
    </dgm:pt>
    <dgm:pt modelId="{C99E7B8B-791D-4624-B592-DAE91260817E}" type="sibTrans" cxnId="{A89F6CF9-07CA-4E3D-BBF7-7FFE32C128A3}">
      <dgm:prSet/>
      <dgm:spPr/>
      <dgm:t>
        <a:bodyPr/>
        <a:lstStyle/>
        <a:p>
          <a:endParaRPr lang="ru-RU"/>
        </a:p>
      </dgm:t>
    </dgm:pt>
    <dgm:pt modelId="{50981088-BAA9-4A3A-BD2A-B55BC3BF7D1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/>
            <a:t>Соответствует правовым предписаниям</a:t>
          </a:r>
          <a:endParaRPr lang="ru-RU" sz="2800" dirty="0"/>
        </a:p>
      </dgm:t>
    </dgm:pt>
    <dgm:pt modelId="{6C2F71AF-34A5-4E61-A24A-5B4EF08B4F72}" type="parTrans" cxnId="{845C628A-6A18-4C81-B0D1-BF6E58A598BE}">
      <dgm:prSet/>
      <dgm:spPr/>
      <dgm:t>
        <a:bodyPr/>
        <a:lstStyle/>
        <a:p>
          <a:endParaRPr lang="ru-RU"/>
        </a:p>
      </dgm:t>
    </dgm:pt>
    <dgm:pt modelId="{419949BB-1FB4-41F0-B113-97D0ADA813F7}" type="sibTrans" cxnId="{845C628A-6A18-4C81-B0D1-BF6E58A598BE}">
      <dgm:prSet/>
      <dgm:spPr/>
      <dgm:t>
        <a:bodyPr/>
        <a:lstStyle/>
        <a:p>
          <a:endParaRPr lang="ru-RU"/>
        </a:p>
      </dgm:t>
    </dgm:pt>
    <dgm:pt modelId="{4C5AA331-502D-4748-A978-4DFA8C2D64F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/>
            <a:t>Носит полезный для общества характер</a:t>
          </a:r>
          <a:endParaRPr lang="ru-RU" sz="2800" dirty="0"/>
        </a:p>
      </dgm:t>
    </dgm:pt>
    <dgm:pt modelId="{3821B615-6A54-476D-9A5E-96DBB924C4C5}" type="parTrans" cxnId="{EF94DD98-6CF8-4B8B-8840-BBFF13AD19E6}">
      <dgm:prSet/>
      <dgm:spPr/>
      <dgm:t>
        <a:bodyPr/>
        <a:lstStyle/>
        <a:p>
          <a:endParaRPr lang="ru-RU"/>
        </a:p>
      </dgm:t>
    </dgm:pt>
    <dgm:pt modelId="{4FA18FAE-B5BA-40BC-8E9F-3F06BF11FD88}" type="sibTrans" cxnId="{EF94DD98-6CF8-4B8B-8840-BBFF13AD19E6}">
      <dgm:prSet/>
      <dgm:spPr/>
      <dgm:t>
        <a:bodyPr/>
        <a:lstStyle/>
        <a:p>
          <a:endParaRPr lang="ru-RU"/>
        </a:p>
      </dgm:t>
    </dgm:pt>
    <dgm:pt modelId="{4409CE2D-4541-474C-A555-58037A58F796}" type="pres">
      <dgm:prSet presAssocID="{A44E06DE-B029-43AC-9E24-7AB78A7D28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485D01-3337-4CDF-94EF-C6B7C21C68F1}" type="pres">
      <dgm:prSet presAssocID="{85EF3EAD-E262-4268-B4A3-1226B99A8581}" presName="hierRoot1" presStyleCnt="0">
        <dgm:presLayoutVars>
          <dgm:hierBranch val="init"/>
        </dgm:presLayoutVars>
      </dgm:prSet>
      <dgm:spPr/>
    </dgm:pt>
    <dgm:pt modelId="{F9EC6419-7474-4C89-8085-C1FF04F36A22}" type="pres">
      <dgm:prSet presAssocID="{85EF3EAD-E262-4268-B4A3-1226B99A8581}" presName="rootComposite1" presStyleCnt="0"/>
      <dgm:spPr/>
    </dgm:pt>
    <dgm:pt modelId="{73A132E8-C921-4C19-B6BC-3C36A5E2B5A2}" type="pres">
      <dgm:prSet presAssocID="{85EF3EAD-E262-4268-B4A3-1226B99A8581}" presName="rootText1" presStyleLbl="node0" presStyleIdx="0" presStyleCnt="1" custScaleX="199288" custLinFactNeighborX="1034" custLinFactNeighborY="-8010">
        <dgm:presLayoutVars>
          <dgm:chPref val="3"/>
        </dgm:presLayoutVars>
      </dgm:prSet>
      <dgm:spPr/>
    </dgm:pt>
    <dgm:pt modelId="{79F8D94F-8869-490B-974F-5F506FA59508}" type="pres">
      <dgm:prSet presAssocID="{85EF3EAD-E262-4268-B4A3-1226B99A8581}" presName="rootConnector1" presStyleLbl="node1" presStyleIdx="0" presStyleCnt="0"/>
      <dgm:spPr/>
    </dgm:pt>
    <dgm:pt modelId="{88CDE2B4-C68D-4B75-8424-821D9BB96A58}" type="pres">
      <dgm:prSet presAssocID="{85EF3EAD-E262-4268-B4A3-1226B99A8581}" presName="hierChild2" presStyleCnt="0"/>
      <dgm:spPr/>
    </dgm:pt>
    <dgm:pt modelId="{DBEF62DD-2A6E-404F-9FEC-79387581375D}" type="pres">
      <dgm:prSet presAssocID="{6C2F71AF-34A5-4E61-A24A-5B4EF08B4F72}" presName="Name64" presStyleLbl="parChTrans1D2" presStyleIdx="0" presStyleCnt="2"/>
      <dgm:spPr/>
    </dgm:pt>
    <dgm:pt modelId="{F3214BF6-2F2F-4EDA-87ED-1CF63A6632C3}" type="pres">
      <dgm:prSet presAssocID="{50981088-BAA9-4A3A-BD2A-B55BC3BF7D11}" presName="hierRoot2" presStyleCnt="0">
        <dgm:presLayoutVars>
          <dgm:hierBranch val="init"/>
        </dgm:presLayoutVars>
      </dgm:prSet>
      <dgm:spPr/>
    </dgm:pt>
    <dgm:pt modelId="{8FCB9FF0-E293-4C6C-8A99-395A1A5FD4DB}" type="pres">
      <dgm:prSet presAssocID="{50981088-BAA9-4A3A-BD2A-B55BC3BF7D11}" presName="rootComposite" presStyleCnt="0"/>
      <dgm:spPr/>
    </dgm:pt>
    <dgm:pt modelId="{22B82717-43DD-4EB8-9DB3-16EAFBB52008}" type="pres">
      <dgm:prSet presAssocID="{50981088-BAA9-4A3A-BD2A-B55BC3BF7D11}" presName="rootText" presStyleLbl="node2" presStyleIdx="0" presStyleCnt="2" custScaleX="199288">
        <dgm:presLayoutVars>
          <dgm:chPref val="3"/>
        </dgm:presLayoutVars>
      </dgm:prSet>
      <dgm:spPr/>
    </dgm:pt>
    <dgm:pt modelId="{1E719FC2-EFC8-41D3-A1D2-BEC2F2ECC7ED}" type="pres">
      <dgm:prSet presAssocID="{50981088-BAA9-4A3A-BD2A-B55BC3BF7D11}" presName="rootConnector" presStyleLbl="node2" presStyleIdx="0" presStyleCnt="2"/>
      <dgm:spPr/>
    </dgm:pt>
    <dgm:pt modelId="{304A072E-A50E-4097-A9E0-D2EC37F55785}" type="pres">
      <dgm:prSet presAssocID="{50981088-BAA9-4A3A-BD2A-B55BC3BF7D11}" presName="hierChild4" presStyleCnt="0"/>
      <dgm:spPr/>
    </dgm:pt>
    <dgm:pt modelId="{C443FC8C-4501-4DFD-B934-81685150C7C1}" type="pres">
      <dgm:prSet presAssocID="{50981088-BAA9-4A3A-BD2A-B55BC3BF7D11}" presName="hierChild5" presStyleCnt="0"/>
      <dgm:spPr/>
    </dgm:pt>
    <dgm:pt modelId="{13ABE50E-815A-4B81-A58B-8AA39A513B06}" type="pres">
      <dgm:prSet presAssocID="{3821B615-6A54-476D-9A5E-96DBB924C4C5}" presName="Name64" presStyleLbl="parChTrans1D2" presStyleIdx="1" presStyleCnt="2"/>
      <dgm:spPr/>
    </dgm:pt>
    <dgm:pt modelId="{C6B32EC5-3D96-453F-A317-9E5CD7A651EE}" type="pres">
      <dgm:prSet presAssocID="{4C5AA331-502D-4748-A978-4DFA8C2D64F6}" presName="hierRoot2" presStyleCnt="0">
        <dgm:presLayoutVars>
          <dgm:hierBranch val="init"/>
        </dgm:presLayoutVars>
      </dgm:prSet>
      <dgm:spPr/>
    </dgm:pt>
    <dgm:pt modelId="{A2022596-F106-4F17-938C-1C4BE676DBAC}" type="pres">
      <dgm:prSet presAssocID="{4C5AA331-502D-4748-A978-4DFA8C2D64F6}" presName="rootComposite" presStyleCnt="0"/>
      <dgm:spPr/>
    </dgm:pt>
    <dgm:pt modelId="{8CF5ECBD-A2F0-4F6C-BD61-DED83F5180F5}" type="pres">
      <dgm:prSet presAssocID="{4C5AA331-502D-4748-A978-4DFA8C2D64F6}" presName="rootText" presStyleLbl="node2" presStyleIdx="1" presStyleCnt="2" custScaleX="199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00245-AF01-43D8-93EE-EE225B874348}" type="pres">
      <dgm:prSet presAssocID="{4C5AA331-502D-4748-A978-4DFA8C2D64F6}" presName="rootConnector" presStyleLbl="node2" presStyleIdx="1" presStyleCnt="2"/>
      <dgm:spPr/>
    </dgm:pt>
    <dgm:pt modelId="{88526B37-D64B-44B6-910A-B5BD66C93276}" type="pres">
      <dgm:prSet presAssocID="{4C5AA331-502D-4748-A978-4DFA8C2D64F6}" presName="hierChild4" presStyleCnt="0"/>
      <dgm:spPr/>
    </dgm:pt>
    <dgm:pt modelId="{C2E639DA-8483-4A69-90BA-185C04A862E4}" type="pres">
      <dgm:prSet presAssocID="{4C5AA331-502D-4748-A978-4DFA8C2D64F6}" presName="hierChild5" presStyleCnt="0"/>
      <dgm:spPr/>
    </dgm:pt>
    <dgm:pt modelId="{10030666-497D-478F-B14F-9B4A1E95F45A}" type="pres">
      <dgm:prSet presAssocID="{85EF3EAD-E262-4268-B4A3-1226B99A8581}" presName="hierChild3" presStyleCnt="0"/>
      <dgm:spPr/>
    </dgm:pt>
  </dgm:ptLst>
  <dgm:cxnLst>
    <dgm:cxn modelId="{AF8D2D4C-D6CE-4CE3-B76F-94970315D62C}" type="presOf" srcId="{4C5AA331-502D-4748-A978-4DFA8C2D64F6}" destId="{8CF5ECBD-A2F0-4F6C-BD61-DED83F5180F5}" srcOrd="0" destOrd="0" presId="urn:microsoft.com/office/officeart/2009/3/layout/HorizontalOrganizationChart"/>
    <dgm:cxn modelId="{A89F6CF9-07CA-4E3D-BBF7-7FFE32C128A3}" srcId="{A44E06DE-B029-43AC-9E24-7AB78A7D28C1}" destId="{85EF3EAD-E262-4268-B4A3-1226B99A8581}" srcOrd="0" destOrd="0" parTransId="{2706788D-E1DE-4F11-9066-24C042CF9357}" sibTransId="{C99E7B8B-791D-4624-B592-DAE91260817E}"/>
    <dgm:cxn modelId="{DA4DAB9F-E01B-4DEA-B155-43DC8EC4425B}" type="presOf" srcId="{50981088-BAA9-4A3A-BD2A-B55BC3BF7D11}" destId="{1E719FC2-EFC8-41D3-A1D2-BEC2F2ECC7ED}" srcOrd="1" destOrd="0" presId="urn:microsoft.com/office/officeart/2009/3/layout/HorizontalOrganizationChart"/>
    <dgm:cxn modelId="{0702E83F-F1B2-42CC-9CBA-8AEDDD7547E4}" type="presOf" srcId="{4C5AA331-502D-4748-A978-4DFA8C2D64F6}" destId="{25E00245-AF01-43D8-93EE-EE225B874348}" srcOrd="1" destOrd="0" presId="urn:microsoft.com/office/officeart/2009/3/layout/HorizontalOrganizationChart"/>
    <dgm:cxn modelId="{B0A80452-1E53-43B2-AD34-2B9659CA74EA}" type="presOf" srcId="{85EF3EAD-E262-4268-B4A3-1226B99A8581}" destId="{73A132E8-C921-4C19-B6BC-3C36A5E2B5A2}" srcOrd="0" destOrd="0" presId="urn:microsoft.com/office/officeart/2009/3/layout/HorizontalOrganizationChart"/>
    <dgm:cxn modelId="{BEA6A3DA-6CE3-4BA9-A158-EBB24C31A1E5}" type="presOf" srcId="{50981088-BAA9-4A3A-BD2A-B55BC3BF7D11}" destId="{22B82717-43DD-4EB8-9DB3-16EAFBB52008}" srcOrd="0" destOrd="0" presId="urn:microsoft.com/office/officeart/2009/3/layout/HorizontalOrganizationChart"/>
    <dgm:cxn modelId="{B9602856-5BBF-4454-A5C0-D3BB3ECF74E3}" type="presOf" srcId="{6C2F71AF-34A5-4E61-A24A-5B4EF08B4F72}" destId="{DBEF62DD-2A6E-404F-9FEC-79387581375D}" srcOrd="0" destOrd="0" presId="urn:microsoft.com/office/officeart/2009/3/layout/HorizontalOrganizationChart"/>
    <dgm:cxn modelId="{94507155-D2C2-429C-B9C3-D2E9334484F0}" type="presOf" srcId="{85EF3EAD-E262-4268-B4A3-1226B99A8581}" destId="{79F8D94F-8869-490B-974F-5F506FA59508}" srcOrd="1" destOrd="0" presId="urn:microsoft.com/office/officeart/2009/3/layout/HorizontalOrganizationChart"/>
    <dgm:cxn modelId="{47CB55DD-BD46-4119-9DBA-9E13DD4028BB}" type="presOf" srcId="{A44E06DE-B029-43AC-9E24-7AB78A7D28C1}" destId="{4409CE2D-4541-474C-A555-58037A58F796}" srcOrd="0" destOrd="0" presId="urn:microsoft.com/office/officeart/2009/3/layout/HorizontalOrganizationChart"/>
    <dgm:cxn modelId="{EF94DD98-6CF8-4B8B-8840-BBFF13AD19E6}" srcId="{85EF3EAD-E262-4268-B4A3-1226B99A8581}" destId="{4C5AA331-502D-4748-A978-4DFA8C2D64F6}" srcOrd="1" destOrd="0" parTransId="{3821B615-6A54-476D-9A5E-96DBB924C4C5}" sibTransId="{4FA18FAE-B5BA-40BC-8E9F-3F06BF11FD88}"/>
    <dgm:cxn modelId="{845C628A-6A18-4C81-B0D1-BF6E58A598BE}" srcId="{85EF3EAD-E262-4268-B4A3-1226B99A8581}" destId="{50981088-BAA9-4A3A-BD2A-B55BC3BF7D11}" srcOrd="0" destOrd="0" parTransId="{6C2F71AF-34A5-4E61-A24A-5B4EF08B4F72}" sibTransId="{419949BB-1FB4-41F0-B113-97D0ADA813F7}"/>
    <dgm:cxn modelId="{823C3D98-0F96-47C6-9B99-2A97DF46A978}" type="presOf" srcId="{3821B615-6A54-476D-9A5E-96DBB924C4C5}" destId="{13ABE50E-815A-4B81-A58B-8AA39A513B06}" srcOrd="0" destOrd="0" presId="urn:microsoft.com/office/officeart/2009/3/layout/HorizontalOrganizationChart"/>
    <dgm:cxn modelId="{1FFCA837-316E-4159-A98F-10A76397C4F6}" type="presParOf" srcId="{4409CE2D-4541-474C-A555-58037A58F796}" destId="{3B485D01-3337-4CDF-94EF-C6B7C21C68F1}" srcOrd="0" destOrd="0" presId="urn:microsoft.com/office/officeart/2009/3/layout/HorizontalOrganizationChart"/>
    <dgm:cxn modelId="{B2BF1327-5CA7-456C-B8DD-26E20A9BE147}" type="presParOf" srcId="{3B485D01-3337-4CDF-94EF-C6B7C21C68F1}" destId="{F9EC6419-7474-4C89-8085-C1FF04F36A22}" srcOrd="0" destOrd="0" presId="urn:microsoft.com/office/officeart/2009/3/layout/HorizontalOrganizationChart"/>
    <dgm:cxn modelId="{5ECE794C-1ABA-4294-B71F-1045375DFD78}" type="presParOf" srcId="{F9EC6419-7474-4C89-8085-C1FF04F36A22}" destId="{73A132E8-C921-4C19-B6BC-3C36A5E2B5A2}" srcOrd="0" destOrd="0" presId="urn:microsoft.com/office/officeart/2009/3/layout/HorizontalOrganizationChart"/>
    <dgm:cxn modelId="{3E99F701-6346-467A-A633-1C9077FB69A4}" type="presParOf" srcId="{F9EC6419-7474-4C89-8085-C1FF04F36A22}" destId="{79F8D94F-8869-490B-974F-5F506FA59508}" srcOrd="1" destOrd="0" presId="urn:microsoft.com/office/officeart/2009/3/layout/HorizontalOrganizationChart"/>
    <dgm:cxn modelId="{645180A6-CF13-4619-AA4A-271A49515C0A}" type="presParOf" srcId="{3B485D01-3337-4CDF-94EF-C6B7C21C68F1}" destId="{88CDE2B4-C68D-4B75-8424-821D9BB96A58}" srcOrd="1" destOrd="0" presId="urn:microsoft.com/office/officeart/2009/3/layout/HorizontalOrganizationChart"/>
    <dgm:cxn modelId="{C527A751-C771-40D0-96C7-39C608392A1D}" type="presParOf" srcId="{88CDE2B4-C68D-4B75-8424-821D9BB96A58}" destId="{DBEF62DD-2A6E-404F-9FEC-79387581375D}" srcOrd="0" destOrd="0" presId="urn:microsoft.com/office/officeart/2009/3/layout/HorizontalOrganizationChart"/>
    <dgm:cxn modelId="{BE32410E-9C2D-49F3-AA50-2889F9CE5755}" type="presParOf" srcId="{88CDE2B4-C68D-4B75-8424-821D9BB96A58}" destId="{F3214BF6-2F2F-4EDA-87ED-1CF63A6632C3}" srcOrd="1" destOrd="0" presId="urn:microsoft.com/office/officeart/2009/3/layout/HorizontalOrganizationChart"/>
    <dgm:cxn modelId="{282037E8-45AA-43DC-8B56-9BC7B8D1A269}" type="presParOf" srcId="{F3214BF6-2F2F-4EDA-87ED-1CF63A6632C3}" destId="{8FCB9FF0-E293-4C6C-8A99-395A1A5FD4DB}" srcOrd="0" destOrd="0" presId="urn:microsoft.com/office/officeart/2009/3/layout/HorizontalOrganizationChart"/>
    <dgm:cxn modelId="{4A8F6C5F-DF76-4FFF-A5D8-9804E18BF509}" type="presParOf" srcId="{8FCB9FF0-E293-4C6C-8A99-395A1A5FD4DB}" destId="{22B82717-43DD-4EB8-9DB3-16EAFBB52008}" srcOrd="0" destOrd="0" presId="urn:microsoft.com/office/officeart/2009/3/layout/HorizontalOrganizationChart"/>
    <dgm:cxn modelId="{C0F8A670-8DAB-42A6-B102-918AF3EA9601}" type="presParOf" srcId="{8FCB9FF0-E293-4C6C-8A99-395A1A5FD4DB}" destId="{1E719FC2-EFC8-41D3-A1D2-BEC2F2ECC7ED}" srcOrd="1" destOrd="0" presId="urn:microsoft.com/office/officeart/2009/3/layout/HorizontalOrganizationChart"/>
    <dgm:cxn modelId="{E88FF9E6-392A-4578-A0A3-64E04D1BEAD9}" type="presParOf" srcId="{F3214BF6-2F2F-4EDA-87ED-1CF63A6632C3}" destId="{304A072E-A50E-4097-A9E0-D2EC37F55785}" srcOrd="1" destOrd="0" presId="urn:microsoft.com/office/officeart/2009/3/layout/HorizontalOrganizationChart"/>
    <dgm:cxn modelId="{9E7A4AD4-5FF4-4E4D-AA11-21AA190562A8}" type="presParOf" srcId="{F3214BF6-2F2F-4EDA-87ED-1CF63A6632C3}" destId="{C443FC8C-4501-4DFD-B934-81685150C7C1}" srcOrd="2" destOrd="0" presId="urn:microsoft.com/office/officeart/2009/3/layout/HorizontalOrganizationChart"/>
    <dgm:cxn modelId="{78D48651-41BF-42B4-9672-25B994165D49}" type="presParOf" srcId="{88CDE2B4-C68D-4B75-8424-821D9BB96A58}" destId="{13ABE50E-815A-4B81-A58B-8AA39A513B06}" srcOrd="2" destOrd="0" presId="urn:microsoft.com/office/officeart/2009/3/layout/HorizontalOrganizationChart"/>
    <dgm:cxn modelId="{771D7F0D-9D53-4679-875D-4CD928192B85}" type="presParOf" srcId="{88CDE2B4-C68D-4B75-8424-821D9BB96A58}" destId="{C6B32EC5-3D96-453F-A317-9E5CD7A651EE}" srcOrd="3" destOrd="0" presId="urn:microsoft.com/office/officeart/2009/3/layout/HorizontalOrganizationChart"/>
    <dgm:cxn modelId="{3480110C-147B-4854-80F7-48C384A61D69}" type="presParOf" srcId="{C6B32EC5-3D96-453F-A317-9E5CD7A651EE}" destId="{A2022596-F106-4F17-938C-1C4BE676DBAC}" srcOrd="0" destOrd="0" presId="urn:microsoft.com/office/officeart/2009/3/layout/HorizontalOrganizationChart"/>
    <dgm:cxn modelId="{718C6C40-796B-4E3F-AB1A-EA5B1BD348D5}" type="presParOf" srcId="{A2022596-F106-4F17-938C-1C4BE676DBAC}" destId="{8CF5ECBD-A2F0-4F6C-BD61-DED83F5180F5}" srcOrd="0" destOrd="0" presId="urn:microsoft.com/office/officeart/2009/3/layout/HorizontalOrganizationChart"/>
    <dgm:cxn modelId="{1FF4993B-3BB4-4C37-9878-F40B83A040E7}" type="presParOf" srcId="{A2022596-F106-4F17-938C-1C4BE676DBAC}" destId="{25E00245-AF01-43D8-93EE-EE225B874348}" srcOrd="1" destOrd="0" presId="urn:microsoft.com/office/officeart/2009/3/layout/HorizontalOrganizationChart"/>
    <dgm:cxn modelId="{F00933B0-58E6-4132-80E3-5856A25B3C37}" type="presParOf" srcId="{C6B32EC5-3D96-453F-A317-9E5CD7A651EE}" destId="{88526B37-D64B-44B6-910A-B5BD66C93276}" srcOrd="1" destOrd="0" presId="urn:microsoft.com/office/officeart/2009/3/layout/HorizontalOrganizationChart"/>
    <dgm:cxn modelId="{B5BE7E9C-EF84-4A51-A65B-5B5158DE9F88}" type="presParOf" srcId="{C6B32EC5-3D96-453F-A317-9E5CD7A651EE}" destId="{C2E639DA-8483-4A69-90BA-185C04A862E4}" srcOrd="2" destOrd="0" presId="urn:microsoft.com/office/officeart/2009/3/layout/HorizontalOrganizationChart"/>
    <dgm:cxn modelId="{FC006A71-129A-469D-AE37-315DEB4E07EE}" type="presParOf" srcId="{3B485D01-3337-4CDF-94EF-C6B7C21C68F1}" destId="{10030666-497D-478F-B14F-9B4A1E95F45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BEB8C-9D25-4D8E-870C-BC633CA7EBA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C78839-64DE-4D85-81D7-BAC3835231C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Законопослушное </a:t>
          </a:r>
          <a:endParaRPr lang="ru-RU" sz="2800" b="1" dirty="0">
            <a:solidFill>
              <a:schemeClr val="tx1"/>
            </a:solidFill>
          </a:endParaRPr>
        </a:p>
      </dgm:t>
    </dgm:pt>
    <dgm:pt modelId="{1DAE941C-D7B7-40E9-B5FC-30ACBCC4D444}" type="parTrans" cxnId="{4AAE444A-35A3-4BAB-885A-D22CE996D2B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B322C75-DA52-460C-961F-D32BC9C65248}" type="sibTrans" cxnId="{4AAE444A-35A3-4BAB-885A-D22CE996D2B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5CBBB4A-0D43-4440-B30A-1C4910EBD8C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Конформистское </a:t>
          </a:r>
          <a:endParaRPr lang="ru-RU" sz="2800" b="1" dirty="0">
            <a:solidFill>
              <a:schemeClr val="tx1"/>
            </a:solidFill>
          </a:endParaRPr>
        </a:p>
      </dgm:t>
    </dgm:pt>
    <dgm:pt modelId="{7D15C9E4-3280-4991-9AE7-0F84468E302E}" type="parTrans" cxnId="{0AF4B91D-BA42-40A9-98D5-D4CD8BCF5B2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FF421D6-3F3E-41A0-8AC7-7A8210AD6DCB}" type="sibTrans" cxnId="{0AF4B91D-BA42-40A9-98D5-D4CD8BCF5B2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9B698DF-2536-4D6D-A9AB-CD94E8CA4B3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Социально-активное </a:t>
          </a:r>
          <a:endParaRPr lang="ru-RU" sz="2800" b="1" dirty="0">
            <a:solidFill>
              <a:schemeClr val="tx1"/>
            </a:solidFill>
          </a:endParaRPr>
        </a:p>
      </dgm:t>
    </dgm:pt>
    <dgm:pt modelId="{2ABD7137-BEF9-4582-A55D-E66391E27389}" type="parTrans" cxnId="{E80B9FCD-6BE6-46FA-8CDF-B596EE6AAFA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811E7E5-2F7A-4232-AC6F-414305BAB810}" type="sibTrans" cxnId="{E80B9FCD-6BE6-46FA-8CDF-B596EE6AAFA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D41EC5E-6010-4C63-9847-7AB25153AC0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Маргинальное </a:t>
          </a:r>
          <a:endParaRPr lang="ru-RU" sz="2800" b="1" dirty="0">
            <a:solidFill>
              <a:schemeClr val="tx1"/>
            </a:solidFill>
          </a:endParaRPr>
        </a:p>
      </dgm:t>
    </dgm:pt>
    <dgm:pt modelId="{D72181DA-BD06-40A2-B471-B2B3C57FBA25}" type="parTrans" cxnId="{0B0256D7-6C4E-4658-BEDF-235025820ED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565D01-DDD7-40CE-8BE8-12E3A032209A}" type="sibTrans" cxnId="{0B0256D7-6C4E-4658-BEDF-235025820ED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35936FC-E5E8-474C-93B0-2C29888D49B8}" type="pres">
      <dgm:prSet presAssocID="{2C0BEB8C-9D25-4D8E-870C-BC633CA7EBA9}" presName="diagram" presStyleCnt="0">
        <dgm:presLayoutVars>
          <dgm:dir/>
          <dgm:resizeHandles val="exact"/>
        </dgm:presLayoutVars>
      </dgm:prSet>
      <dgm:spPr/>
    </dgm:pt>
    <dgm:pt modelId="{B61EEAB9-0BFD-4E88-A813-1D18045BF33D}" type="pres">
      <dgm:prSet presAssocID="{FFC78839-64DE-4D85-81D7-BAC3835231C9}" presName="node" presStyleLbl="node1" presStyleIdx="0" presStyleCnt="4" custScaleX="634081">
        <dgm:presLayoutVars>
          <dgm:bulletEnabled val="1"/>
        </dgm:presLayoutVars>
      </dgm:prSet>
      <dgm:spPr/>
    </dgm:pt>
    <dgm:pt modelId="{036A24D6-B0C4-40D6-A09C-E90F3C74E208}" type="pres">
      <dgm:prSet presAssocID="{6B322C75-DA52-460C-961F-D32BC9C65248}" presName="sibTrans" presStyleCnt="0"/>
      <dgm:spPr/>
    </dgm:pt>
    <dgm:pt modelId="{1185F58D-912C-4D6E-92EE-52E6E96E5204}" type="pres">
      <dgm:prSet presAssocID="{A5CBBB4A-0D43-4440-B30A-1C4910EBD8C2}" presName="node" presStyleLbl="node1" presStyleIdx="1" presStyleCnt="4" custScaleX="634081">
        <dgm:presLayoutVars>
          <dgm:bulletEnabled val="1"/>
        </dgm:presLayoutVars>
      </dgm:prSet>
      <dgm:spPr/>
    </dgm:pt>
    <dgm:pt modelId="{FB045AD6-E63F-47BB-AB94-817A03EF2A0C}" type="pres">
      <dgm:prSet presAssocID="{8FF421D6-3F3E-41A0-8AC7-7A8210AD6DCB}" presName="sibTrans" presStyleCnt="0"/>
      <dgm:spPr/>
    </dgm:pt>
    <dgm:pt modelId="{16C84C27-8932-4188-9815-36371286D05D}" type="pres">
      <dgm:prSet presAssocID="{99B698DF-2536-4D6D-A9AB-CD94E8CA4B33}" presName="node" presStyleLbl="node1" presStyleIdx="2" presStyleCnt="4" custScaleX="634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FEBB6-EF95-4C24-820B-CB1104AA9C4C}" type="pres">
      <dgm:prSet presAssocID="{5811E7E5-2F7A-4232-AC6F-414305BAB810}" presName="sibTrans" presStyleCnt="0"/>
      <dgm:spPr/>
    </dgm:pt>
    <dgm:pt modelId="{C7C4C6DC-30E9-44DE-89CB-B4C1F1AE7017}" type="pres">
      <dgm:prSet presAssocID="{ED41EC5E-6010-4C63-9847-7AB25153AC04}" presName="node" presStyleLbl="node1" presStyleIdx="3" presStyleCnt="4" custScaleX="634081" custLinFactNeighborX="-782" custLinFactNeighborY="1894">
        <dgm:presLayoutVars>
          <dgm:bulletEnabled val="1"/>
        </dgm:presLayoutVars>
      </dgm:prSet>
      <dgm:spPr/>
    </dgm:pt>
  </dgm:ptLst>
  <dgm:cxnLst>
    <dgm:cxn modelId="{4AAE444A-35A3-4BAB-885A-D22CE996D2B4}" srcId="{2C0BEB8C-9D25-4D8E-870C-BC633CA7EBA9}" destId="{FFC78839-64DE-4D85-81D7-BAC3835231C9}" srcOrd="0" destOrd="0" parTransId="{1DAE941C-D7B7-40E9-B5FC-30ACBCC4D444}" sibTransId="{6B322C75-DA52-460C-961F-D32BC9C65248}"/>
    <dgm:cxn modelId="{9A3CDCA5-31C4-45E6-A7A4-CDBCC1E1D89F}" type="presOf" srcId="{ED41EC5E-6010-4C63-9847-7AB25153AC04}" destId="{C7C4C6DC-30E9-44DE-89CB-B4C1F1AE7017}" srcOrd="0" destOrd="0" presId="urn:microsoft.com/office/officeart/2005/8/layout/default"/>
    <dgm:cxn modelId="{0B0256D7-6C4E-4658-BEDF-235025820EDB}" srcId="{2C0BEB8C-9D25-4D8E-870C-BC633CA7EBA9}" destId="{ED41EC5E-6010-4C63-9847-7AB25153AC04}" srcOrd="3" destOrd="0" parTransId="{D72181DA-BD06-40A2-B471-B2B3C57FBA25}" sibTransId="{16565D01-DDD7-40CE-8BE8-12E3A032209A}"/>
    <dgm:cxn modelId="{E80B9FCD-6BE6-46FA-8CDF-B596EE6AAFA4}" srcId="{2C0BEB8C-9D25-4D8E-870C-BC633CA7EBA9}" destId="{99B698DF-2536-4D6D-A9AB-CD94E8CA4B33}" srcOrd="2" destOrd="0" parTransId="{2ABD7137-BEF9-4582-A55D-E66391E27389}" sibTransId="{5811E7E5-2F7A-4232-AC6F-414305BAB810}"/>
    <dgm:cxn modelId="{19D5231C-FF82-466C-AA46-390181A5C472}" type="presOf" srcId="{99B698DF-2536-4D6D-A9AB-CD94E8CA4B33}" destId="{16C84C27-8932-4188-9815-36371286D05D}" srcOrd="0" destOrd="0" presId="urn:microsoft.com/office/officeart/2005/8/layout/default"/>
    <dgm:cxn modelId="{0AF4B91D-BA42-40A9-98D5-D4CD8BCF5B2F}" srcId="{2C0BEB8C-9D25-4D8E-870C-BC633CA7EBA9}" destId="{A5CBBB4A-0D43-4440-B30A-1C4910EBD8C2}" srcOrd="1" destOrd="0" parTransId="{7D15C9E4-3280-4991-9AE7-0F84468E302E}" sibTransId="{8FF421D6-3F3E-41A0-8AC7-7A8210AD6DCB}"/>
    <dgm:cxn modelId="{B6CFF363-C3CC-4A56-A6A3-9C5ACF500F6D}" type="presOf" srcId="{FFC78839-64DE-4D85-81D7-BAC3835231C9}" destId="{B61EEAB9-0BFD-4E88-A813-1D18045BF33D}" srcOrd="0" destOrd="0" presId="urn:microsoft.com/office/officeart/2005/8/layout/default"/>
    <dgm:cxn modelId="{10ACB5BC-1AA7-448E-BE70-1B8AEDF062CD}" type="presOf" srcId="{A5CBBB4A-0D43-4440-B30A-1C4910EBD8C2}" destId="{1185F58D-912C-4D6E-92EE-52E6E96E5204}" srcOrd="0" destOrd="0" presId="urn:microsoft.com/office/officeart/2005/8/layout/default"/>
    <dgm:cxn modelId="{0A5EBD57-6E7F-4C24-A63B-36DD9E025272}" type="presOf" srcId="{2C0BEB8C-9D25-4D8E-870C-BC633CA7EBA9}" destId="{735936FC-E5E8-474C-93B0-2C29888D49B8}" srcOrd="0" destOrd="0" presId="urn:microsoft.com/office/officeart/2005/8/layout/default"/>
    <dgm:cxn modelId="{A18F1213-3515-41A6-B4F1-88BA1F1CD42C}" type="presParOf" srcId="{735936FC-E5E8-474C-93B0-2C29888D49B8}" destId="{B61EEAB9-0BFD-4E88-A813-1D18045BF33D}" srcOrd="0" destOrd="0" presId="urn:microsoft.com/office/officeart/2005/8/layout/default"/>
    <dgm:cxn modelId="{787CDFA3-9720-4E45-AD66-A9A591B7EDB6}" type="presParOf" srcId="{735936FC-E5E8-474C-93B0-2C29888D49B8}" destId="{036A24D6-B0C4-40D6-A09C-E90F3C74E208}" srcOrd="1" destOrd="0" presId="urn:microsoft.com/office/officeart/2005/8/layout/default"/>
    <dgm:cxn modelId="{064DC939-83DD-409E-A155-08452DF2281F}" type="presParOf" srcId="{735936FC-E5E8-474C-93B0-2C29888D49B8}" destId="{1185F58D-912C-4D6E-92EE-52E6E96E5204}" srcOrd="2" destOrd="0" presId="urn:microsoft.com/office/officeart/2005/8/layout/default"/>
    <dgm:cxn modelId="{42EE2439-5E13-4311-935E-0476D40EA369}" type="presParOf" srcId="{735936FC-E5E8-474C-93B0-2C29888D49B8}" destId="{FB045AD6-E63F-47BB-AB94-817A03EF2A0C}" srcOrd="3" destOrd="0" presId="urn:microsoft.com/office/officeart/2005/8/layout/default"/>
    <dgm:cxn modelId="{F4B4A5A4-8A06-4FB1-8D61-CB79AB0C6EE7}" type="presParOf" srcId="{735936FC-E5E8-474C-93B0-2C29888D49B8}" destId="{16C84C27-8932-4188-9815-36371286D05D}" srcOrd="4" destOrd="0" presId="urn:microsoft.com/office/officeart/2005/8/layout/default"/>
    <dgm:cxn modelId="{D0BA0016-EEA0-4930-A540-B0B1B4935B3D}" type="presParOf" srcId="{735936FC-E5E8-474C-93B0-2C29888D49B8}" destId="{0D6FEBB6-EF95-4C24-820B-CB1104AA9C4C}" srcOrd="5" destOrd="0" presId="urn:microsoft.com/office/officeart/2005/8/layout/default"/>
    <dgm:cxn modelId="{1B46240C-7F25-4985-8EDD-DD1524B3B130}" type="presParOf" srcId="{735936FC-E5E8-474C-93B0-2C29888D49B8}" destId="{C7C4C6DC-30E9-44DE-89CB-B4C1F1AE70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2D501-B9F9-49AF-AE09-E92C584915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F58E3-42AC-426E-8AB0-37F2693D3DF3}">
      <dgm:prSet phldrT="[Текст]"/>
      <dgm:spPr/>
      <dgm:t>
        <a:bodyPr/>
        <a:lstStyle/>
        <a:p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Общественно-опасный характер, вредные последствия </a:t>
          </a:r>
          <a:r>
            <a:rPr lang="ru-RU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C37ED-F03B-4D6D-9AE1-51B28F92AFA7}" type="parTrans" cxnId="{E07114A5-C956-4E53-828C-C3C44B680F4A}">
      <dgm:prSet/>
      <dgm:spPr/>
      <dgm:t>
        <a:bodyPr/>
        <a:lstStyle/>
        <a:p>
          <a:endParaRPr lang="ru-RU"/>
        </a:p>
      </dgm:t>
    </dgm:pt>
    <dgm:pt modelId="{AADF7D70-798F-4B2E-AA07-3323CAB3634C}" type="sibTrans" cxnId="{E07114A5-C956-4E53-828C-C3C44B680F4A}">
      <dgm:prSet/>
      <dgm:spPr/>
      <dgm:t>
        <a:bodyPr/>
        <a:lstStyle/>
        <a:p>
          <a:endParaRPr lang="ru-RU"/>
        </a:p>
      </dgm:t>
    </dgm:pt>
    <dgm:pt modelId="{A2B2A61D-ADA0-4D3F-A8AA-AB9A8E8AED8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Противоправный характер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2BB50-92EC-4AE4-866F-7A635312F772}" type="parTrans" cxnId="{83F7FA04-4E06-4DF1-90A0-735D949C9639}">
      <dgm:prSet/>
      <dgm:spPr/>
      <dgm:t>
        <a:bodyPr/>
        <a:lstStyle/>
        <a:p>
          <a:endParaRPr lang="ru-RU"/>
        </a:p>
      </dgm:t>
    </dgm:pt>
    <dgm:pt modelId="{295D88E8-4091-499D-9A16-56A995E56D82}" type="sibTrans" cxnId="{83F7FA04-4E06-4DF1-90A0-735D949C9639}">
      <dgm:prSet/>
      <dgm:spPr/>
      <dgm:t>
        <a:bodyPr/>
        <a:lstStyle/>
        <a:p>
          <a:endParaRPr lang="ru-RU"/>
        </a:p>
      </dgm:t>
    </dgm:pt>
    <dgm:pt modelId="{FEBFBFE4-B769-4DC7-99CC-C61CE0A02C0E}">
      <dgm:prSet phldrT="[Текст]"/>
      <dgm:spPr/>
      <dgm:t>
        <a:bodyPr/>
        <a:lstStyle/>
        <a:p>
          <a:r>
            <a:rPr lang="ru-RU" b="1" dirty="0" smtClean="0"/>
            <a:t>Противоправность</a:t>
          </a:r>
          <a:r>
            <a:rPr lang="ru-RU" dirty="0" smtClean="0"/>
            <a:t> — юридическое выражение общественной опасности деяния.</a:t>
          </a:r>
          <a:endParaRPr lang="ru-RU" dirty="0"/>
        </a:p>
      </dgm:t>
    </dgm:pt>
    <dgm:pt modelId="{B1AD51FF-8D06-4506-BEB6-AA44E014997E}" type="parTrans" cxnId="{221EC2EA-0A33-4C9F-A48C-C18A4928820E}">
      <dgm:prSet/>
      <dgm:spPr/>
      <dgm:t>
        <a:bodyPr/>
        <a:lstStyle/>
        <a:p>
          <a:endParaRPr lang="ru-RU"/>
        </a:p>
      </dgm:t>
    </dgm:pt>
    <dgm:pt modelId="{36A6CDBE-86DE-4DCC-AB05-EF7AD5F70BBA}" type="sibTrans" cxnId="{221EC2EA-0A33-4C9F-A48C-C18A4928820E}">
      <dgm:prSet/>
      <dgm:spPr/>
      <dgm:t>
        <a:bodyPr/>
        <a:lstStyle/>
        <a:p>
          <a:endParaRPr lang="ru-RU"/>
        </a:p>
      </dgm:t>
    </dgm:pt>
    <dgm:pt modelId="{6E1C8F04-D6BD-48EA-8261-4DC1EBFF593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Правонарушением считается действие или бездействие.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CD108F-57D2-4BDA-A102-5991AD719E37}" type="parTrans" cxnId="{F32979CD-E995-408E-AD69-3943BA8F3555}">
      <dgm:prSet/>
      <dgm:spPr/>
      <dgm:t>
        <a:bodyPr/>
        <a:lstStyle/>
        <a:p>
          <a:endParaRPr lang="ru-RU"/>
        </a:p>
      </dgm:t>
    </dgm:pt>
    <dgm:pt modelId="{5336B5DA-B402-46A0-BE13-957B035847B7}" type="sibTrans" cxnId="{F32979CD-E995-408E-AD69-3943BA8F3555}">
      <dgm:prSet/>
      <dgm:spPr/>
      <dgm:t>
        <a:bodyPr/>
        <a:lstStyle/>
        <a:p>
          <a:endParaRPr lang="ru-RU"/>
        </a:p>
      </dgm:t>
    </dgm:pt>
    <dgm:pt modelId="{037EFDEC-3F08-4D3C-994A-C24815C535A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Правонарушение — </a:t>
          </a:r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всегда виновное деяние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6F4FCF-2409-4DAA-93F7-F5DB6B7B1FA1}" type="parTrans" cxnId="{01D3A454-F52A-4395-B062-3B5F1F498C3E}">
      <dgm:prSet/>
      <dgm:spPr/>
      <dgm:t>
        <a:bodyPr/>
        <a:lstStyle/>
        <a:p>
          <a:endParaRPr lang="ru-RU"/>
        </a:p>
      </dgm:t>
    </dgm:pt>
    <dgm:pt modelId="{600E23FA-BD71-47EC-8384-49B3C1AE0993}" type="sibTrans" cxnId="{01D3A454-F52A-4395-B062-3B5F1F498C3E}">
      <dgm:prSet/>
      <dgm:spPr/>
      <dgm:t>
        <a:bodyPr/>
        <a:lstStyle/>
        <a:p>
          <a:endParaRPr lang="ru-RU"/>
        </a:p>
      </dgm:t>
    </dgm:pt>
    <dgm:pt modelId="{DCE3A99B-FB64-4F5D-A1C5-EBF3181F6746}">
      <dgm:prSet/>
      <dgm:spPr/>
      <dgm:t>
        <a:bodyPr/>
        <a:lstStyle/>
        <a:p>
          <a:r>
            <a:rPr lang="ru-RU" dirty="0" smtClean="0"/>
            <a:t>Деяния бывают двух видов: </a:t>
          </a:r>
          <a:r>
            <a:rPr lang="ru-RU" b="1" dirty="0" smtClean="0"/>
            <a:t>действие</a:t>
          </a:r>
          <a:r>
            <a:rPr lang="ru-RU" dirty="0" smtClean="0"/>
            <a:t> и </a:t>
          </a:r>
          <a:r>
            <a:rPr lang="ru-RU" b="1" dirty="0" smtClean="0"/>
            <a:t>бездействие.</a:t>
          </a:r>
          <a:endParaRPr lang="ru-RU" dirty="0"/>
        </a:p>
      </dgm:t>
    </dgm:pt>
    <dgm:pt modelId="{D98D2CD2-9B6C-4506-A3DA-D0A67C4C41D5}" type="parTrans" cxnId="{AC6B5B21-C26B-4E13-87CF-B482FECADF80}">
      <dgm:prSet/>
      <dgm:spPr/>
      <dgm:t>
        <a:bodyPr/>
        <a:lstStyle/>
        <a:p>
          <a:endParaRPr lang="ru-RU"/>
        </a:p>
      </dgm:t>
    </dgm:pt>
    <dgm:pt modelId="{4BF1B156-9060-4316-8166-38CB5B5FBFB1}" type="sibTrans" cxnId="{AC6B5B21-C26B-4E13-87CF-B482FECADF80}">
      <dgm:prSet/>
      <dgm:spPr/>
      <dgm:t>
        <a:bodyPr/>
        <a:lstStyle/>
        <a:p>
          <a:endParaRPr lang="ru-RU"/>
        </a:p>
      </dgm:t>
    </dgm:pt>
    <dgm:pt modelId="{92A4EAC2-8D9C-4894-AF86-DBDEF462D5F4}">
      <dgm:prSet/>
      <dgm:spPr/>
      <dgm:t>
        <a:bodyPr/>
        <a:lstStyle/>
        <a:p>
          <a:r>
            <a:rPr lang="ru-RU" b="1" dirty="0" smtClean="0"/>
            <a:t>Вина — </a:t>
          </a:r>
          <a:r>
            <a:rPr lang="ru-RU" b="0" dirty="0" smtClean="0"/>
            <a:t>это психическое отношение лица к совершаемому общественно опасному действию или бездействию и его последствиям, выражающееся в форме умысла или неосторожности.</a:t>
          </a:r>
          <a:endParaRPr lang="ru-RU" b="0" dirty="0"/>
        </a:p>
      </dgm:t>
    </dgm:pt>
    <dgm:pt modelId="{B3C0D6A0-81F7-4BFB-9666-6F3B00E8A959}" type="parTrans" cxnId="{82A86F63-AE58-494B-82EA-9EDAB61B51A0}">
      <dgm:prSet/>
      <dgm:spPr/>
      <dgm:t>
        <a:bodyPr/>
        <a:lstStyle/>
        <a:p>
          <a:endParaRPr lang="ru-RU"/>
        </a:p>
      </dgm:t>
    </dgm:pt>
    <dgm:pt modelId="{95CBAA5D-FCB5-4268-BFA5-3FAA6DB9A395}" type="sibTrans" cxnId="{82A86F63-AE58-494B-82EA-9EDAB61B51A0}">
      <dgm:prSet/>
      <dgm:spPr/>
      <dgm:t>
        <a:bodyPr/>
        <a:lstStyle/>
        <a:p>
          <a:endParaRPr lang="ru-RU"/>
        </a:p>
      </dgm:t>
    </dgm:pt>
    <dgm:pt modelId="{EFB6E263-0D23-450C-B128-EF00AA84C494}" type="pres">
      <dgm:prSet presAssocID="{AFD2D501-B9F9-49AF-AE09-E92C584915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F6227-7026-43FB-AE3C-ACD8A7E50511}" type="pres">
      <dgm:prSet presAssocID="{B7BF58E3-42AC-426E-8AB0-37F2693D3DF3}" presName="parentLin" presStyleCnt="0"/>
      <dgm:spPr/>
    </dgm:pt>
    <dgm:pt modelId="{0152AF49-28DB-4B90-A538-1A8B0FE5179F}" type="pres">
      <dgm:prSet presAssocID="{B7BF58E3-42AC-426E-8AB0-37F2693D3D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ED4B78A-AC69-40A8-BC70-63FA5B0862E2}" type="pres">
      <dgm:prSet presAssocID="{B7BF58E3-42AC-426E-8AB0-37F2693D3D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BCE99-F54C-4343-B3DC-25A7B32FFA3D}" type="pres">
      <dgm:prSet presAssocID="{B7BF58E3-42AC-426E-8AB0-37F2693D3DF3}" presName="negativeSpace" presStyleCnt="0"/>
      <dgm:spPr/>
    </dgm:pt>
    <dgm:pt modelId="{8EBE6AFF-BF79-4EF2-8F9E-E31B73BEADF6}" type="pres">
      <dgm:prSet presAssocID="{B7BF58E3-42AC-426E-8AB0-37F2693D3DF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7EF2B-2BBC-42CC-B6D2-07AA3FEEDF8A}" type="pres">
      <dgm:prSet presAssocID="{AADF7D70-798F-4B2E-AA07-3323CAB3634C}" presName="spaceBetweenRectangles" presStyleCnt="0"/>
      <dgm:spPr/>
    </dgm:pt>
    <dgm:pt modelId="{705F32FE-DA63-499C-BDB0-B4A0D5617D73}" type="pres">
      <dgm:prSet presAssocID="{A2B2A61D-ADA0-4D3F-A8AA-AB9A8E8AED82}" presName="parentLin" presStyleCnt="0"/>
      <dgm:spPr/>
    </dgm:pt>
    <dgm:pt modelId="{668209A0-1A68-4179-9EB5-6CFA0A99CB30}" type="pres">
      <dgm:prSet presAssocID="{A2B2A61D-ADA0-4D3F-A8AA-AB9A8E8AED8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C54D1D7-005D-4567-AD2C-988E121EDC10}" type="pres">
      <dgm:prSet presAssocID="{A2B2A61D-ADA0-4D3F-A8AA-AB9A8E8AED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FDFDD-A10E-4181-89A3-FC96473EFC33}" type="pres">
      <dgm:prSet presAssocID="{A2B2A61D-ADA0-4D3F-A8AA-AB9A8E8AED82}" presName="negativeSpace" presStyleCnt="0"/>
      <dgm:spPr/>
    </dgm:pt>
    <dgm:pt modelId="{B4C78ADC-D975-420E-A14D-6E5E37E822CB}" type="pres">
      <dgm:prSet presAssocID="{A2B2A61D-ADA0-4D3F-A8AA-AB9A8E8AED8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68A17-EED3-4007-A796-E3959A01D538}" type="pres">
      <dgm:prSet presAssocID="{295D88E8-4091-499D-9A16-56A995E56D82}" presName="spaceBetweenRectangles" presStyleCnt="0"/>
      <dgm:spPr/>
    </dgm:pt>
    <dgm:pt modelId="{FADCF96E-2D60-4875-BCBF-0E381870978B}" type="pres">
      <dgm:prSet presAssocID="{6E1C8F04-D6BD-48EA-8261-4DC1EBFF593C}" presName="parentLin" presStyleCnt="0"/>
      <dgm:spPr/>
    </dgm:pt>
    <dgm:pt modelId="{6CFEABB0-5B7F-4608-8494-1E0E0C7CC17E}" type="pres">
      <dgm:prSet presAssocID="{6E1C8F04-D6BD-48EA-8261-4DC1EBFF59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E023664-1876-4249-9160-41761FD06986}" type="pres">
      <dgm:prSet presAssocID="{6E1C8F04-D6BD-48EA-8261-4DC1EBFF59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10D36-3603-48C1-9C15-8578BF9909A7}" type="pres">
      <dgm:prSet presAssocID="{6E1C8F04-D6BD-48EA-8261-4DC1EBFF593C}" presName="negativeSpace" presStyleCnt="0"/>
      <dgm:spPr/>
    </dgm:pt>
    <dgm:pt modelId="{C0F0C377-7DD0-4051-BE62-F24C4DD298A3}" type="pres">
      <dgm:prSet presAssocID="{6E1C8F04-D6BD-48EA-8261-4DC1EBFF593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8C28B-63C0-430D-AC07-E0065D4DEBEF}" type="pres">
      <dgm:prSet presAssocID="{5336B5DA-B402-46A0-BE13-957B035847B7}" presName="spaceBetweenRectangles" presStyleCnt="0"/>
      <dgm:spPr/>
    </dgm:pt>
    <dgm:pt modelId="{F2EAB624-B97D-4A74-90E4-4F060CF89DA9}" type="pres">
      <dgm:prSet presAssocID="{037EFDEC-3F08-4D3C-994A-C24815C535A5}" presName="parentLin" presStyleCnt="0"/>
      <dgm:spPr/>
    </dgm:pt>
    <dgm:pt modelId="{4C25983F-858B-4BAA-98C6-C879BCCDB9AA}" type="pres">
      <dgm:prSet presAssocID="{037EFDEC-3F08-4D3C-994A-C24815C535A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F685CEF-9342-4B6C-926C-BA0465AAD210}" type="pres">
      <dgm:prSet presAssocID="{037EFDEC-3F08-4D3C-994A-C24815C535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5535-2F96-4879-9A3F-2556B0381F1E}" type="pres">
      <dgm:prSet presAssocID="{037EFDEC-3F08-4D3C-994A-C24815C535A5}" presName="negativeSpace" presStyleCnt="0"/>
      <dgm:spPr/>
    </dgm:pt>
    <dgm:pt modelId="{E5BB79D4-2055-4DFA-8E93-8070746187C1}" type="pres">
      <dgm:prSet presAssocID="{037EFDEC-3F08-4D3C-994A-C24815C535A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CD4DC-0115-4282-92C8-05B98CE12953}" type="presOf" srcId="{A2B2A61D-ADA0-4D3F-A8AA-AB9A8E8AED82}" destId="{668209A0-1A68-4179-9EB5-6CFA0A99CB30}" srcOrd="0" destOrd="0" presId="urn:microsoft.com/office/officeart/2005/8/layout/list1"/>
    <dgm:cxn modelId="{8EE935FC-58B5-4A8F-B445-4443BA41AFA6}" type="presOf" srcId="{B7BF58E3-42AC-426E-8AB0-37F2693D3DF3}" destId="{0152AF49-28DB-4B90-A538-1A8B0FE5179F}" srcOrd="0" destOrd="0" presId="urn:microsoft.com/office/officeart/2005/8/layout/list1"/>
    <dgm:cxn modelId="{01D3A454-F52A-4395-B062-3B5F1F498C3E}" srcId="{AFD2D501-B9F9-49AF-AE09-E92C58491560}" destId="{037EFDEC-3F08-4D3C-994A-C24815C535A5}" srcOrd="3" destOrd="0" parTransId="{6C6F4FCF-2409-4DAA-93F7-F5DB6B7B1FA1}" sibTransId="{600E23FA-BD71-47EC-8384-49B3C1AE0993}"/>
    <dgm:cxn modelId="{47BE4566-149B-45CC-A426-FDBE08AFEFFB}" type="presOf" srcId="{AFD2D501-B9F9-49AF-AE09-E92C58491560}" destId="{EFB6E263-0D23-450C-B128-EF00AA84C494}" srcOrd="0" destOrd="0" presId="urn:microsoft.com/office/officeart/2005/8/layout/list1"/>
    <dgm:cxn modelId="{E07114A5-C956-4E53-828C-C3C44B680F4A}" srcId="{AFD2D501-B9F9-49AF-AE09-E92C58491560}" destId="{B7BF58E3-42AC-426E-8AB0-37F2693D3DF3}" srcOrd="0" destOrd="0" parTransId="{E47C37ED-F03B-4D6D-9AE1-51B28F92AFA7}" sibTransId="{AADF7D70-798F-4B2E-AA07-3323CAB3634C}"/>
    <dgm:cxn modelId="{82A86F63-AE58-494B-82EA-9EDAB61B51A0}" srcId="{037EFDEC-3F08-4D3C-994A-C24815C535A5}" destId="{92A4EAC2-8D9C-4894-AF86-DBDEF462D5F4}" srcOrd="1" destOrd="0" parTransId="{B3C0D6A0-81F7-4BFB-9666-6F3B00E8A959}" sibTransId="{95CBAA5D-FCB5-4268-BFA5-3FAA6DB9A395}"/>
    <dgm:cxn modelId="{C2C3AB3E-51FB-45A5-B0C7-0646B8DA8B54}" type="presOf" srcId="{92A4EAC2-8D9C-4894-AF86-DBDEF462D5F4}" destId="{E5BB79D4-2055-4DFA-8E93-8070746187C1}" srcOrd="0" destOrd="1" presId="urn:microsoft.com/office/officeart/2005/8/layout/list1"/>
    <dgm:cxn modelId="{83F7FA04-4E06-4DF1-90A0-735D949C9639}" srcId="{AFD2D501-B9F9-49AF-AE09-E92C58491560}" destId="{A2B2A61D-ADA0-4D3F-A8AA-AB9A8E8AED82}" srcOrd="1" destOrd="0" parTransId="{75F2BB50-92EC-4AE4-866F-7A635312F772}" sibTransId="{295D88E8-4091-499D-9A16-56A995E56D82}"/>
    <dgm:cxn modelId="{D39B6BA0-0307-4F73-B358-698C18DC9780}" type="presOf" srcId="{6E1C8F04-D6BD-48EA-8261-4DC1EBFF593C}" destId="{6CFEABB0-5B7F-4608-8494-1E0E0C7CC17E}" srcOrd="0" destOrd="0" presId="urn:microsoft.com/office/officeart/2005/8/layout/list1"/>
    <dgm:cxn modelId="{221EC2EA-0A33-4C9F-A48C-C18A4928820E}" srcId="{A2B2A61D-ADA0-4D3F-A8AA-AB9A8E8AED82}" destId="{FEBFBFE4-B769-4DC7-99CC-C61CE0A02C0E}" srcOrd="0" destOrd="0" parTransId="{B1AD51FF-8D06-4506-BEB6-AA44E014997E}" sibTransId="{36A6CDBE-86DE-4DCC-AB05-EF7AD5F70BBA}"/>
    <dgm:cxn modelId="{5C46F4C1-66C6-4C20-AA88-A2C8C862D649}" type="presOf" srcId="{B7BF58E3-42AC-426E-8AB0-37F2693D3DF3}" destId="{3ED4B78A-AC69-40A8-BC70-63FA5B0862E2}" srcOrd="1" destOrd="0" presId="urn:microsoft.com/office/officeart/2005/8/layout/list1"/>
    <dgm:cxn modelId="{112DC49A-BB44-4280-A614-49FA28EC2DC0}" type="presOf" srcId="{FEBFBFE4-B769-4DC7-99CC-C61CE0A02C0E}" destId="{B4C78ADC-D975-420E-A14D-6E5E37E822CB}" srcOrd="0" destOrd="0" presId="urn:microsoft.com/office/officeart/2005/8/layout/list1"/>
    <dgm:cxn modelId="{566DDC4E-1560-4772-98F0-82B1F631B466}" type="presOf" srcId="{6E1C8F04-D6BD-48EA-8261-4DC1EBFF593C}" destId="{EE023664-1876-4249-9160-41761FD06986}" srcOrd="1" destOrd="0" presId="urn:microsoft.com/office/officeart/2005/8/layout/list1"/>
    <dgm:cxn modelId="{AC6B5B21-C26B-4E13-87CF-B482FECADF80}" srcId="{037EFDEC-3F08-4D3C-994A-C24815C535A5}" destId="{DCE3A99B-FB64-4F5D-A1C5-EBF3181F6746}" srcOrd="0" destOrd="0" parTransId="{D98D2CD2-9B6C-4506-A3DA-D0A67C4C41D5}" sibTransId="{4BF1B156-9060-4316-8166-38CB5B5FBFB1}"/>
    <dgm:cxn modelId="{75DF6FDC-D218-4139-B671-724F48932AE8}" type="presOf" srcId="{037EFDEC-3F08-4D3C-994A-C24815C535A5}" destId="{8F685CEF-9342-4B6C-926C-BA0465AAD210}" srcOrd="1" destOrd="0" presId="urn:microsoft.com/office/officeart/2005/8/layout/list1"/>
    <dgm:cxn modelId="{03D199C3-73F4-4E9B-B1E0-965ADC23C7CC}" type="presOf" srcId="{DCE3A99B-FB64-4F5D-A1C5-EBF3181F6746}" destId="{E5BB79D4-2055-4DFA-8E93-8070746187C1}" srcOrd="0" destOrd="0" presId="urn:microsoft.com/office/officeart/2005/8/layout/list1"/>
    <dgm:cxn modelId="{697C766F-4FA0-48D0-A84C-35F1738C35BA}" type="presOf" srcId="{A2B2A61D-ADA0-4D3F-A8AA-AB9A8E8AED82}" destId="{CC54D1D7-005D-4567-AD2C-988E121EDC10}" srcOrd="1" destOrd="0" presId="urn:microsoft.com/office/officeart/2005/8/layout/list1"/>
    <dgm:cxn modelId="{CC164D51-D9C7-4A51-9228-20D616E7E660}" type="presOf" srcId="{037EFDEC-3F08-4D3C-994A-C24815C535A5}" destId="{4C25983F-858B-4BAA-98C6-C879BCCDB9AA}" srcOrd="0" destOrd="0" presId="urn:microsoft.com/office/officeart/2005/8/layout/list1"/>
    <dgm:cxn modelId="{F32979CD-E995-408E-AD69-3943BA8F3555}" srcId="{AFD2D501-B9F9-49AF-AE09-E92C58491560}" destId="{6E1C8F04-D6BD-48EA-8261-4DC1EBFF593C}" srcOrd="2" destOrd="0" parTransId="{79CD108F-57D2-4BDA-A102-5991AD719E37}" sibTransId="{5336B5DA-B402-46A0-BE13-957B035847B7}"/>
    <dgm:cxn modelId="{F35C151B-E501-4B70-83E5-0A14EEF5A597}" type="presParOf" srcId="{EFB6E263-0D23-450C-B128-EF00AA84C494}" destId="{294F6227-7026-43FB-AE3C-ACD8A7E50511}" srcOrd="0" destOrd="0" presId="urn:microsoft.com/office/officeart/2005/8/layout/list1"/>
    <dgm:cxn modelId="{C81498C0-B565-4B1F-B50B-557F89CEBD6C}" type="presParOf" srcId="{294F6227-7026-43FB-AE3C-ACD8A7E50511}" destId="{0152AF49-28DB-4B90-A538-1A8B0FE5179F}" srcOrd="0" destOrd="0" presId="urn:microsoft.com/office/officeart/2005/8/layout/list1"/>
    <dgm:cxn modelId="{8BCC48AE-11F5-4653-8B0F-1AAE33026E47}" type="presParOf" srcId="{294F6227-7026-43FB-AE3C-ACD8A7E50511}" destId="{3ED4B78A-AC69-40A8-BC70-63FA5B0862E2}" srcOrd="1" destOrd="0" presId="urn:microsoft.com/office/officeart/2005/8/layout/list1"/>
    <dgm:cxn modelId="{61EB9867-F508-4918-8916-042CD83C65DC}" type="presParOf" srcId="{EFB6E263-0D23-450C-B128-EF00AA84C494}" destId="{50CBCE99-F54C-4343-B3DC-25A7B32FFA3D}" srcOrd="1" destOrd="0" presId="urn:microsoft.com/office/officeart/2005/8/layout/list1"/>
    <dgm:cxn modelId="{2328EAFF-04FF-43C0-A888-63FCE4128589}" type="presParOf" srcId="{EFB6E263-0D23-450C-B128-EF00AA84C494}" destId="{8EBE6AFF-BF79-4EF2-8F9E-E31B73BEADF6}" srcOrd="2" destOrd="0" presId="urn:microsoft.com/office/officeart/2005/8/layout/list1"/>
    <dgm:cxn modelId="{F1FE10D7-CEBD-4C48-888D-D6EFAF910044}" type="presParOf" srcId="{EFB6E263-0D23-450C-B128-EF00AA84C494}" destId="{BB77EF2B-2BBC-42CC-B6D2-07AA3FEEDF8A}" srcOrd="3" destOrd="0" presId="urn:microsoft.com/office/officeart/2005/8/layout/list1"/>
    <dgm:cxn modelId="{F851A94C-3EC3-4A58-86B3-EFDDFEBF25D3}" type="presParOf" srcId="{EFB6E263-0D23-450C-B128-EF00AA84C494}" destId="{705F32FE-DA63-499C-BDB0-B4A0D5617D73}" srcOrd="4" destOrd="0" presId="urn:microsoft.com/office/officeart/2005/8/layout/list1"/>
    <dgm:cxn modelId="{58D328AF-0013-4024-AB43-E060AD605B43}" type="presParOf" srcId="{705F32FE-DA63-499C-BDB0-B4A0D5617D73}" destId="{668209A0-1A68-4179-9EB5-6CFA0A99CB30}" srcOrd="0" destOrd="0" presId="urn:microsoft.com/office/officeart/2005/8/layout/list1"/>
    <dgm:cxn modelId="{B8C90F51-F359-4D4B-B1DC-4B485AB88126}" type="presParOf" srcId="{705F32FE-DA63-499C-BDB0-B4A0D5617D73}" destId="{CC54D1D7-005D-4567-AD2C-988E121EDC10}" srcOrd="1" destOrd="0" presId="urn:microsoft.com/office/officeart/2005/8/layout/list1"/>
    <dgm:cxn modelId="{29FB483D-9575-411F-AA20-91B41F36BE01}" type="presParOf" srcId="{EFB6E263-0D23-450C-B128-EF00AA84C494}" destId="{203FDFDD-A10E-4181-89A3-FC96473EFC33}" srcOrd="5" destOrd="0" presId="urn:microsoft.com/office/officeart/2005/8/layout/list1"/>
    <dgm:cxn modelId="{F16F0CD5-9907-418F-B807-E46065602F83}" type="presParOf" srcId="{EFB6E263-0D23-450C-B128-EF00AA84C494}" destId="{B4C78ADC-D975-420E-A14D-6E5E37E822CB}" srcOrd="6" destOrd="0" presId="urn:microsoft.com/office/officeart/2005/8/layout/list1"/>
    <dgm:cxn modelId="{4E4E6D57-25FB-4567-A1AD-4E0B3C918B55}" type="presParOf" srcId="{EFB6E263-0D23-450C-B128-EF00AA84C494}" destId="{F2E68A17-EED3-4007-A796-E3959A01D538}" srcOrd="7" destOrd="0" presId="urn:microsoft.com/office/officeart/2005/8/layout/list1"/>
    <dgm:cxn modelId="{51EBBC4D-0B68-4D5C-9FDD-06F6132EC32C}" type="presParOf" srcId="{EFB6E263-0D23-450C-B128-EF00AA84C494}" destId="{FADCF96E-2D60-4875-BCBF-0E381870978B}" srcOrd="8" destOrd="0" presId="urn:microsoft.com/office/officeart/2005/8/layout/list1"/>
    <dgm:cxn modelId="{5D3D953A-74D1-4619-B330-677AF3282D95}" type="presParOf" srcId="{FADCF96E-2D60-4875-BCBF-0E381870978B}" destId="{6CFEABB0-5B7F-4608-8494-1E0E0C7CC17E}" srcOrd="0" destOrd="0" presId="urn:microsoft.com/office/officeart/2005/8/layout/list1"/>
    <dgm:cxn modelId="{C59C35DA-1714-4FF6-AB23-2772D864107D}" type="presParOf" srcId="{FADCF96E-2D60-4875-BCBF-0E381870978B}" destId="{EE023664-1876-4249-9160-41761FD06986}" srcOrd="1" destOrd="0" presId="urn:microsoft.com/office/officeart/2005/8/layout/list1"/>
    <dgm:cxn modelId="{1B411BAD-F7E7-4DCB-9D3B-606D3FFEAC1F}" type="presParOf" srcId="{EFB6E263-0D23-450C-B128-EF00AA84C494}" destId="{7D110D36-3603-48C1-9C15-8578BF9909A7}" srcOrd="9" destOrd="0" presId="urn:microsoft.com/office/officeart/2005/8/layout/list1"/>
    <dgm:cxn modelId="{11EDE9E0-E3D4-44BA-847E-A2B7D95D316D}" type="presParOf" srcId="{EFB6E263-0D23-450C-B128-EF00AA84C494}" destId="{C0F0C377-7DD0-4051-BE62-F24C4DD298A3}" srcOrd="10" destOrd="0" presId="urn:microsoft.com/office/officeart/2005/8/layout/list1"/>
    <dgm:cxn modelId="{373A9810-4DF7-47F9-8718-B131DD570C50}" type="presParOf" srcId="{EFB6E263-0D23-450C-B128-EF00AA84C494}" destId="{3BB8C28B-63C0-430D-AC07-E0065D4DEBEF}" srcOrd="11" destOrd="0" presId="urn:microsoft.com/office/officeart/2005/8/layout/list1"/>
    <dgm:cxn modelId="{71484B18-E3E7-43F1-8A43-5FFDB69074A1}" type="presParOf" srcId="{EFB6E263-0D23-450C-B128-EF00AA84C494}" destId="{F2EAB624-B97D-4A74-90E4-4F060CF89DA9}" srcOrd="12" destOrd="0" presId="urn:microsoft.com/office/officeart/2005/8/layout/list1"/>
    <dgm:cxn modelId="{33EA1568-0E3C-4C75-8EA3-B5E8A90D21C6}" type="presParOf" srcId="{F2EAB624-B97D-4A74-90E4-4F060CF89DA9}" destId="{4C25983F-858B-4BAA-98C6-C879BCCDB9AA}" srcOrd="0" destOrd="0" presId="urn:microsoft.com/office/officeart/2005/8/layout/list1"/>
    <dgm:cxn modelId="{F0A7AEDA-C82C-4FCD-BF9F-4F3D60C7B583}" type="presParOf" srcId="{F2EAB624-B97D-4A74-90E4-4F060CF89DA9}" destId="{8F685CEF-9342-4B6C-926C-BA0465AAD210}" srcOrd="1" destOrd="0" presId="urn:microsoft.com/office/officeart/2005/8/layout/list1"/>
    <dgm:cxn modelId="{8818873E-0B3C-4B26-9021-396271AD541B}" type="presParOf" srcId="{EFB6E263-0D23-450C-B128-EF00AA84C494}" destId="{F2875535-2F96-4879-9A3F-2556B0381F1E}" srcOrd="13" destOrd="0" presId="urn:microsoft.com/office/officeart/2005/8/layout/list1"/>
    <dgm:cxn modelId="{A780E3FA-8C8C-4507-BFAE-0134E314A9D8}" type="presParOf" srcId="{EFB6E263-0D23-450C-B128-EF00AA84C494}" destId="{E5BB79D4-2055-4DFA-8E93-8070746187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B633AC-F3D3-46D1-8D75-1E910EA3142C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E69422E-D763-4F9B-BB51-12991ED8A13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ДЕЯНИЕ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B29E07-09D7-4D10-882A-F840447E3AD1}" type="parTrans" cxnId="{700D264F-126B-409E-AF53-A195388B2549}">
      <dgm:prSet/>
      <dgm:spPr/>
      <dgm:t>
        <a:bodyPr/>
        <a:lstStyle/>
        <a:p>
          <a:endParaRPr lang="ru-RU"/>
        </a:p>
      </dgm:t>
    </dgm:pt>
    <dgm:pt modelId="{0A0578A3-9EB3-470F-9AAE-B08385F5FD55}" type="sibTrans" cxnId="{700D264F-126B-409E-AF53-A195388B2549}">
      <dgm:prSet/>
      <dgm:spPr/>
      <dgm:t>
        <a:bodyPr/>
        <a:lstStyle/>
        <a:p>
          <a:endParaRPr lang="ru-RU"/>
        </a:p>
      </dgm:t>
    </dgm:pt>
    <dgm:pt modelId="{066C2459-DD6C-4510-9FCD-594F4D721F9A}">
      <dgm:prSet phldrT="[Текст]"/>
      <dgm:spPr/>
      <dgm:t>
        <a:bodyPr/>
        <a:lstStyle/>
        <a:p>
          <a:r>
            <a:rPr lang="ru-RU" b="1" u="sng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Действие </a:t>
          </a:r>
          <a:r>
            <a:rPr lang="ru-RU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— активное поведение субъекта, которое приводит к нарушению общественных правовых норм. </a:t>
          </a:r>
          <a:r>
            <a:rPr lang="ru-RU" b="1" i="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Например: убийство, клевета.</a:t>
          </a:r>
          <a:endParaRPr lang="ru-RU" b="1" i="0" dirty="0"/>
        </a:p>
      </dgm:t>
    </dgm:pt>
    <dgm:pt modelId="{133ED580-DD96-49A3-9757-581B4827EF13}" type="parTrans" cxnId="{426396BF-41ED-4DD3-A4D8-C62DCC3963C6}">
      <dgm:prSet/>
      <dgm:spPr/>
      <dgm:t>
        <a:bodyPr/>
        <a:lstStyle/>
        <a:p>
          <a:endParaRPr lang="ru-RU"/>
        </a:p>
      </dgm:t>
    </dgm:pt>
    <dgm:pt modelId="{A1549AD3-492F-4A35-90E9-13676FD63892}" type="sibTrans" cxnId="{426396BF-41ED-4DD3-A4D8-C62DCC3963C6}">
      <dgm:prSet/>
      <dgm:spPr/>
      <dgm:t>
        <a:bodyPr/>
        <a:lstStyle/>
        <a:p>
          <a:endParaRPr lang="ru-RU"/>
        </a:p>
      </dgm:t>
    </dgm:pt>
    <dgm:pt modelId="{6E65A553-1A01-44A1-81AD-BEEBB2D86588}">
      <dgm:prSet phldrT="[Текст]"/>
      <dgm:spPr/>
      <dgm:t>
        <a:bodyPr/>
        <a:lstStyle/>
        <a:p>
          <a:r>
            <a:rPr lang="ru-RU" b="1" u="sng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Бездействие</a:t>
          </a:r>
          <a:r>
            <a:rPr lang="ru-RU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— пассивное поведение субъекта, неиспользование возможности и неисполнение своих обязанностей. </a:t>
          </a:r>
          <a:r>
            <a:rPr lang="ru-RU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Пример: неоказание помощи больному</a:t>
          </a:r>
          <a:r>
            <a:rPr lang="ru-RU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ru-RU" dirty="0"/>
        </a:p>
      </dgm:t>
    </dgm:pt>
    <dgm:pt modelId="{14074463-D6CD-4E1C-86C6-2D443DF96889}" type="parTrans" cxnId="{FE7DE200-7D76-48C9-B0B6-DE9B12E89C24}">
      <dgm:prSet/>
      <dgm:spPr/>
      <dgm:t>
        <a:bodyPr/>
        <a:lstStyle/>
        <a:p>
          <a:endParaRPr lang="ru-RU"/>
        </a:p>
      </dgm:t>
    </dgm:pt>
    <dgm:pt modelId="{975927CC-3CFB-4801-B3D9-4AB698BE1732}" type="sibTrans" cxnId="{FE7DE200-7D76-48C9-B0B6-DE9B12E89C24}">
      <dgm:prSet/>
      <dgm:spPr/>
      <dgm:t>
        <a:bodyPr/>
        <a:lstStyle/>
        <a:p>
          <a:endParaRPr lang="ru-RU"/>
        </a:p>
      </dgm:t>
    </dgm:pt>
    <dgm:pt modelId="{B6D7247C-D459-4177-BE3C-A5D4B940FED5}" type="pres">
      <dgm:prSet presAssocID="{76B633AC-F3D3-46D1-8D75-1E910EA314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C1120-2511-4DE8-AC02-B634508C3328}" type="pres">
      <dgm:prSet presAssocID="{8E69422E-D763-4F9B-BB51-12991ED8A13F}" presName="roof" presStyleLbl="dkBgShp" presStyleIdx="0" presStyleCnt="2"/>
      <dgm:spPr/>
      <dgm:t>
        <a:bodyPr/>
        <a:lstStyle/>
        <a:p>
          <a:endParaRPr lang="ru-RU"/>
        </a:p>
      </dgm:t>
    </dgm:pt>
    <dgm:pt modelId="{9DEB249C-C8E3-4CE2-AB84-009CFFC89D5E}" type="pres">
      <dgm:prSet presAssocID="{8E69422E-D763-4F9B-BB51-12991ED8A13F}" presName="pillars" presStyleCnt="0"/>
      <dgm:spPr/>
      <dgm:t>
        <a:bodyPr/>
        <a:lstStyle/>
        <a:p>
          <a:endParaRPr lang="ru-RU"/>
        </a:p>
      </dgm:t>
    </dgm:pt>
    <dgm:pt modelId="{9262AE13-BA02-4200-A685-4EA4C44195AA}" type="pres">
      <dgm:prSet presAssocID="{8E69422E-D763-4F9B-BB51-12991ED8A13F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32C70-9F5A-4D6F-80EC-CF6CA45755CD}" type="pres">
      <dgm:prSet presAssocID="{6E65A553-1A01-44A1-81AD-BEEBB2D8658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9CFF-1394-4ABC-BB8D-868A85FDC56E}" type="pres">
      <dgm:prSet presAssocID="{8E69422E-D763-4F9B-BB51-12991ED8A13F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71381C3-1944-4953-9CAF-C141FA98A614}" type="presOf" srcId="{8E69422E-D763-4F9B-BB51-12991ED8A13F}" destId="{E8DC1120-2511-4DE8-AC02-B634508C3328}" srcOrd="0" destOrd="0" presId="urn:microsoft.com/office/officeart/2005/8/layout/hList3"/>
    <dgm:cxn modelId="{FE7DE200-7D76-48C9-B0B6-DE9B12E89C24}" srcId="{8E69422E-D763-4F9B-BB51-12991ED8A13F}" destId="{6E65A553-1A01-44A1-81AD-BEEBB2D86588}" srcOrd="1" destOrd="0" parTransId="{14074463-D6CD-4E1C-86C6-2D443DF96889}" sibTransId="{975927CC-3CFB-4801-B3D9-4AB698BE1732}"/>
    <dgm:cxn modelId="{7D749F96-81CE-493F-A933-68244A636F2D}" type="presOf" srcId="{76B633AC-F3D3-46D1-8D75-1E910EA3142C}" destId="{B6D7247C-D459-4177-BE3C-A5D4B940FED5}" srcOrd="0" destOrd="0" presId="urn:microsoft.com/office/officeart/2005/8/layout/hList3"/>
    <dgm:cxn modelId="{6C72C0AE-1F30-4679-846A-87FB1AFB9000}" type="presOf" srcId="{6E65A553-1A01-44A1-81AD-BEEBB2D86588}" destId="{B4632C70-9F5A-4D6F-80EC-CF6CA45755CD}" srcOrd="0" destOrd="0" presId="urn:microsoft.com/office/officeart/2005/8/layout/hList3"/>
    <dgm:cxn modelId="{426396BF-41ED-4DD3-A4D8-C62DCC3963C6}" srcId="{8E69422E-D763-4F9B-BB51-12991ED8A13F}" destId="{066C2459-DD6C-4510-9FCD-594F4D721F9A}" srcOrd="0" destOrd="0" parTransId="{133ED580-DD96-49A3-9757-581B4827EF13}" sibTransId="{A1549AD3-492F-4A35-90E9-13676FD63892}"/>
    <dgm:cxn modelId="{700D264F-126B-409E-AF53-A195388B2549}" srcId="{76B633AC-F3D3-46D1-8D75-1E910EA3142C}" destId="{8E69422E-D763-4F9B-BB51-12991ED8A13F}" srcOrd="0" destOrd="0" parTransId="{F5B29E07-09D7-4D10-882A-F840447E3AD1}" sibTransId="{0A0578A3-9EB3-470F-9AAE-B08385F5FD55}"/>
    <dgm:cxn modelId="{942FF5CD-780E-4892-9409-A1DE8ED7DAAA}" type="presOf" srcId="{066C2459-DD6C-4510-9FCD-594F4D721F9A}" destId="{9262AE13-BA02-4200-A685-4EA4C44195AA}" srcOrd="0" destOrd="0" presId="urn:microsoft.com/office/officeart/2005/8/layout/hList3"/>
    <dgm:cxn modelId="{0CCE29C8-840B-4617-9F7E-766FE7F8A689}" type="presParOf" srcId="{B6D7247C-D459-4177-BE3C-A5D4B940FED5}" destId="{E8DC1120-2511-4DE8-AC02-B634508C3328}" srcOrd="0" destOrd="0" presId="urn:microsoft.com/office/officeart/2005/8/layout/hList3"/>
    <dgm:cxn modelId="{96D3D488-1E0A-4A7E-8C7F-DA3BC8F320A2}" type="presParOf" srcId="{B6D7247C-D459-4177-BE3C-A5D4B940FED5}" destId="{9DEB249C-C8E3-4CE2-AB84-009CFFC89D5E}" srcOrd="1" destOrd="0" presId="urn:microsoft.com/office/officeart/2005/8/layout/hList3"/>
    <dgm:cxn modelId="{EBFC1935-FD4C-459E-80C8-AC88537347B1}" type="presParOf" srcId="{9DEB249C-C8E3-4CE2-AB84-009CFFC89D5E}" destId="{9262AE13-BA02-4200-A685-4EA4C44195AA}" srcOrd="0" destOrd="0" presId="urn:microsoft.com/office/officeart/2005/8/layout/hList3"/>
    <dgm:cxn modelId="{7BE58092-4AD1-4E8D-81B5-15B1563F032B}" type="presParOf" srcId="{9DEB249C-C8E3-4CE2-AB84-009CFFC89D5E}" destId="{B4632C70-9F5A-4D6F-80EC-CF6CA45755CD}" srcOrd="1" destOrd="0" presId="urn:microsoft.com/office/officeart/2005/8/layout/hList3"/>
    <dgm:cxn modelId="{875BBAC7-473F-4734-BDB9-BC852B44B60C}" type="presParOf" srcId="{B6D7247C-D459-4177-BE3C-A5D4B940FED5}" destId="{74259CFF-1394-4ABC-BB8D-868A85FDC56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6F6F14-D769-42DD-85BB-CDC4595E958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A5779E-D680-449D-84EA-9B1BA3F299D4}">
      <dgm:prSet custT="1"/>
      <dgm:spPr/>
      <dgm:t>
        <a:bodyPr/>
        <a:lstStyle/>
        <a:p>
          <a:pPr rtl="0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 ПРАВОНАРУШЕНИЯ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7D2AF4-5E9B-44A4-B709-645EF4D86DA0}" type="parTrans" cxnId="{C5C2ECB2-4E15-4FAF-9F35-DC93DA0800A1}">
      <dgm:prSet/>
      <dgm:spPr/>
      <dgm:t>
        <a:bodyPr/>
        <a:lstStyle/>
        <a:p>
          <a:endParaRPr lang="ru-RU"/>
        </a:p>
      </dgm:t>
    </dgm:pt>
    <dgm:pt modelId="{5A68CE8E-BBED-47A2-8E56-48AEE561301A}" type="sibTrans" cxnId="{C5C2ECB2-4E15-4FAF-9F35-DC93DA0800A1}">
      <dgm:prSet/>
      <dgm:spPr/>
      <dgm:t>
        <a:bodyPr/>
        <a:lstStyle/>
        <a:p>
          <a:endParaRPr lang="ru-RU"/>
        </a:p>
      </dgm:t>
    </dgm:pt>
    <dgm:pt modelId="{A0F43A6B-FBBF-4476-AA73-7D5118FC5B1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dirty="0" smtClean="0"/>
            <a:t>объект правонарушения (общественные отношения, охраняемые нормами права);</a:t>
          </a:r>
          <a:endParaRPr lang="ru-RU" sz="2400" dirty="0"/>
        </a:p>
      </dgm:t>
    </dgm:pt>
    <dgm:pt modelId="{2ABB8A92-1512-4C7D-A30E-0EAB70D2235E}" type="parTrans" cxnId="{3FA83524-BCDC-49F9-B2A6-F35CFEFF1AD7}">
      <dgm:prSet/>
      <dgm:spPr/>
      <dgm:t>
        <a:bodyPr/>
        <a:lstStyle/>
        <a:p>
          <a:endParaRPr lang="ru-RU"/>
        </a:p>
      </dgm:t>
    </dgm:pt>
    <dgm:pt modelId="{5DBCB4AA-0EB7-4959-AA41-FE5A6567FA69}" type="sibTrans" cxnId="{3FA83524-BCDC-49F9-B2A6-F35CFEFF1AD7}">
      <dgm:prSet/>
      <dgm:spPr/>
      <dgm:t>
        <a:bodyPr/>
        <a:lstStyle/>
        <a:p>
          <a:endParaRPr lang="ru-RU"/>
        </a:p>
      </dgm:t>
    </dgm:pt>
    <dgm:pt modelId="{0594293A-9A73-426D-A4ED-42BC232B30B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dirty="0" smtClean="0"/>
            <a:t>объективная сторона правонарушения (обстоятельства совершения деяния);</a:t>
          </a:r>
          <a:endParaRPr lang="ru-RU" sz="2400" dirty="0"/>
        </a:p>
      </dgm:t>
    </dgm:pt>
    <dgm:pt modelId="{7A07B67A-4E4E-452C-B616-9C79C6C2F4BB}" type="parTrans" cxnId="{92A25F5D-649E-4AF7-8F5C-2B1E04DC5C64}">
      <dgm:prSet/>
      <dgm:spPr/>
      <dgm:t>
        <a:bodyPr/>
        <a:lstStyle/>
        <a:p>
          <a:endParaRPr lang="ru-RU"/>
        </a:p>
      </dgm:t>
    </dgm:pt>
    <dgm:pt modelId="{48DC6265-C71B-4FE7-9124-F8DCF77E8E61}" type="sibTrans" cxnId="{92A25F5D-649E-4AF7-8F5C-2B1E04DC5C64}">
      <dgm:prSet/>
      <dgm:spPr/>
      <dgm:t>
        <a:bodyPr/>
        <a:lstStyle/>
        <a:p>
          <a:endParaRPr lang="ru-RU"/>
        </a:p>
      </dgm:t>
    </dgm:pt>
    <dgm:pt modelId="{36E99639-4755-47D3-9605-F2E1E54CDF2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smtClean="0"/>
            <a:t>субъект правонарушения (правонарушитель);</a:t>
          </a:r>
          <a:endParaRPr lang="ru-RU" sz="2400"/>
        </a:p>
      </dgm:t>
    </dgm:pt>
    <dgm:pt modelId="{121AF77F-B8A7-46DA-B389-925FD0DEE6AD}" type="parTrans" cxnId="{97B6FF1F-7F68-48EC-A4EA-1CCD8100462B}">
      <dgm:prSet/>
      <dgm:spPr/>
      <dgm:t>
        <a:bodyPr/>
        <a:lstStyle/>
        <a:p>
          <a:endParaRPr lang="ru-RU"/>
        </a:p>
      </dgm:t>
    </dgm:pt>
    <dgm:pt modelId="{EB5187E1-E95B-4DA2-B8BA-B9F7AF42515E}" type="sibTrans" cxnId="{97B6FF1F-7F68-48EC-A4EA-1CCD8100462B}">
      <dgm:prSet/>
      <dgm:spPr/>
      <dgm:t>
        <a:bodyPr/>
        <a:lstStyle/>
        <a:p>
          <a:endParaRPr lang="ru-RU"/>
        </a:p>
      </dgm:t>
    </dgm:pt>
    <dgm:pt modelId="{81CE8673-95D8-4D58-ACC8-F69C7473FA8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400" dirty="0" smtClean="0"/>
            <a:t>субъективная сторона правонарушения (что толкнуло субъекта на правонарушение).</a:t>
          </a:r>
          <a:endParaRPr lang="ru-RU" sz="2400" dirty="0"/>
        </a:p>
      </dgm:t>
    </dgm:pt>
    <dgm:pt modelId="{E393081F-F515-4095-8B58-652053D9108E}" type="parTrans" cxnId="{3C28F1E3-400C-4EB2-9A79-53C7117F20B1}">
      <dgm:prSet/>
      <dgm:spPr/>
      <dgm:t>
        <a:bodyPr/>
        <a:lstStyle/>
        <a:p>
          <a:endParaRPr lang="ru-RU"/>
        </a:p>
      </dgm:t>
    </dgm:pt>
    <dgm:pt modelId="{2A3477FB-AD77-412E-89FD-C2479877F8B7}" type="sibTrans" cxnId="{3C28F1E3-400C-4EB2-9A79-53C7117F20B1}">
      <dgm:prSet/>
      <dgm:spPr/>
      <dgm:t>
        <a:bodyPr/>
        <a:lstStyle/>
        <a:p>
          <a:endParaRPr lang="ru-RU"/>
        </a:p>
      </dgm:t>
    </dgm:pt>
    <dgm:pt modelId="{E454C0A2-752F-4119-9061-D019A38DEEF8}" type="pres">
      <dgm:prSet presAssocID="{DA6F6F14-D769-42DD-85BB-CDC4595E95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6454AB-899D-416A-8270-4F8CE82495D3}" type="pres">
      <dgm:prSet presAssocID="{EAA5779E-D680-449D-84EA-9B1BA3F299D4}" presName="root1" presStyleCnt="0"/>
      <dgm:spPr/>
    </dgm:pt>
    <dgm:pt modelId="{67649E25-4553-4A5B-8F26-535EA94864C3}" type="pres">
      <dgm:prSet presAssocID="{EAA5779E-D680-449D-84EA-9B1BA3F299D4}" presName="LevelOneTextNode" presStyleLbl="node0" presStyleIdx="0" presStyleCnt="1" custScaleX="285241" custScaleY="151320">
        <dgm:presLayoutVars>
          <dgm:chPref val="3"/>
        </dgm:presLayoutVars>
      </dgm:prSet>
      <dgm:spPr/>
    </dgm:pt>
    <dgm:pt modelId="{6FD2157D-97E7-44B7-91B9-D79B4507D5D9}" type="pres">
      <dgm:prSet presAssocID="{EAA5779E-D680-449D-84EA-9B1BA3F299D4}" presName="level2hierChild" presStyleCnt="0"/>
      <dgm:spPr/>
    </dgm:pt>
    <dgm:pt modelId="{D6B83A8F-C361-4774-A090-B7B00C5E21ED}" type="pres">
      <dgm:prSet presAssocID="{2ABB8A92-1512-4C7D-A30E-0EAB70D2235E}" presName="conn2-1" presStyleLbl="parChTrans1D2" presStyleIdx="0" presStyleCnt="4"/>
      <dgm:spPr/>
    </dgm:pt>
    <dgm:pt modelId="{65599F09-B6F9-4B59-99CF-45AD8D453768}" type="pres">
      <dgm:prSet presAssocID="{2ABB8A92-1512-4C7D-A30E-0EAB70D2235E}" presName="connTx" presStyleLbl="parChTrans1D2" presStyleIdx="0" presStyleCnt="4"/>
      <dgm:spPr/>
    </dgm:pt>
    <dgm:pt modelId="{FAB3734A-3D7F-4519-9208-C7FAC5FA82A3}" type="pres">
      <dgm:prSet presAssocID="{A0F43A6B-FBBF-4476-AA73-7D5118FC5B1C}" presName="root2" presStyleCnt="0"/>
      <dgm:spPr/>
    </dgm:pt>
    <dgm:pt modelId="{A067DC43-875D-4C9A-A8A7-FD0989BDD073}" type="pres">
      <dgm:prSet presAssocID="{A0F43A6B-FBBF-4476-AA73-7D5118FC5B1C}" presName="LevelTwoTextNode" presStyleLbl="node2" presStyleIdx="0" presStyleCnt="4" custScaleX="285241" custScaleY="136009">
        <dgm:presLayoutVars>
          <dgm:chPref val="3"/>
        </dgm:presLayoutVars>
      </dgm:prSet>
      <dgm:spPr/>
    </dgm:pt>
    <dgm:pt modelId="{8806C5DC-1C7F-4D1A-99B5-39709FDCA007}" type="pres">
      <dgm:prSet presAssocID="{A0F43A6B-FBBF-4476-AA73-7D5118FC5B1C}" presName="level3hierChild" presStyleCnt="0"/>
      <dgm:spPr/>
    </dgm:pt>
    <dgm:pt modelId="{4CFCF098-A90A-4D2C-8000-C537796FB3E5}" type="pres">
      <dgm:prSet presAssocID="{7A07B67A-4E4E-452C-B616-9C79C6C2F4BB}" presName="conn2-1" presStyleLbl="parChTrans1D2" presStyleIdx="1" presStyleCnt="4"/>
      <dgm:spPr/>
    </dgm:pt>
    <dgm:pt modelId="{A2D92AB8-9166-4A49-AB2D-FBAFAA15D370}" type="pres">
      <dgm:prSet presAssocID="{7A07B67A-4E4E-452C-B616-9C79C6C2F4BB}" presName="connTx" presStyleLbl="parChTrans1D2" presStyleIdx="1" presStyleCnt="4"/>
      <dgm:spPr/>
    </dgm:pt>
    <dgm:pt modelId="{BFC0908E-E9DA-43D9-8AC9-90C125A1388C}" type="pres">
      <dgm:prSet presAssocID="{0594293A-9A73-426D-A4ED-42BC232B30B7}" presName="root2" presStyleCnt="0"/>
      <dgm:spPr/>
    </dgm:pt>
    <dgm:pt modelId="{DA7A627E-1F98-43F8-9AD2-08376AB0BCD2}" type="pres">
      <dgm:prSet presAssocID="{0594293A-9A73-426D-A4ED-42BC232B30B7}" presName="LevelTwoTextNode" presStyleLbl="node2" presStyleIdx="1" presStyleCnt="4" custScaleX="285241" custScaleY="136009">
        <dgm:presLayoutVars>
          <dgm:chPref val="3"/>
        </dgm:presLayoutVars>
      </dgm:prSet>
      <dgm:spPr/>
    </dgm:pt>
    <dgm:pt modelId="{E2549E26-1A4A-49FC-92B4-2A4476BE327E}" type="pres">
      <dgm:prSet presAssocID="{0594293A-9A73-426D-A4ED-42BC232B30B7}" presName="level3hierChild" presStyleCnt="0"/>
      <dgm:spPr/>
    </dgm:pt>
    <dgm:pt modelId="{0FB866CF-E650-4B58-A6E8-FEE5674FB778}" type="pres">
      <dgm:prSet presAssocID="{121AF77F-B8A7-46DA-B389-925FD0DEE6AD}" presName="conn2-1" presStyleLbl="parChTrans1D2" presStyleIdx="2" presStyleCnt="4"/>
      <dgm:spPr/>
    </dgm:pt>
    <dgm:pt modelId="{AD31E80C-74B3-4D26-9950-8C9041944187}" type="pres">
      <dgm:prSet presAssocID="{121AF77F-B8A7-46DA-B389-925FD0DEE6AD}" presName="connTx" presStyleLbl="parChTrans1D2" presStyleIdx="2" presStyleCnt="4"/>
      <dgm:spPr/>
    </dgm:pt>
    <dgm:pt modelId="{A440E6EC-EC44-437D-905A-B4BBE62748BE}" type="pres">
      <dgm:prSet presAssocID="{36E99639-4755-47D3-9605-F2E1E54CDF2A}" presName="root2" presStyleCnt="0"/>
      <dgm:spPr/>
    </dgm:pt>
    <dgm:pt modelId="{382867D4-B394-4F3D-99F1-0E60CECBF916}" type="pres">
      <dgm:prSet presAssocID="{36E99639-4755-47D3-9605-F2E1E54CDF2A}" presName="LevelTwoTextNode" presStyleLbl="node2" presStyleIdx="2" presStyleCnt="4" custScaleX="285241" custScaleY="136009">
        <dgm:presLayoutVars>
          <dgm:chPref val="3"/>
        </dgm:presLayoutVars>
      </dgm:prSet>
      <dgm:spPr/>
    </dgm:pt>
    <dgm:pt modelId="{CD2899C5-D5A4-4405-BA2A-7D4908E8FBC3}" type="pres">
      <dgm:prSet presAssocID="{36E99639-4755-47D3-9605-F2E1E54CDF2A}" presName="level3hierChild" presStyleCnt="0"/>
      <dgm:spPr/>
    </dgm:pt>
    <dgm:pt modelId="{79978F27-FC5C-4B63-A758-9441BD84C63D}" type="pres">
      <dgm:prSet presAssocID="{E393081F-F515-4095-8B58-652053D9108E}" presName="conn2-1" presStyleLbl="parChTrans1D2" presStyleIdx="3" presStyleCnt="4"/>
      <dgm:spPr/>
    </dgm:pt>
    <dgm:pt modelId="{B8A78AE2-574A-4094-8B0A-DBB63ADC3B06}" type="pres">
      <dgm:prSet presAssocID="{E393081F-F515-4095-8B58-652053D9108E}" presName="connTx" presStyleLbl="parChTrans1D2" presStyleIdx="3" presStyleCnt="4"/>
      <dgm:spPr/>
    </dgm:pt>
    <dgm:pt modelId="{371B3B95-9199-4AA2-AC73-3F272536C283}" type="pres">
      <dgm:prSet presAssocID="{81CE8673-95D8-4D58-ACC8-F69C7473FA86}" presName="root2" presStyleCnt="0"/>
      <dgm:spPr/>
    </dgm:pt>
    <dgm:pt modelId="{E725BE38-0D28-41E0-B968-DAE91B58D8EF}" type="pres">
      <dgm:prSet presAssocID="{81CE8673-95D8-4D58-ACC8-F69C7473FA86}" presName="LevelTwoTextNode" presStyleLbl="node2" presStyleIdx="3" presStyleCnt="4" custScaleX="285241" custScaleY="136009">
        <dgm:presLayoutVars>
          <dgm:chPref val="3"/>
        </dgm:presLayoutVars>
      </dgm:prSet>
      <dgm:spPr/>
    </dgm:pt>
    <dgm:pt modelId="{D7D83FC9-639D-430A-8ED9-B81F6B589189}" type="pres">
      <dgm:prSet presAssocID="{81CE8673-95D8-4D58-ACC8-F69C7473FA86}" presName="level3hierChild" presStyleCnt="0"/>
      <dgm:spPr/>
    </dgm:pt>
  </dgm:ptLst>
  <dgm:cxnLst>
    <dgm:cxn modelId="{343C5117-EE57-42E8-BBEE-5A088333EF60}" type="presOf" srcId="{36E99639-4755-47D3-9605-F2E1E54CDF2A}" destId="{382867D4-B394-4F3D-99F1-0E60CECBF916}" srcOrd="0" destOrd="0" presId="urn:microsoft.com/office/officeart/2005/8/layout/hierarchy2"/>
    <dgm:cxn modelId="{AA507E63-CADB-4418-A45A-B34DB08B28F8}" type="presOf" srcId="{121AF77F-B8A7-46DA-B389-925FD0DEE6AD}" destId="{0FB866CF-E650-4B58-A6E8-FEE5674FB778}" srcOrd="0" destOrd="0" presId="urn:microsoft.com/office/officeart/2005/8/layout/hierarchy2"/>
    <dgm:cxn modelId="{5E67B7C4-8765-4A97-BBA2-3353C52C730F}" type="presOf" srcId="{7A07B67A-4E4E-452C-B616-9C79C6C2F4BB}" destId="{4CFCF098-A90A-4D2C-8000-C537796FB3E5}" srcOrd="0" destOrd="0" presId="urn:microsoft.com/office/officeart/2005/8/layout/hierarchy2"/>
    <dgm:cxn modelId="{C124E259-AC2E-4370-ABF6-C1A8634E627F}" type="presOf" srcId="{DA6F6F14-D769-42DD-85BB-CDC4595E9583}" destId="{E454C0A2-752F-4119-9061-D019A38DEEF8}" srcOrd="0" destOrd="0" presId="urn:microsoft.com/office/officeart/2005/8/layout/hierarchy2"/>
    <dgm:cxn modelId="{27A9EA94-4F26-42AE-8E74-8B2A4E05EE07}" type="presOf" srcId="{EAA5779E-D680-449D-84EA-9B1BA3F299D4}" destId="{67649E25-4553-4A5B-8F26-535EA94864C3}" srcOrd="0" destOrd="0" presId="urn:microsoft.com/office/officeart/2005/8/layout/hierarchy2"/>
    <dgm:cxn modelId="{3C28F1E3-400C-4EB2-9A79-53C7117F20B1}" srcId="{EAA5779E-D680-449D-84EA-9B1BA3F299D4}" destId="{81CE8673-95D8-4D58-ACC8-F69C7473FA86}" srcOrd="3" destOrd="0" parTransId="{E393081F-F515-4095-8B58-652053D9108E}" sibTransId="{2A3477FB-AD77-412E-89FD-C2479877F8B7}"/>
    <dgm:cxn modelId="{3FA83524-BCDC-49F9-B2A6-F35CFEFF1AD7}" srcId="{EAA5779E-D680-449D-84EA-9B1BA3F299D4}" destId="{A0F43A6B-FBBF-4476-AA73-7D5118FC5B1C}" srcOrd="0" destOrd="0" parTransId="{2ABB8A92-1512-4C7D-A30E-0EAB70D2235E}" sibTransId="{5DBCB4AA-0EB7-4959-AA41-FE5A6567FA69}"/>
    <dgm:cxn modelId="{2D5EFB16-8A8C-47EC-BF82-41FC3E14C29F}" type="presOf" srcId="{2ABB8A92-1512-4C7D-A30E-0EAB70D2235E}" destId="{D6B83A8F-C361-4774-A090-B7B00C5E21ED}" srcOrd="0" destOrd="0" presId="urn:microsoft.com/office/officeart/2005/8/layout/hierarchy2"/>
    <dgm:cxn modelId="{5E77E65D-97F8-4120-BEB6-873CD30EC20F}" type="presOf" srcId="{7A07B67A-4E4E-452C-B616-9C79C6C2F4BB}" destId="{A2D92AB8-9166-4A49-AB2D-FBAFAA15D370}" srcOrd="1" destOrd="0" presId="urn:microsoft.com/office/officeart/2005/8/layout/hierarchy2"/>
    <dgm:cxn modelId="{92A25F5D-649E-4AF7-8F5C-2B1E04DC5C64}" srcId="{EAA5779E-D680-449D-84EA-9B1BA3F299D4}" destId="{0594293A-9A73-426D-A4ED-42BC232B30B7}" srcOrd="1" destOrd="0" parTransId="{7A07B67A-4E4E-452C-B616-9C79C6C2F4BB}" sibTransId="{48DC6265-C71B-4FE7-9124-F8DCF77E8E61}"/>
    <dgm:cxn modelId="{DEAEB054-8A1A-4E80-88F4-2061AB77FB80}" type="presOf" srcId="{121AF77F-B8A7-46DA-B389-925FD0DEE6AD}" destId="{AD31E80C-74B3-4D26-9950-8C9041944187}" srcOrd="1" destOrd="0" presId="urn:microsoft.com/office/officeart/2005/8/layout/hierarchy2"/>
    <dgm:cxn modelId="{3143F453-82C1-4EF9-82FC-02754DA400F0}" type="presOf" srcId="{A0F43A6B-FBBF-4476-AA73-7D5118FC5B1C}" destId="{A067DC43-875D-4C9A-A8A7-FD0989BDD073}" srcOrd="0" destOrd="0" presId="urn:microsoft.com/office/officeart/2005/8/layout/hierarchy2"/>
    <dgm:cxn modelId="{FEC38A33-C856-4711-8035-6384FEAE6444}" type="presOf" srcId="{0594293A-9A73-426D-A4ED-42BC232B30B7}" destId="{DA7A627E-1F98-43F8-9AD2-08376AB0BCD2}" srcOrd="0" destOrd="0" presId="urn:microsoft.com/office/officeart/2005/8/layout/hierarchy2"/>
    <dgm:cxn modelId="{6E39E220-9C2A-4787-BDAC-1B490C88F213}" type="presOf" srcId="{2ABB8A92-1512-4C7D-A30E-0EAB70D2235E}" destId="{65599F09-B6F9-4B59-99CF-45AD8D453768}" srcOrd="1" destOrd="0" presId="urn:microsoft.com/office/officeart/2005/8/layout/hierarchy2"/>
    <dgm:cxn modelId="{CB16E228-DDBF-4B74-BCA6-A4E127035759}" type="presOf" srcId="{81CE8673-95D8-4D58-ACC8-F69C7473FA86}" destId="{E725BE38-0D28-41E0-B968-DAE91B58D8EF}" srcOrd="0" destOrd="0" presId="urn:microsoft.com/office/officeart/2005/8/layout/hierarchy2"/>
    <dgm:cxn modelId="{301890B5-8467-43D7-B289-520C88D0F320}" type="presOf" srcId="{E393081F-F515-4095-8B58-652053D9108E}" destId="{B8A78AE2-574A-4094-8B0A-DBB63ADC3B06}" srcOrd="1" destOrd="0" presId="urn:microsoft.com/office/officeart/2005/8/layout/hierarchy2"/>
    <dgm:cxn modelId="{97B6FF1F-7F68-48EC-A4EA-1CCD8100462B}" srcId="{EAA5779E-D680-449D-84EA-9B1BA3F299D4}" destId="{36E99639-4755-47D3-9605-F2E1E54CDF2A}" srcOrd="2" destOrd="0" parTransId="{121AF77F-B8A7-46DA-B389-925FD0DEE6AD}" sibTransId="{EB5187E1-E95B-4DA2-B8BA-B9F7AF42515E}"/>
    <dgm:cxn modelId="{C5C2ECB2-4E15-4FAF-9F35-DC93DA0800A1}" srcId="{DA6F6F14-D769-42DD-85BB-CDC4595E9583}" destId="{EAA5779E-D680-449D-84EA-9B1BA3F299D4}" srcOrd="0" destOrd="0" parTransId="{467D2AF4-5E9B-44A4-B709-645EF4D86DA0}" sibTransId="{5A68CE8E-BBED-47A2-8E56-48AEE561301A}"/>
    <dgm:cxn modelId="{0F7547EA-D08C-4E32-A486-A327045D2894}" type="presOf" srcId="{E393081F-F515-4095-8B58-652053D9108E}" destId="{79978F27-FC5C-4B63-A758-9441BD84C63D}" srcOrd="0" destOrd="0" presId="urn:microsoft.com/office/officeart/2005/8/layout/hierarchy2"/>
    <dgm:cxn modelId="{C07E2240-2770-44B4-8E79-F5CBC159E120}" type="presParOf" srcId="{E454C0A2-752F-4119-9061-D019A38DEEF8}" destId="{E76454AB-899D-416A-8270-4F8CE82495D3}" srcOrd="0" destOrd="0" presId="urn:microsoft.com/office/officeart/2005/8/layout/hierarchy2"/>
    <dgm:cxn modelId="{F9EF8952-E3E2-4EF5-9FA3-305777AD7A18}" type="presParOf" srcId="{E76454AB-899D-416A-8270-4F8CE82495D3}" destId="{67649E25-4553-4A5B-8F26-535EA94864C3}" srcOrd="0" destOrd="0" presId="urn:microsoft.com/office/officeart/2005/8/layout/hierarchy2"/>
    <dgm:cxn modelId="{18403C27-376A-4525-BFAB-8412EA61A804}" type="presParOf" srcId="{E76454AB-899D-416A-8270-4F8CE82495D3}" destId="{6FD2157D-97E7-44B7-91B9-D79B4507D5D9}" srcOrd="1" destOrd="0" presId="urn:microsoft.com/office/officeart/2005/8/layout/hierarchy2"/>
    <dgm:cxn modelId="{7199951B-8120-44C8-A73B-8D805D50030C}" type="presParOf" srcId="{6FD2157D-97E7-44B7-91B9-D79B4507D5D9}" destId="{D6B83A8F-C361-4774-A090-B7B00C5E21ED}" srcOrd="0" destOrd="0" presId="urn:microsoft.com/office/officeart/2005/8/layout/hierarchy2"/>
    <dgm:cxn modelId="{97A87019-DCAC-43EA-9CA6-630E79F2530A}" type="presParOf" srcId="{D6B83A8F-C361-4774-A090-B7B00C5E21ED}" destId="{65599F09-B6F9-4B59-99CF-45AD8D453768}" srcOrd="0" destOrd="0" presId="urn:microsoft.com/office/officeart/2005/8/layout/hierarchy2"/>
    <dgm:cxn modelId="{C6D45FF1-82A5-46EB-ADE2-8B237E8D3FFB}" type="presParOf" srcId="{6FD2157D-97E7-44B7-91B9-D79B4507D5D9}" destId="{FAB3734A-3D7F-4519-9208-C7FAC5FA82A3}" srcOrd="1" destOrd="0" presId="urn:microsoft.com/office/officeart/2005/8/layout/hierarchy2"/>
    <dgm:cxn modelId="{58FFFCF0-4A39-4707-ADB7-7CE4892D11C3}" type="presParOf" srcId="{FAB3734A-3D7F-4519-9208-C7FAC5FA82A3}" destId="{A067DC43-875D-4C9A-A8A7-FD0989BDD073}" srcOrd="0" destOrd="0" presId="urn:microsoft.com/office/officeart/2005/8/layout/hierarchy2"/>
    <dgm:cxn modelId="{CE8CB26E-1F6B-4EC6-A584-33BF5F2FF565}" type="presParOf" srcId="{FAB3734A-3D7F-4519-9208-C7FAC5FA82A3}" destId="{8806C5DC-1C7F-4D1A-99B5-39709FDCA007}" srcOrd="1" destOrd="0" presId="urn:microsoft.com/office/officeart/2005/8/layout/hierarchy2"/>
    <dgm:cxn modelId="{9A7A68E2-A3DD-418B-9069-C9CDBA2AD8D1}" type="presParOf" srcId="{6FD2157D-97E7-44B7-91B9-D79B4507D5D9}" destId="{4CFCF098-A90A-4D2C-8000-C537796FB3E5}" srcOrd="2" destOrd="0" presId="urn:microsoft.com/office/officeart/2005/8/layout/hierarchy2"/>
    <dgm:cxn modelId="{66BC68E1-8254-4CE9-8BEC-63EF82E219A2}" type="presParOf" srcId="{4CFCF098-A90A-4D2C-8000-C537796FB3E5}" destId="{A2D92AB8-9166-4A49-AB2D-FBAFAA15D370}" srcOrd="0" destOrd="0" presId="urn:microsoft.com/office/officeart/2005/8/layout/hierarchy2"/>
    <dgm:cxn modelId="{1E9E55F7-2A24-4FCC-BBF7-1A7C3B427FD2}" type="presParOf" srcId="{6FD2157D-97E7-44B7-91B9-D79B4507D5D9}" destId="{BFC0908E-E9DA-43D9-8AC9-90C125A1388C}" srcOrd="3" destOrd="0" presId="urn:microsoft.com/office/officeart/2005/8/layout/hierarchy2"/>
    <dgm:cxn modelId="{E44B8056-82C2-403E-9272-2226F915111B}" type="presParOf" srcId="{BFC0908E-E9DA-43D9-8AC9-90C125A1388C}" destId="{DA7A627E-1F98-43F8-9AD2-08376AB0BCD2}" srcOrd="0" destOrd="0" presId="urn:microsoft.com/office/officeart/2005/8/layout/hierarchy2"/>
    <dgm:cxn modelId="{C4A622E9-B115-4E7D-AE0F-BF112846C7B4}" type="presParOf" srcId="{BFC0908E-E9DA-43D9-8AC9-90C125A1388C}" destId="{E2549E26-1A4A-49FC-92B4-2A4476BE327E}" srcOrd="1" destOrd="0" presId="urn:microsoft.com/office/officeart/2005/8/layout/hierarchy2"/>
    <dgm:cxn modelId="{DF96CB1F-159D-49BC-9BB7-74149CA02276}" type="presParOf" srcId="{6FD2157D-97E7-44B7-91B9-D79B4507D5D9}" destId="{0FB866CF-E650-4B58-A6E8-FEE5674FB778}" srcOrd="4" destOrd="0" presId="urn:microsoft.com/office/officeart/2005/8/layout/hierarchy2"/>
    <dgm:cxn modelId="{52C7EC77-84FF-4141-83CD-52C34476405D}" type="presParOf" srcId="{0FB866CF-E650-4B58-A6E8-FEE5674FB778}" destId="{AD31E80C-74B3-4D26-9950-8C9041944187}" srcOrd="0" destOrd="0" presId="urn:microsoft.com/office/officeart/2005/8/layout/hierarchy2"/>
    <dgm:cxn modelId="{037E3AFB-55A8-4939-8ACE-86864DB08B34}" type="presParOf" srcId="{6FD2157D-97E7-44B7-91B9-D79B4507D5D9}" destId="{A440E6EC-EC44-437D-905A-B4BBE62748BE}" srcOrd="5" destOrd="0" presId="urn:microsoft.com/office/officeart/2005/8/layout/hierarchy2"/>
    <dgm:cxn modelId="{10AA05BA-0699-4F38-A004-DD57D5BAC8F0}" type="presParOf" srcId="{A440E6EC-EC44-437D-905A-B4BBE62748BE}" destId="{382867D4-B394-4F3D-99F1-0E60CECBF916}" srcOrd="0" destOrd="0" presId="urn:microsoft.com/office/officeart/2005/8/layout/hierarchy2"/>
    <dgm:cxn modelId="{0D143027-C24D-4ACD-BA78-21057D52FA1E}" type="presParOf" srcId="{A440E6EC-EC44-437D-905A-B4BBE62748BE}" destId="{CD2899C5-D5A4-4405-BA2A-7D4908E8FBC3}" srcOrd="1" destOrd="0" presId="urn:microsoft.com/office/officeart/2005/8/layout/hierarchy2"/>
    <dgm:cxn modelId="{3ABB51CE-2B9A-4743-A65A-A4F3E4F79BDE}" type="presParOf" srcId="{6FD2157D-97E7-44B7-91B9-D79B4507D5D9}" destId="{79978F27-FC5C-4B63-A758-9441BD84C63D}" srcOrd="6" destOrd="0" presId="urn:microsoft.com/office/officeart/2005/8/layout/hierarchy2"/>
    <dgm:cxn modelId="{C3937443-E44A-4BB3-956C-C51BD61291A5}" type="presParOf" srcId="{79978F27-FC5C-4B63-A758-9441BD84C63D}" destId="{B8A78AE2-574A-4094-8B0A-DBB63ADC3B06}" srcOrd="0" destOrd="0" presId="urn:microsoft.com/office/officeart/2005/8/layout/hierarchy2"/>
    <dgm:cxn modelId="{D562B812-9736-4FFB-B66D-782D9A8409A1}" type="presParOf" srcId="{6FD2157D-97E7-44B7-91B9-D79B4507D5D9}" destId="{371B3B95-9199-4AA2-AC73-3F272536C283}" srcOrd="7" destOrd="0" presId="urn:microsoft.com/office/officeart/2005/8/layout/hierarchy2"/>
    <dgm:cxn modelId="{28A1BD19-9314-4667-ACD5-F96E622C8E5D}" type="presParOf" srcId="{371B3B95-9199-4AA2-AC73-3F272536C283}" destId="{E725BE38-0D28-41E0-B968-DAE91B58D8EF}" srcOrd="0" destOrd="0" presId="urn:microsoft.com/office/officeart/2005/8/layout/hierarchy2"/>
    <dgm:cxn modelId="{6EEE7EC9-3728-4A7E-8666-4BD6CB7BBA87}" type="presParOf" srcId="{371B3B95-9199-4AA2-AC73-3F272536C283}" destId="{D7D83FC9-639D-430A-8ED9-B81F6B5891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B71228-0CE1-4702-B437-C767472CEB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A8DB7-A1AE-4C00-B61F-18D1208A07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ОТРАСЛЯМ ПРАВА, НОРМЫ КОТОРЫХ НАРУШЕНЫ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FFD4C-FFBC-4DC7-8E31-78EB88FE5E2F}" type="parTrans" cxnId="{BA5AB148-2398-405B-B608-3C9569833B66}">
      <dgm:prSet/>
      <dgm:spPr/>
      <dgm:t>
        <a:bodyPr/>
        <a:lstStyle/>
        <a:p>
          <a:endParaRPr lang="ru-RU"/>
        </a:p>
      </dgm:t>
    </dgm:pt>
    <dgm:pt modelId="{83C0407B-0AAC-40BD-A06B-E4452FEFE16A}" type="sibTrans" cxnId="{BA5AB148-2398-405B-B608-3C9569833B66}">
      <dgm:prSet/>
      <dgm:spPr/>
      <dgm:t>
        <a:bodyPr/>
        <a:lstStyle/>
        <a:p>
          <a:endParaRPr lang="ru-RU"/>
        </a:p>
      </dgm:t>
    </dgm:pt>
    <dgm:pt modelId="{CCEE43E0-1DA2-4F55-A0FF-1A2F0DD68C18}">
      <dgm:prSet phldrT="[Текст]"/>
      <dgm:spPr/>
      <dgm:t>
        <a:bodyPr/>
        <a:lstStyle/>
        <a:p>
          <a:r>
            <a:rPr lang="ru-RU" dirty="0" smtClean="0"/>
            <a:t>государственно-правовые;</a:t>
          </a:r>
          <a:endParaRPr lang="ru-RU" dirty="0"/>
        </a:p>
      </dgm:t>
    </dgm:pt>
    <dgm:pt modelId="{658BF560-2B56-4133-8E3A-9122DA09AFD4}" type="parTrans" cxnId="{D85D93E4-9120-4D51-B4D2-BACFF50671D1}">
      <dgm:prSet/>
      <dgm:spPr/>
      <dgm:t>
        <a:bodyPr/>
        <a:lstStyle/>
        <a:p>
          <a:endParaRPr lang="ru-RU"/>
        </a:p>
      </dgm:t>
    </dgm:pt>
    <dgm:pt modelId="{8649FE15-603B-42FB-9BD9-B3969699F69F}" type="sibTrans" cxnId="{D85D93E4-9120-4D51-B4D2-BACFF50671D1}">
      <dgm:prSet/>
      <dgm:spPr/>
      <dgm:t>
        <a:bodyPr/>
        <a:lstStyle/>
        <a:p>
          <a:endParaRPr lang="ru-RU"/>
        </a:p>
      </dgm:t>
    </dgm:pt>
    <dgm:pt modelId="{3AA7DF53-02C3-4C60-83B1-55AC701A8594}">
      <dgm:prSet phldrT="[Текст]"/>
      <dgm:spPr/>
      <dgm:t>
        <a:bodyPr/>
        <a:lstStyle/>
        <a:p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СТЕПЕНИ ОБЩЕСТВЕННОЙ ОПАСНОСТИ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7320C-C806-4D1D-B9C1-80D8B2BD7250}" type="parTrans" cxnId="{9F853116-398A-4749-83C2-DD173A76026E}">
      <dgm:prSet/>
      <dgm:spPr/>
      <dgm:t>
        <a:bodyPr/>
        <a:lstStyle/>
        <a:p>
          <a:endParaRPr lang="ru-RU"/>
        </a:p>
      </dgm:t>
    </dgm:pt>
    <dgm:pt modelId="{C6F72A71-D7D9-41BA-911B-C8FBCC7033BB}" type="sibTrans" cxnId="{9F853116-398A-4749-83C2-DD173A76026E}">
      <dgm:prSet/>
      <dgm:spPr/>
      <dgm:t>
        <a:bodyPr/>
        <a:lstStyle/>
        <a:p>
          <a:endParaRPr lang="ru-RU"/>
        </a:p>
      </dgm:t>
    </dgm:pt>
    <dgm:pt modelId="{B240BD46-C667-439E-81BE-B740775E37F0}">
      <dgm:prSet phldrT="[Текст]"/>
      <dgm:spPr/>
      <dgm:t>
        <a:bodyPr/>
        <a:lstStyle/>
        <a:p>
          <a:pPr marL="265113" indent="0"/>
          <a:r>
            <a:rPr lang="ru-RU" b="1" dirty="0" smtClean="0"/>
            <a:t>ПРЕСТУПЛЕНИЯ</a:t>
          </a:r>
          <a:endParaRPr lang="ru-RU" b="1" dirty="0"/>
        </a:p>
      </dgm:t>
    </dgm:pt>
    <dgm:pt modelId="{768231A6-2A74-4BCC-8E78-B145B6731A53}" type="parTrans" cxnId="{DB136374-6DB9-4816-9DDC-C33E7BA19CFA}">
      <dgm:prSet/>
      <dgm:spPr/>
      <dgm:t>
        <a:bodyPr/>
        <a:lstStyle/>
        <a:p>
          <a:endParaRPr lang="ru-RU"/>
        </a:p>
      </dgm:t>
    </dgm:pt>
    <dgm:pt modelId="{7F1C7CDF-2DC8-4FF9-A857-C8580316D0BC}" type="sibTrans" cxnId="{DB136374-6DB9-4816-9DDC-C33E7BA19CFA}">
      <dgm:prSet/>
      <dgm:spPr/>
      <dgm:t>
        <a:bodyPr/>
        <a:lstStyle/>
        <a:p>
          <a:endParaRPr lang="ru-RU"/>
        </a:p>
      </dgm:t>
    </dgm:pt>
    <dgm:pt modelId="{490DA388-5ADA-4492-B9A8-6BDECAFD88C5}">
      <dgm:prSet/>
      <dgm:spPr/>
      <dgm:t>
        <a:bodyPr/>
        <a:lstStyle/>
        <a:p>
          <a:r>
            <a:rPr lang="ru-RU" smtClean="0"/>
            <a:t>финансовые;</a:t>
          </a:r>
          <a:endParaRPr lang="ru-RU"/>
        </a:p>
      </dgm:t>
    </dgm:pt>
    <dgm:pt modelId="{01D28294-BB22-4D76-BB47-AB4D689E7C9C}" type="parTrans" cxnId="{B1AE1E67-DE82-4A9C-985E-6BDCB1AFB0E1}">
      <dgm:prSet/>
      <dgm:spPr/>
      <dgm:t>
        <a:bodyPr/>
        <a:lstStyle/>
        <a:p>
          <a:endParaRPr lang="ru-RU"/>
        </a:p>
      </dgm:t>
    </dgm:pt>
    <dgm:pt modelId="{7721884F-1875-4437-ACA9-9485022C9257}" type="sibTrans" cxnId="{B1AE1E67-DE82-4A9C-985E-6BDCB1AFB0E1}">
      <dgm:prSet/>
      <dgm:spPr/>
      <dgm:t>
        <a:bodyPr/>
        <a:lstStyle/>
        <a:p>
          <a:endParaRPr lang="ru-RU"/>
        </a:p>
      </dgm:t>
    </dgm:pt>
    <dgm:pt modelId="{F937C564-88F7-4D27-B918-3AF59F4E3DDF}">
      <dgm:prSet/>
      <dgm:spPr/>
      <dgm:t>
        <a:bodyPr/>
        <a:lstStyle/>
        <a:p>
          <a:r>
            <a:rPr lang="ru-RU" smtClean="0"/>
            <a:t>трудовые;</a:t>
          </a:r>
          <a:endParaRPr lang="ru-RU"/>
        </a:p>
      </dgm:t>
    </dgm:pt>
    <dgm:pt modelId="{AFEC92C0-D5BC-4C7F-9B9E-ECB4D06CC59D}" type="parTrans" cxnId="{2F68E568-3AAA-46ED-8CAA-B87957C62385}">
      <dgm:prSet/>
      <dgm:spPr/>
      <dgm:t>
        <a:bodyPr/>
        <a:lstStyle/>
        <a:p>
          <a:endParaRPr lang="ru-RU"/>
        </a:p>
      </dgm:t>
    </dgm:pt>
    <dgm:pt modelId="{28A25E46-FE3C-4E0E-9EE5-858BAC747C5C}" type="sibTrans" cxnId="{2F68E568-3AAA-46ED-8CAA-B87957C62385}">
      <dgm:prSet/>
      <dgm:spPr/>
      <dgm:t>
        <a:bodyPr/>
        <a:lstStyle/>
        <a:p>
          <a:endParaRPr lang="ru-RU"/>
        </a:p>
      </dgm:t>
    </dgm:pt>
    <dgm:pt modelId="{2CD86B40-2FE4-45F9-B5C0-BDFFA4A4F674}">
      <dgm:prSet/>
      <dgm:spPr/>
      <dgm:t>
        <a:bodyPr/>
        <a:lstStyle/>
        <a:p>
          <a:r>
            <a:rPr lang="ru-RU" smtClean="0"/>
            <a:t>административные;</a:t>
          </a:r>
          <a:endParaRPr lang="ru-RU"/>
        </a:p>
      </dgm:t>
    </dgm:pt>
    <dgm:pt modelId="{68201295-8603-4945-99D8-9F014D1412F4}" type="parTrans" cxnId="{A43D31A7-5105-4C0E-A237-5EEF032B8BDD}">
      <dgm:prSet/>
      <dgm:spPr/>
      <dgm:t>
        <a:bodyPr/>
        <a:lstStyle/>
        <a:p>
          <a:endParaRPr lang="ru-RU"/>
        </a:p>
      </dgm:t>
    </dgm:pt>
    <dgm:pt modelId="{C5775E8E-F5BE-423E-888A-9EE8A3367F42}" type="sibTrans" cxnId="{A43D31A7-5105-4C0E-A237-5EEF032B8BDD}">
      <dgm:prSet/>
      <dgm:spPr/>
      <dgm:t>
        <a:bodyPr/>
        <a:lstStyle/>
        <a:p>
          <a:endParaRPr lang="ru-RU"/>
        </a:p>
      </dgm:t>
    </dgm:pt>
    <dgm:pt modelId="{748E7702-EBAC-419F-9657-F310859095B9}">
      <dgm:prSet/>
      <dgm:spPr/>
      <dgm:t>
        <a:bodyPr/>
        <a:lstStyle/>
        <a:p>
          <a:r>
            <a:rPr lang="ru-RU" dirty="0" smtClean="0"/>
            <a:t>уголовные и др.</a:t>
          </a:r>
          <a:endParaRPr lang="ru-RU" dirty="0"/>
        </a:p>
      </dgm:t>
    </dgm:pt>
    <dgm:pt modelId="{B9D6A16A-B235-4F5C-9174-0628D24419F3}" type="parTrans" cxnId="{45EEF00C-B822-48EB-9475-7751F9F4075C}">
      <dgm:prSet/>
      <dgm:spPr/>
      <dgm:t>
        <a:bodyPr/>
        <a:lstStyle/>
        <a:p>
          <a:endParaRPr lang="ru-RU"/>
        </a:p>
      </dgm:t>
    </dgm:pt>
    <dgm:pt modelId="{A621D1F1-1AB7-4E19-8590-63392AD37624}" type="sibTrans" cxnId="{45EEF00C-B822-48EB-9475-7751F9F4075C}">
      <dgm:prSet/>
      <dgm:spPr/>
      <dgm:t>
        <a:bodyPr/>
        <a:lstStyle/>
        <a:p>
          <a:endParaRPr lang="ru-RU"/>
        </a:p>
      </dgm:t>
    </dgm:pt>
    <dgm:pt modelId="{4BA047F9-3B89-40EF-B014-18F6E9610645}">
      <dgm:prSet phldrT="[Текст]"/>
      <dgm:spPr/>
      <dgm:t>
        <a:bodyPr/>
        <a:lstStyle/>
        <a:p>
          <a:pPr marL="265113" indent="0"/>
          <a:r>
            <a:rPr lang="ru-RU" b="1" dirty="0" smtClean="0"/>
            <a:t>ПРОСТУПКИ</a:t>
          </a:r>
          <a:endParaRPr lang="ru-RU" b="1" dirty="0"/>
        </a:p>
      </dgm:t>
    </dgm:pt>
    <dgm:pt modelId="{678DE95B-F0BA-47C1-A055-99504D6C764F}" type="parTrans" cxnId="{7C625A24-ED90-475D-AB87-BE830A1A819A}">
      <dgm:prSet/>
      <dgm:spPr/>
      <dgm:t>
        <a:bodyPr/>
        <a:lstStyle/>
        <a:p>
          <a:endParaRPr lang="ru-RU"/>
        </a:p>
      </dgm:t>
    </dgm:pt>
    <dgm:pt modelId="{A1567813-2E03-412D-BC86-C3A47FB67411}" type="sibTrans" cxnId="{7C625A24-ED90-475D-AB87-BE830A1A819A}">
      <dgm:prSet/>
      <dgm:spPr/>
      <dgm:t>
        <a:bodyPr/>
        <a:lstStyle/>
        <a:p>
          <a:endParaRPr lang="ru-RU"/>
        </a:p>
      </dgm:t>
    </dgm:pt>
    <dgm:pt modelId="{7872E29D-5AEC-4DD0-9126-6612FE1B96D8}" type="pres">
      <dgm:prSet presAssocID="{36B71228-0CE1-4702-B437-C767472CEBE2}" presName="Name0" presStyleCnt="0">
        <dgm:presLayoutVars>
          <dgm:dir/>
          <dgm:animLvl val="lvl"/>
          <dgm:resizeHandles val="exact"/>
        </dgm:presLayoutVars>
      </dgm:prSet>
      <dgm:spPr/>
    </dgm:pt>
    <dgm:pt modelId="{B8A38F8C-1681-4973-A03F-A3B11A901FEA}" type="pres">
      <dgm:prSet presAssocID="{094A8DB7-A1AE-4C00-B61F-18D1208A07B1}" presName="composite" presStyleCnt="0"/>
      <dgm:spPr/>
    </dgm:pt>
    <dgm:pt modelId="{EAA32AC0-EFDB-447A-B1E5-8BFB5AA0379C}" type="pres">
      <dgm:prSet presAssocID="{094A8DB7-A1AE-4C00-B61F-18D1208A07B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FD41D-79F1-446F-BEE4-1985C1A41FAF}" type="pres">
      <dgm:prSet presAssocID="{094A8DB7-A1AE-4C00-B61F-18D1208A07B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E1810-EDD0-473B-AE56-69B3F974BD93}" type="pres">
      <dgm:prSet presAssocID="{83C0407B-0AAC-40BD-A06B-E4452FEFE16A}" presName="space" presStyleCnt="0"/>
      <dgm:spPr/>
    </dgm:pt>
    <dgm:pt modelId="{1EFFBDA5-86BA-44F3-B0B4-782D40DFF639}" type="pres">
      <dgm:prSet presAssocID="{3AA7DF53-02C3-4C60-83B1-55AC701A8594}" presName="composite" presStyleCnt="0"/>
      <dgm:spPr/>
    </dgm:pt>
    <dgm:pt modelId="{312C4B7D-6ECA-4B83-86AA-4693B781BF4C}" type="pres">
      <dgm:prSet presAssocID="{3AA7DF53-02C3-4C60-83B1-55AC701A859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CAA99-0DBD-451E-8FE0-2CCFD7507BD1}" type="pres">
      <dgm:prSet presAssocID="{3AA7DF53-02C3-4C60-83B1-55AC701A859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53116-398A-4749-83C2-DD173A76026E}" srcId="{36B71228-0CE1-4702-B437-C767472CEBE2}" destId="{3AA7DF53-02C3-4C60-83B1-55AC701A8594}" srcOrd="1" destOrd="0" parTransId="{1B77320C-C806-4D1D-B9C1-80D8B2BD7250}" sibTransId="{C6F72A71-D7D9-41BA-911B-C8FBCC7033BB}"/>
    <dgm:cxn modelId="{EA86FE80-7213-433A-9A5F-CA75F447C0DC}" type="presOf" srcId="{B240BD46-C667-439E-81BE-B740775E37F0}" destId="{FF7CAA99-0DBD-451E-8FE0-2CCFD7507BD1}" srcOrd="0" destOrd="0" presId="urn:microsoft.com/office/officeart/2005/8/layout/hList1"/>
    <dgm:cxn modelId="{DB136374-6DB9-4816-9DDC-C33E7BA19CFA}" srcId="{3AA7DF53-02C3-4C60-83B1-55AC701A8594}" destId="{B240BD46-C667-439E-81BE-B740775E37F0}" srcOrd="0" destOrd="0" parTransId="{768231A6-2A74-4BCC-8E78-B145B6731A53}" sibTransId="{7F1C7CDF-2DC8-4FF9-A857-C8580316D0BC}"/>
    <dgm:cxn modelId="{BA5AB148-2398-405B-B608-3C9569833B66}" srcId="{36B71228-0CE1-4702-B437-C767472CEBE2}" destId="{094A8DB7-A1AE-4C00-B61F-18D1208A07B1}" srcOrd="0" destOrd="0" parTransId="{7E9FFD4C-FFBC-4DC7-8E31-78EB88FE5E2F}" sibTransId="{83C0407B-0AAC-40BD-A06B-E4452FEFE16A}"/>
    <dgm:cxn modelId="{B1AE1E67-DE82-4A9C-985E-6BDCB1AFB0E1}" srcId="{094A8DB7-A1AE-4C00-B61F-18D1208A07B1}" destId="{490DA388-5ADA-4492-B9A8-6BDECAFD88C5}" srcOrd="1" destOrd="0" parTransId="{01D28294-BB22-4D76-BB47-AB4D689E7C9C}" sibTransId="{7721884F-1875-4437-ACA9-9485022C9257}"/>
    <dgm:cxn modelId="{C222932D-44E5-4512-8A12-07C909694E46}" type="presOf" srcId="{36B71228-0CE1-4702-B437-C767472CEBE2}" destId="{7872E29D-5AEC-4DD0-9126-6612FE1B96D8}" srcOrd="0" destOrd="0" presId="urn:microsoft.com/office/officeart/2005/8/layout/hList1"/>
    <dgm:cxn modelId="{36ABB072-CA96-42BF-B12F-4383E6348679}" type="presOf" srcId="{094A8DB7-A1AE-4C00-B61F-18D1208A07B1}" destId="{EAA32AC0-EFDB-447A-B1E5-8BFB5AA0379C}" srcOrd="0" destOrd="0" presId="urn:microsoft.com/office/officeart/2005/8/layout/hList1"/>
    <dgm:cxn modelId="{45EEF00C-B822-48EB-9475-7751F9F4075C}" srcId="{094A8DB7-A1AE-4C00-B61F-18D1208A07B1}" destId="{748E7702-EBAC-419F-9657-F310859095B9}" srcOrd="4" destOrd="0" parTransId="{B9D6A16A-B235-4F5C-9174-0628D24419F3}" sibTransId="{A621D1F1-1AB7-4E19-8590-63392AD37624}"/>
    <dgm:cxn modelId="{8C2E64D1-CC99-4491-B0FE-0467F6E8D21D}" type="presOf" srcId="{CCEE43E0-1DA2-4F55-A0FF-1A2F0DD68C18}" destId="{389FD41D-79F1-446F-BEE4-1985C1A41FAF}" srcOrd="0" destOrd="0" presId="urn:microsoft.com/office/officeart/2005/8/layout/hList1"/>
    <dgm:cxn modelId="{5E6572D0-FC5A-4173-B039-B6C0AEFBE4DE}" type="presOf" srcId="{2CD86B40-2FE4-45F9-B5C0-BDFFA4A4F674}" destId="{389FD41D-79F1-446F-BEE4-1985C1A41FAF}" srcOrd="0" destOrd="3" presId="urn:microsoft.com/office/officeart/2005/8/layout/hList1"/>
    <dgm:cxn modelId="{01064796-F155-4333-90DB-183BF3F2EC3B}" type="presOf" srcId="{748E7702-EBAC-419F-9657-F310859095B9}" destId="{389FD41D-79F1-446F-BEE4-1985C1A41FAF}" srcOrd="0" destOrd="4" presId="urn:microsoft.com/office/officeart/2005/8/layout/hList1"/>
    <dgm:cxn modelId="{2F68E568-3AAA-46ED-8CAA-B87957C62385}" srcId="{094A8DB7-A1AE-4C00-B61F-18D1208A07B1}" destId="{F937C564-88F7-4D27-B918-3AF59F4E3DDF}" srcOrd="2" destOrd="0" parTransId="{AFEC92C0-D5BC-4C7F-9B9E-ECB4D06CC59D}" sibTransId="{28A25E46-FE3C-4E0E-9EE5-858BAC747C5C}"/>
    <dgm:cxn modelId="{7C625A24-ED90-475D-AB87-BE830A1A819A}" srcId="{3AA7DF53-02C3-4C60-83B1-55AC701A8594}" destId="{4BA047F9-3B89-40EF-B014-18F6E9610645}" srcOrd="1" destOrd="0" parTransId="{678DE95B-F0BA-47C1-A055-99504D6C764F}" sibTransId="{A1567813-2E03-412D-BC86-C3A47FB67411}"/>
    <dgm:cxn modelId="{A43D31A7-5105-4C0E-A237-5EEF032B8BDD}" srcId="{094A8DB7-A1AE-4C00-B61F-18D1208A07B1}" destId="{2CD86B40-2FE4-45F9-B5C0-BDFFA4A4F674}" srcOrd="3" destOrd="0" parTransId="{68201295-8603-4945-99D8-9F014D1412F4}" sibTransId="{C5775E8E-F5BE-423E-888A-9EE8A3367F42}"/>
    <dgm:cxn modelId="{FB630619-7B38-4A6D-96B2-5E2D97B00083}" type="presOf" srcId="{3AA7DF53-02C3-4C60-83B1-55AC701A8594}" destId="{312C4B7D-6ECA-4B83-86AA-4693B781BF4C}" srcOrd="0" destOrd="0" presId="urn:microsoft.com/office/officeart/2005/8/layout/hList1"/>
    <dgm:cxn modelId="{58A062A6-4958-43C9-9C32-7580796CBF7A}" type="presOf" srcId="{4BA047F9-3B89-40EF-B014-18F6E9610645}" destId="{FF7CAA99-0DBD-451E-8FE0-2CCFD7507BD1}" srcOrd="0" destOrd="1" presId="urn:microsoft.com/office/officeart/2005/8/layout/hList1"/>
    <dgm:cxn modelId="{D85D93E4-9120-4D51-B4D2-BACFF50671D1}" srcId="{094A8DB7-A1AE-4C00-B61F-18D1208A07B1}" destId="{CCEE43E0-1DA2-4F55-A0FF-1A2F0DD68C18}" srcOrd="0" destOrd="0" parTransId="{658BF560-2B56-4133-8E3A-9122DA09AFD4}" sibTransId="{8649FE15-603B-42FB-9BD9-B3969699F69F}"/>
    <dgm:cxn modelId="{DE721B7C-2D84-4E50-83D2-51966B9BB301}" type="presOf" srcId="{F937C564-88F7-4D27-B918-3AF59F4E3DDF}" destId="{389FD41D-79F1-446F-BEE4-1985C1A41FAF}" srcOrd="0" destOrd="2" presId="urn:microsoft.com/office/officeart/2005/8/layout/hList1"/>
    <dgm:cxn modelId="{5DE8C626-1587-4C03-888F-F614B82833F2}" type="presOf" srcId="{490DA388-5ADA-4492-B9A8-6BDECAFD88C5}" destId="{389FD41D-79F1-446F-BEE4-1985C1A41FAF}" srcOrd="0" destOrd="1" presId="urn:microsoft.com/office/officeart/2005/8/layout/hList1"/>
    <dgm:cxn modelId="{8F941A69-557E-44CC-8A4F-41AB575851F7}" type="presParOf" srcId="{7872E29D-5AEC-4DD0-9126-6612FE1B96D8}" destId="{B8A38F8C-1681-4973-A03F-A3B11A901FEA}" srcOrd="0" destOrd="0" presId="urn:microsoft.com/office/officeart/2005/8/layout/hList1"/>
    <dgm:cxn modelId="{EFF635B3-F6D8-4DB0-9F29-A87FC6D5B0B5}" type="presParOf" srcId="{B8A38F8C-1681-4973-A03F-A3B11A901FEA}" destId="{EAA32AC0-EFDB-447A-B1E5-8BFB5AA0379C}" srcOrd="0" destOrd="0" presId="urn:microsoft.com/office/officeart/2005/8/layout/hList1"/>
    <dgm:cxn modelId="{FFAABB77-9291-4969-A898-D26AB106F62E}" type="presParOf" srcId="{B8A38F8C-1681-4973-A03F-A3B11A901FEA}" destId="{389FD41D-79F1-446F-BEE4-1985C1A41FAF}" srcOrd="1" destOrd="0" presId="urn:microsoft.com/office/officeart/2005/8/layout/hList1"/>
    <dgm:cxn modelId="{6568B42C-0FB1-41A2-BAFE-BBDDF248798D}" type="presParOf" srcId="{7872E29D-5AEC-4DD0-9126-6612FE1B96D8}" destId="{CA1E1810-EDD0-473B-AE56-69B3F974BD93}" srcOrd="1" destOrd="0" presId="urn:microsoft.com/office/officeart/2005/8/layout/hList1"/>
    <dgm:cxn modelId="{59BF8BDA-8576-45CB-8917-31B885B1B5B6}" type="presParOf" srcId="{7872E29D-5AEC-4DD0-9126-6612FE1B96D8}" destId="{1EFFBDA5-86BA-44F3-B0B4-782D40DFF639}" srcOrd="2" destOrd="0" presId="urn:microsoft.com/office/officeart/2005/8/layout/hList1"/>
    <dgm:cxn modelId="{54BA6F2E-8CE4-45F5-ACEE-80DA17B57F54}" type="presParOf" srcId="{1EFFBDA5-86BA-44F3-B0B4-782D40DFF639}" destId="{312C4B7D-6ECA-4B83-86AA-4693B781BF4C}" srcOrd="0" destOrd="0" presId="urn:microsoft.com/office/officeart/2005/8/layout/hList1"/>
    <dgm:cxn modelId="{B5CE590A-0823-455E-A3AB-BB7A3CCE41D0}" type="presParOf" srcId="{1EFFBDA5-86BA-44F3-B0B4-782D40DFF639}" destId="{FF7CAA99-0DBD-451E-8FE0-2CCFD7507B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02F39C-D3CA-49C1-95D4-23E5D2FA46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E03F32-37D9-4B8A-9F5A-48413595646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/>
            <a:t>ПРЕСТУПЛЕНИЕ</a:t>
          </a:r>
          <a:r>
            <a:rPr lang="ru-RU" sz="2400" dirty="0" smtClean="0"/>
            <a:t> — правонарушение (виновное общественно опасное деяние), совершение которого влечёт применение к лицу мер уголовной ответственности.</a:t>
          </a:r>
          <a:endParaRPr lang="ru-RU" sz="2400" dirty="0"/>
        </a:p>
      </dgm:t>
    </dgm:pt>
    <dgm:pt modelId="{C78E2D9A-FCF3-4314-B15A-53E440FBF471}" type="parTrans" cxnId="{463104EB-EBD0-46E6-858B-CDFAEE895EBA}">
      <dgm:prSet/>
      <dgm:spPr/>
      <dgm:t>
        <a:bodyPr/>
        <a:lstStyle/>
        <a:p>
          <a:endParaRPr lang="ru-RU"/>
        </a:p>
      </dgm:t>
    </dgm:pt>
    <dgm:pt modelId="{01F8DA32-77B2-472D-8E4F-256DD0CC5BBE}" type="sibTrans" cxnId="{463104EB-EBD0-46E6-858B-CDFAEE895EBA}">
      <dgm:prSet/>
      <dgm:spPr/>
      <dgm:t>
        <a:bodyPr/>
        <a:lstStyle/>
        <a:p>
          <a:endParaRPr lang="ru-RU"/>
        </a:p>
      </dgm:t>
    </dgm:pt>
    <dgm:pt modelId="{B68408FB-4DA5-4A15-94EC-5FD3DE31725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/>
            <a:t>ПРОСТУПКИ</a:t>
          </a:r>
          <a:r>
            <a:rPr lang="ru-RU" sz="2400" dirty="0" smtClean="0"/>
            <a:t> — это правонарушения, посягающие на управленческие, трудовые, имущественные и иные отношения и не достигающие степени общественной опасности преступлений.</a:t>
          </a:r>
          <a:endParaRPr lang="ru-RU" sz="2400" dirty="0"/>
        </a:p>
      </dgm:t>
    </dgm:pt>
    <dgm:pt modelId="{DC5F12CC-1CAA-4779-A816-DE1851A74D82}" type="parTrans" cxnId="{365EAD29-2F13-43EE-9C44-7ED60C72FE3E}">
      <dgm:prSet/>
      <dgm:spPr/>
      <dgm:t>
        <a:bodyPr/>
        <a:lstStyle/>
        <a:p>
          <a:endParaRPr lang="ru-RU"/>
        </a:p>
      </dgm:t>
    </dgm:pt>
    <dgm:pt modelId="{70316413-41CD-46B1-ADCC-BAEE6C8CF0BE}" type="sibTrans" cxnId="{365EAD29-2F13-43EE-9C44-7ED60C72FE3E}">
      <dgm:prSet/>
      <dgm:spPr/>
      <dgm:t>
        <a:bodyPr/>
        <a:lstStyle/>
        <a:p>
          <a:endParaRPr lang="ru-RU"/>
        </a:p>
      </dgm:t>
    </dgm:pt>
    <dgm:pt modelId="{9083D8B5-0DB4-4D50-9701-A8BFD3D55832}" type="pres">
      <dgm:prSet presAssocID="{5A02F39C-D3CA-49C1-95D4-23E5D2FA46B6}" presName="diagram" presStyleCnt="0">
        <dgm:presLayoutVars>
          <dgm:dir/>
          <dgm:resizeHandles val="exact"/>
        </dgm:presLayoutVars>
      </dgm:prSet>
      <dgm:spPr/>
    </dgm:pt>
    <dgm:pt modelId="{330B6C4D-8BEA-4D84-83B7-4371C60E56B7}" type="pres">
      <dgm:prSet presAssocID="{76E03F32-37D9-4B8A-9F5A-484135956461}" presName="node" presStyleLbl="node1" presStyleIdx="0" presStyleCnt="2" custScaleX="317571" custScaleY="170328">
        <dgm:presLayoutVars>
          <dgm:bulletEnabled val="1"/>
        </dgm:presLayoutVars>
      </dgm:prSet>
      <dgm:spPr/>
    </dgm:pt>
    <dgm:pt modelId="{BFD50217-6284-4E38-B114-59DCA34F14B6}" type="pres">
      <dgm:prSet presAssocID="{01F8DA32-77B2-472D-8E4F-256DD0CC5BBE}" presName="sibTrans" presStyleCnt="0"/>
      <dgm:spPr/>
    </dgm:pt>
    <dgm:pt modelId="{D2F967B5-799D-4951-810B-82C177F72950}" type="pres">
      <dgm:prSet presAssocID="{B68408FB-4DA5-4A15-94EC-5FD3DE317255}" presName="node" presStyleLbl="node1" presStyleIdx="1" presStyleCnt="2" custScaleX="317571" custScaleY="170328">
        <dgm:presLayoutVars>
          <dgm:bulletEnabled val="1"/>
        </dgm:presLayoutVars>
      </dgm:prSet>
      <dgm:spPr/>
    </dgm:pt>
  </dgm:ptLst>
  <dgm:cxnLst>
    <dgm:cxn modelId="{15E3B10E-E40B-4F1A-B209-E5AAEA9EEA7D}" type="presOf" srcId="{76E03F32-37D9-4B8A-9F5A-484135956461}" destId="{330B6C4D-8BEA-4D84-83B7-4371C60E56B7}" srcOrd="0" destOrd="0" presId="urn:microsoft.com/office/officeart/2005/8/layout/default"/>
    <dgm:cxn modelId="{365EAD29-2F13-43EE-9C44-7ED60C72FE3E}" srcId="{5A02F39C-D3CA-49C1-95D4-23E5D2FA46B6}" destId="{B68408FB-4DA5-4A15-94EC-5FD3DE317255}" srcOrd="1" destOrd="0" parTransId="{DC5F12CC-1CAA-4779-A816-DE1851A74D82}" sibTransId="{70316413-41CD-46B1-ADCC-BAEE6C8CF0BE}"/>
    <dgm:cxn modelId="{463104EB-EBD0-46E6-858B-CDFAEE895EBA}" srcId="{5A02F39C-D3CA-49C1-95D4-23E5D2FA46B6}" destId="{76E03F32-37D9-4B8A-9F5A-484135956461}" srcOrd="0" destOrd="0" parTransId="{C78E2D9A-FCF3-4314-B15A-53E440FBF471}" sibTransId="{01F8DA32-77B2-472D-8E4F-256DD0CC5BBE}"/>
    <dgm:cxn modelId="{27C3D2A5-2FDB-46BF-BC6F-3316ABCF6BE2}" type="presOf" srcId="{5A02F39C-D3CA-49C1-95D4-23E5D2FA46B6}" destId="{9083D8B5-0DB4-4D50-9701-A8BFD3D55832}" srcOrd="0" destOrd="0" presId="urn:microsoft.com/office/officeart/2005/8/layout/default"/>
    <dgm:cxn modelId="{6392ECF6-7E06-47E4-B2CC-38B0FE94F392}" type="presOf" srcId="{B68408FB-4DA5-4A15-94EC-5FD3DE317255}" destId="{D2F967B5-799D-4951-810B-82C177F72950}" srcOrd="0" destOrd="0" presId="urn:microsoft.com/office/officeart/2005/8/layout/default"/>
    <dgm:cxn modelId="{F2D8F900-5E18-408B-8144-67FB39A33F94}" type="presParOf" srcId="{9083D8B5-0DB4-4D50-9701-A8BFD3D55832}" destId="{330B6C4D-8BEA-4D84-83B7-4371C60E56B7}" srcOrd="0" destOrd="0" presId="urn:microsoft.com/office/officeart/2005/8/layout/default"/>
    <dgm:cxn modelId="{75A43688-A5F7-4C8A-ADA6-8FA684195D17}" type="presParOf" srcId="{9083D8B5-0DB4-4D50-9701-A8BFD3D55832}" destId="{BFD50217-6284-4E38-B114-59DCA34F14B6}" srcOrd="1" destOrd="0" presId="urn:microsoft.com/office/officeart/2005/8/layout/default"/>
    <dgm:cxn modelId="{9D1D3481-19C4-4175-8880-E3315CC5F8AF}" type="presParOf" srcId="{9083D8B5-0DB4-4D50-9701-A8BFD3D55832}" destId="{D2F967B5-799D-4951-810B-82C177F7295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36C40A-1B7C-4F17-B432-8C995CCDBF3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0B37B2B-3FCF-4ED0-93C3-10205CB0C11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ВИДЫ ПРЕСТУПЛЕНИЙ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8EB3A059-AFD5-4C34-8E41-9329DF741B54}" type="parTrans" cxnId="{BF556558-0761-4ABF-AA96-AEBDB81ACFA4}">
      <dgm:prSet/>
      <dgm:spPr/>
      <dgm:t>
        <a:bodyPr/>
        <a:lstStyle/>
        <a:p>
          <a:endParaRPr lang="ru-RU"/>
        </a:p>
      </dgm:t>
    </dgm:pt>
    <dgm:pt modelId="{7A4AE0E8-983A-4CD9-89E0-D43731750F69}" type="sibTrans" cxnId="{BF556558-0761-4ABF-AA96-AEBDB81ACFA4}">
      <dgm:prSet/>
      <dgm:spPr/>
      <dgm:t>
        <a:bodyPr/>
        <a:lstStyle/>
        <a:p>
          <a:endParaRPr lang="ru-RU"/>
        </a:p>
      </dgm:t>
    </dgm:pt>
    <dgm:pt modelId="{EACF05DD-548B-4192-8A1F-75798798B8D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0" dirty="0" smtClean="0">
              <a:latin typeface="Calibri" panose="020F0502020204030204" pitchFamily="34" charset="0"/>
            </a:rPr>
            <a:t>Против мира и безопасности человечества</a:t>
          </a:r>
          <a:endParaRPr lang="ru-RU" sz="2400" b="0" dirty="0">
            <a:latin typeface="Calibri" panose="020F0502020204030204" pitchFamily="34" charset="0"/>
          </a:endParaRPr>
        </a:p>
      </dgm:t>
    </dgm:pt>
    <dgm:pt modelId="{24EDA81D-C146-43DC-B515-FE2A8A4962E4}" type="parTrans" cxnId="{4AF6BE0D-C1F2-4083-A607-3E0DB511FE87}">
      <dgm:prSet/>
      <dgm:spPr/>
      <dgm:t>
        <a:bodyPr/>
        <a:lstStyle/>
        <a:p>
          <a:endParaRPr lang="ru-RU"/>
        </a:p>
      </dgm:t>
    </dgm:pt>
    <dgm:pt modelId="{F46FC40B-6CF8-4955-86D2-896E536FC6B8}" type="sibTrans" cxnId="{4AF6BE0D-C1F2-4083-A607-3E0DB511FE87}">
      <dgm:prSet/>
      <dgm:spPr/>
      <dgm:t>
        <a:bodyPr/>
        <a:lstStyle/>
        <a:p>
          <a:endParaRPr lang="ru-RU"/>
        </a:p>
      </dgm:t>
    </dgm:pt>
    <dgm:pt modelId="{76040514-86A8-497B-9FE3-4F57CBF2FF8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0" dirty="0" smtClean="0">
              <a:latin typeface="Calibri" panose="020F0502020204030204" pitchFamily="34" charset="0"/>
            </a:rPr>
            <a:t>Против общественной безопасности и порядка</a:t>
          </a:r>
          <a:endParaRPr lang="ru-RU" sz="2400" b="0" dirty="0">
            <a:latin typeface="Calibri" panose="020F0502020204030204" pitchFamily="34" charset="0"/>
          </a:endParaRPr>
        </a:p>
      </dgm:t>
    </dgm:pt>
    <dgm:pt modelId="{47DD5A99-4F79-4EFD-895A-2AA64959D721}" type="parTrans" cxnId="{828575F6-F816-4A3F-A28A-4BCA18F5DB94}">
      <dgm:prSet/>
      <dgm:spPr/>
      <dgm:t>
        <a:bodyPr/>
        <a:lstStyle/>
        <a:p>
          <a:endParaRPr lang="ru-RU"/>
        </a:p>
      </dgm:t>
    </dgm:pt>
    <dgm:pt modelId="{1B5840EA-5FAC-4E3D-A863-21863C2AFFE8}" type="sibTrans" cxnId="{828575F6-F816-4A3F-A28A-4BCA18F5DB94}">
      <dgm:prSet/>
      <dgm:spPr/>
      <dgm:t>
        <a:bodyPr/>
        <a:lstStyle/>
        <a:p>
          <a:endParaRPr lang="ru-RU"/>
        </a:p>
      </dgm:t>
    </dgm:pt>
    <dgm:pt modelId="{70CF8378-64FB-4DA4-B426-3C24E9D58C7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0" dirty="0" smtClean="0">
              <a:latin typeface="Calibri" panose="020F0502020204030204" pitchFamily="34" charset="0"/>
            </a:rPr>
            <a:t>Против государственной власти</a:t>
          </a:r>
          <a:endParaRPr lang="ru-RU" sz="2400" b="0" dirty="0">
            <a:latin typeface="Calibri" panose="020F0502020204030204" pitchFamily="34" charset="0"/>
          </a:endParaRPr>
        </a:p>
      </dgm:t>
    </dgm:pt>
    <dgm:pt modelId="{E3BA4688-43C3-45A7-BBE5-C47FC10AD99A}" type="parTrans" cxnId="{82C1E4C5-DFB6-43EE-9E20-86DC4C4C5649}">
      <dgm:prSet/>
      <dgm:spPr/>
      <dgm:t>
        <a:bodyPr/>
        <a:lstStyle/>
        <a:p>
          <a:endParaRPr lang="ru-RU"/>
        </a:p>
      </dgm:t>
    </dgm:pt>
    <dgm:pt modelId="{D36018E6-B114-4A87-A426-1867DC0CDDC4}" type="sibTrans" cxnId="{82C1E4C5-DFB6-43EE-9E20-86DC4C4C5649}">
      <dgm:prSet/>
      <dgm:spPr/>
      <dgm:t>
        <a:bodyPr/>
        <a:lstStyle/>
        <a:p>
          <a:endParaRPr lang="ru-RU"/>
        </a:p>
      </dgm:t>
    </dgm:pt>
    <dgm:pt modelId="{ECD1B117-68AC-4E8E-A228-445043149CA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0" dirty="0" smtClean="0">
              <a:latin typeface="Calibri" panose="020F0502020204030204" pitchFamily="34" charset="0"/>
            </a:rPr>
            <a:t>Против военной службы</a:t>
          </a:r>
          <a:endParaRPr lang="ru-RU" sz="2400" b="0" dirty="0">
            <a:latin typeface="Calibri" panose="020F0502020204030204" pitchFamily="34" charset="0"/>
          </a:endParaRPr>
        </a:p>
      </dgm:t>
    </dgm:pt>
    <dgm:pt modelId="{0937AC63-6A68-4328-89C2-7F50E94AE860}" type="parTrans" cxnId="{58E40F22-724F-4BBB-B2A9-6747D6F2A472}">
      <dgm:prSet/>
      <dgm:spPr/>
      <dgm:t>
        <a:bodyPr/>
        <a:lstStyle/>
        <a:p>
          <a:endParaRPr lang="ru-RU"/>
        </a:p>
      </dgm:t>
    </dgm:pt>
    <dgm:pt modelId="{81996D33-5F96-4056-B1F4-EA05BF222CC9}" type="sibTrans" cxnId="{58E40F22-724F-4BBB-B2A9-6747D6F2A472}">
      <dgm:prSet/>
      <dgm:spPr/>
      <dgm:t>
        <a:bodyPr/>
        <a:lstStyle/>
        <a:p>
          <a:endParaRPr lang="ru-RU"/>
        </a:p>
      </dgm:t>
    </dgm:pt>
    <dgm:pt modelId="{677DEE50-6277-4D21-8752-ABFE36384C59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0" dirty="0" smtClean="0">
              <a:latin typeface="Calibri" panose="020F0502020204030204" pitchFamily="34" charset="0"/>
            </a:rPr>
            <a:t>В сфере экономики</a:t>
          </a:r>
          <a:endParaRPr lang="ru-RU" sz="2400" b="0" dirty="0">
            <a:latin typeface="Calibri" panose="020F0502020204030204" pitchFamily="34" charset="0"/>
          </a:endParaRPr>
        </a:p>
      </dgm:t>
    </dgm:pt>
    <dgm:pt modelId="{F4BCD0B2-EAD2-43A0-AAF2-D5DDE817D6C1}" type="parTrans" cxnId="{530B786C-E4D2-40B4-A187-9F5C40C01FD5}">
      <dgm:prSet/>
      <dgm:spPr/>
      <dgm:t>
        <a:bodyPr/>
        <a:lstStyle/>
        <a:p>
          <a:endParaRPr lang="ru-RU"/>
        </a:p>
      </dgm:t>
    </dgm:pt>
    <dgm:pt modelId="{F27DF8A2-CC96-47F0-9C55-86F8438EA0C3}" type="sibTrans" cxnId="{530B786C-E4D2-40B4-A187-9F5C40C01FD5}">
      <dgm:prSet/>
      <dgm:spPr/>
      <dgm:t>
        <a:bodyPr/>
        <a:lstStyle/>
        <a:p>
          <a:endParaRPr lang="ru-RU"/>
        </a:p>
      </dgm:t>
    </dgm:pt>
    <dgm:pt modelId="{08C81755-6487-437E-9874-3B71F96B303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0" dirty="0" smtClean="0">
              <a:latin typeface="Calibri" panose="020F0502020204030204" pitchFamily="34" charset="0"/>
            </a:rPr>
            <a:t>Против личности</a:t>
          </a:r>
          <a:endParaRPr lang="ru-RU" sz="2400" b="0" dirty="0">
            <a:latin typeface="Calibri" panose="020F0502020204030204" pitchFamily="34" charset="0"/>
          </a:endParaRPr>
        </a:p>
      </dgm:t>
    </dgm:pt>
    <dgm:pt modelId="{DA25D103-C1E1-4FF6-90DB-0753AF90A8BE}" type="parTrans" cxnId="{674911D9-5A3B-4F28-854C-5C78A6AED4BE}">
      <dgm:prSet/>
      <dgm:spPr/>
      <dgm:t>
        <a:bodyPr/>
        <a:lstStyle/>
        <a:p>
          <a:endParaRPr lang="ru-RU"/>
        </a:p>
      </dgm:t>
    </dgm:pt>
    <dgm:pt modelId="{EF4FFAE1-DD2C-48FD-A2BE-59E998C43BA9}" type="sibTrans" cxnId="{674911D9-5A3B-4F28-854C-5C78A6AED4BE}">
      <dgm:prSet/>
      <dgm:spPr/>
      <dgm:t>
        <a:bodyPr/>
        <a:lstStyle/>
        <a:p>
          <a:endParaRPr lang="ru-RU"/>
        </a:p>
      </dgm:t>
    </dgm:pt>
    <dgm:pt modelId="{0B91112A-CAB5-41F1-B072-A0E0034AD72B}" type="pres">
      <dgm:prSet presAssocID="{8F36C40A-1B7C-4F17-B432-8C995CCDBF3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F3AF5-4419-49E0-8229-C659C5332164}" type="pres">
      <dgm:prSet presAssocID="{90B37B2B-3FCF-4ED0-93C3-10205CB0C11B}" presName="root1" presStyleCnt="0"/>
      <dgm:spPr/>
    </dgm:pt>
    <dgm:pt modelId="{C9C9E857-3BD1-4831-AA6F-FEB28AA01605}" type="pres">
      <dgm:prSet presAssocID="{90B37B2B-3FCF-4ED0-93C3-10205CB0C11B}" presName="LevelOneTextNode" presStyleLbl="node0" presStyleIdx="0" presStyleCnt="1" custAng="5400000" custScaleX="116500" custScaleY="95713" custLinFactX="-53708" custLinFactNeighborX="-100000" custLinFactNeighborY="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31E8E-6430-4BCE-8DFD-861364B951E1}" type="pres">
      <dgm:prSet presAssocID="{90B37B2B-3FCF-4ED0-93C3-10205CB0C11B}" presName="level2hierChild" presStyleCnt="0"/>
      <dgm:spPr/>
    </dgm:pt>
    <dgm:pt modelId="{52F190F7-853C-4EB8-B836-1DD90FED9EE9}" type="pres">
      <dgm:prSet presAssocID="{24EDA81D-C146-43DC-B515-FE2A8A4962E4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3C18A817-0B0D-4E65-A347-C5E870278596}" type="pres">
      <dgm:prSet presAssocID="{24EDA81D-C146-43DC-B515-FE2A8A4962E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A7CEB47-F52D-41D7-B78D-94BB3FFED77E}" type="pres">
      <dgm:prSet presAssocID="{EACF05DD-548B-4192-8A1F-75798798B8DC}" presName="root2" presStyleCnt="0"/>
      <dgm:spPr/>
    </dgm:pt>
    <dgm:pt modelId="{ADD4D0C9-64E0-4ADA-88DE-0BC2AFD84234}" type="pres">
      <dgm:prSet presAssocID="{EACF05DD-548B-4192-8A1F-75798798B8DC}" presName="LevelTwoTextNode" presStyleLbl="node2" presStyleIdx="0" presStyleCnt="6" custScaleX="315437" custLinFactNeighborX="39436" custLinFactNeighborY="1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E9DFB-514E-4378-A819-1231FB486E06}" type="pres">
      <dgm:prSet presAssocID="{EACF05DD-548B-4192-8A1F-75798798B8DC}" presName="level3hierChild" presStyleCnt="0"/>
      <dgm:spPr/>
    </dgm:pt>
    <dgm:pt modelId="{10BD4BE5-0942-4B10-889B-D7EFB1431343}" type="pres">
      <dgm:prSet presAssocID="{47DD5A99-4F79-4EFD-895A-2AA64959D721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170BF4C-3484-45FA-AC27-A88E0BFC852F}" type="pres">
      <dgm:prSet presAssocID="{47DD5A99-4F79-4EFD-895A-2AA64959D72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0ECA3DF-73FA-4629-AB69-3EC28E748098}" type="pres">
      <dgm:prSet presAssocID="{76040514-86A8-497B-9FE3-4F57CBF2FF89}" presName="root2" presStyleCnt="0"/>
      <dgm:spPr/>
    </dgm:pt>
    <dgm:pt modelId="{D022ED9F-60FB-43F5-BB5A-901EC9F67AFE}" type="pres">
      <dgm:prSet presAssocID="{76040514-86A8-497B-9FE3-4F57CBF2FF89}" presName="LevelTwoTextNode" presStyleLbl="node2" presStyleIdx="1" presStyleCnt="6" custScaleX="315437" custLinFactNeighborX="39021" custLinFactNeighborY="-5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CB49CA-2426-4414-95E4-00EEF7A55012}" type="pres">
      <dgm:prSet presAssocID="{76040514-86A8-497B-9FE3-4F57CBF2FF89}" presName="level3hierChild" presStyleCnt="0"/>
      <dgm:spPr/>
    </dgm:pt>
    <dgm:pt modelId="{A8D2E81A-CB20-4489-AE1B-570A39252931}" type="pres">
      <dgm:prSet presAssocID="{E3BA4688-43C3-45A7-BBE5-C47FC10AD99A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8D5045B5-0CF0-46CC-B856-C1245BC2F970}" type="pres">
      <dgm:prSet presAssocID="{E3BA4688-43C3-45A7-BBE5-C47FC10AD99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1D089E3-B8CA-4AE7-9931-961AF3254A0D}" type="pres">
      <dgm:prSet presAssocID="{70CF8378-64FB-4DA4-B426-3C24E9D58C70}" presName="root2" presStyleCnt="0"/>
      <dgm:spPr/>
    </dgm:pt>
    <dgm:pt modelId="{84FC68A2-152C-4C27-BCA5-85882C5D65F3}" type="pres">
      <dgm:prSet presAssocID="{70CF8378-64FB-4DA4-B426-3C24E9D58C70}" presName="LevelTwoTextNode" presStyleLbl="node2" presStyleIdx="2" presStyleCnt="6" custScaleX="315437" custLinFactNeighborX="37776" custLinFactNeighborY="-8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88945-D69C-4511-BA5A-93355AC87D1F}" type="pres">
      <dgm:prSet presAssocID="{70CF8378-64FB-4DA4-B426-3C24E9D58C70}" presName="level3hierChild" presStyleCnt="0"/>
      <dgm:spPr/>
    </dgm:pt>
    <dgm:pt modelId="{75510E95-FD7D-43AD-8F34-64142C59B19C}" type="pres">
      <dgm:prSet presAssocID="{0937AC63-6A68-4328-89C2-7F50E94AE860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10FD874E-F6D2-4C1B-B540-38564E493A28}" type="pres">
      <dgm:prSet presAssocID="{0937AC63-6A68-4328-89C2-7F50E94AE86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0C0F0BA-258C-4C1C-874F-63824EC69D15}" type="pres">
      <dgm:prSet presAssocID="{ECD1B117-68AC-4E8E-A228-445043149CA6}" presName="root2" presStyleCnt="0"/>
      <dgm:spPr/>
    </dgm:pt>
    <dgm:pt modelId="{764EB8CC-AEBC-4129-A3CB-68884E9A7121}" type="pres">
      <dgm:prSet presAssocID="{ECD1B117-68AC-4E8E-A228-445043149CA6}" presName="LevelTwoTextNode" presStyleLbl="node2" presStyleIdx="3" presStyleCnt="6" custScaleX="315437" custLinFactNeighborX="37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5EDB48-C2FF-474E-9F03-AC87823A4FD1}" type="pres">
      <dgm:prSet presAssocID="{ECD1B117-68AC-4E8E-A228-445043149CA6}" presName="level3hierChild" presStyleCnt="0"/>
      <dgm:spPr/>
    </dgm:pt>
    <dgm:pt modelId="{10BF7B3C-C3D4-45C7-92EA-01C24D95082E}" type="pres">
      <dgm:prSet presAssocID="{F4BCD0B2-EAD2-43A0-AAF2-D5DDE817D6C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8BA06A0-E08A-411B-A5E5-C516CDE874BD}" type="pres">
      <dgm:prSet presAssocID="{F4BCD0B2-EAD2-43A0-AAF2-D5DDE817D6C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201D32A-913A-4331-A930-870AC0F68006}" type="pres">
      <dgm:prSet presAssocID="{677DEE50-6277-4D21-8752-ABFE36384C59}" presName="root2" presStyleCnt="0"/>
      <dgm:spPr/>
    </dgm:pt>
    <dgm:pt modelId="{85747A05-3AD2-41DD-9617-55468DB1D9DC}" type="pres">
      <dgm:prSet presAssocID="{677DEE50-6277-4D21-8752-ABFE36384C59}" presName="LevelTwoTextNode" presStyleLbl="node2" presStyleIdx="4" presStyleCnt="6" custScaleX="315437" custLinFactNeighborX="36945" custLinFactNeighborY="1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52B56-8574-4C43-BF1B-098735DA0D95}" type="pres">
      <dgm:prSet presAssocID="{677DEE50-6277-4D21-8752-ABFE36384C59}" presName="level3hierChild" presStyleCnt="0"/>
      <dgm:spPr/>
    </dgm:pt>
    <dgm:pt modelId="{AB4334E4-0BAB-46FF-8716-31EAE5F8483B}" type="pres">
      <dgm:prSet presAssocID="{DA25D103-C1E1-4FF6-90DB-0753AF90A8BE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BFFF6531-2DDE-4DFD-A196-B060B8F8487C}" type="pres">
      <dgm:prSet presAssocID="{DA25D103-C1E1-4FF6-90DB-0753AF90A8B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61733C6-0FF1-4F0C-B08E-7026E7591924}" type="pres">
      <dgm:prSet presAssocID="{08C81755-6487-437E-9874-3B71F96B3033}" presName="root2" presStyleCnt="0"/>
      <dgm:spPr/>
    </dgm:pt>
    <dgm:pt modelId="{11B02A58-E183-4E4A-9172-13FAA829F264}" type="pres">
      <dgm:prSet presAssocID="{08C81755-6487-437E-9874-3B71F96B3033}" presName="LevelTwoTextNode" presStyleLbl="node2" presStyleIdx="5" presStyleCnt="6" custScaleX="315437" custLinFactNeighborX="37360" custLinFactNeighborY="-5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6BA457-D2F9-4779-BFE5-250E38F048A2}" type="pres">
      <dgm:prSet presAssocID="{08C81755-6487-437E-9874-3B71F96B3033}" presName="level3hierChild" presStyleCnt="0"/>
      <dgm:spPr/>
    </dgm:pt>
  </dgm:ptLst>
  <dgm:cxnLst>
    <dgm:cxn modelId="{F5A8D663-851F-4C33-A4FA-D41F8EFE9148}" type="presOf" srcId="{08C81755-6487-437E-9874-3B71F96B3033}" destId="{11B02A58-E183-4E4A-9172-13FAA829F264}" srcOrd="0" destOrd="0" presId="urn:microsoft.com/office/officeart/2008/layout/HorizontalMultiLevelHierarchy"/>
    <dgm:cxn modelId="{3A793B5C-03AA-4E45-8FEA-5153DF0E5563}" type="presOf" srcId="{76040514-86A8-497B-9FE3-4F57CBF2FF89}" destId="{D022ED9F-60FB-43F5-BB5A-901EC9F67AFE}" srcOrd="0" destOrd="0" presId="urn:microsoft.com/office/officeart/2008/layout/HorizontalMultiLevelHierarchy"/>
    <dgm:cxn modelId="{55F6C932-9AAA-4897-B3CF-EE200D4CEADF}" type="presOf" srcId="{EACF05DD-548B-4192-8A1F-75798798B8DC}" destId="{ADD4D0C9-64E0-4ADA-88DE-0BC2AFD84234}" srcOrd="0" destOrd="0" presId="urn:microsoft.com/office/officeart/2008/layout/HorizontalMultiLevelHierarchy"/>
    <dgm:cxn modelId="{DA13482B-AF04-4468-9823-61E6F8233331}" type="presOf" srcId="{F4BCD0B2-EAD2-43A0-AAF2-D5DDE817D6C1}" destId="{48BA06A0-E08A-411B-A5E5-C516CDE874BD}" srcOrd="1" destOrd="0" presId="urn:microsoft.com/office/officeart/2008/layout/HorizontalMultiLevelHierarchy"/>
    <dgm:cxn modelId="{CAE22CCA-0C77-4D46-BD91-EA7E622BE274}" type="presOf" srcId="{E3BA4688-43C3-45A7-BBE5-C47FC10AD99A}" destId="{A8D2E81A-CB20-4489-AE1B-570A39252931}" srcOrd="0" destOrd="0" presId="urn:microsoft.com/office/officeart/2008/layout/HorizontalMultiLevelHierarchy"/>
    <dgm:cxn modelId="{674911D9-5A3B-4F28-854C-5C78A6AED4BE}" srcId="{90B37B2B-3FCF-4ED0-93C3-10205CB0C11B}" destId="{08C81755-6487-437E-9874-3B71F96B3033}" srcOrd="5" destOrd="0" parTransId="{DA25D103-C1E1-4FF6-90DB-0753AF90A8BE}" sibTransId="{EF4FFAE1-DD2C-48FD-A2BE-59E998C43BA9}"/>
    <dgm:cxn modelId="{82C1E4C5-DFB6-43EE-9E20-86DC4C4C5649}" srcId="{90B37B2B-3FCF-4ED0-93C3-10205CB0C11B}" destId="{70CF8378-64FB-4DA4-B426-3C24E9D58C70}" srcOrd="2" destOrd="0" parTransId="{E3BA4688-43C3-45A7-BBE5-C47FC10AD99A}" sibTransId="{D36018E6-B114-4A87-A426-1867DC0CDDC4}"/>
    <dgm:cxn modelId="{707CFA19-2694-49F3-80F2-F669BCB716B6}" type="presOf" srcId="{677DEE50-6277-4D21-8752-ABFE36384C59}" destId="{85747A05-3AD2-41DD-9617-55468DB1D9DC}" srcOrd="0" destOrd="0" presId="urn:microsoft.com/office/officeart/2008/layout/HorizontalMultiLevelHierarchy"/>
    <dgm:cxn modelId="{77E4BE3F-38B5-43F6-B88F-B7E5AB2E97FC}" type="presOf" srcId="{ECD1B117-68AC-4E8E-A228-445043149CA6}" destId="{764EB8CC-AEBC-4129-A3CB-68884E9A7121}" srcOrd="0" destOrd="0" presId="urn:microsoft.com/office/officeart/2008/layout/HorizontalMultiLevelHierarchy"/>
    <dgm:cxn modelId="{D196C1C3-FC2E-4FC4-A6B6-69C967195C4F}" type="presOf" srcId="{0937AC63-6A68-4328-89C2-7F50E94AE860}" destId="{75510E95-FD7D-43AD-8F34-64142C59B19C}" srcOrd="0" destOrd="0" presId="urn:microsoft.com/office/officeart/2008/layout/HorizontalMultiLevelHierarchy"/>
    <dgm:cxn modelId="{45524E05-49CC-47CC-82A0-6CB63829D8D5}" type="presOf" srcId="{0937AC63-6A68-4328-89C2-7F50E94AE860}" destId="{10FD874E-F6D2-4C1B-B540-38564E493A28}" srcOrd="1" destOrd="0" presId="urn:microsoft.com/office/officeart/2008/layout/HorizontalMultiLevelHierarchy"/>
    <dgm:cxn modelId="{58E40F22-724F-4BBB-B2A9-6747D6F2A472}" srcId="{90B37B2B-3FCF-4ED0-93C3-10205CB0C11B}" destId="{ECD1B117-68AC-4E8E-A228-445043149CA6}" srcOrd="3" destOrd="0" parTransId="{0937AC63-6A68-4328-89C2-7F50E94AE860}" sibTransId="{81996D33-5F96-4056-B1F4-EA05BF222CC9}"/>
    <dgm:cxn modelId="{86BCF063-2313-4980-B5F4-D2DBD7EF9232}" type="presOf" srcId="{E3BA4688-43C3-45A7-BBE5-C47FC10AD99A}" destId="{8D5045B5-0CF0-46CC-B856-C1245BC2F970}" srcOrd="1" destOrd="0" presId="urn:microsoft.com/office/officeart/2008/layout/HorizontalMultiLevelHierarchy"/>
    <dgm:cxn modelId="{07D358B6-914E-4DD2-963D-198C6CFA2ADA}" type="presOf" srcId="{24EDA81D-C146-43DC-B515-FE2A8A4962E4}" destId="{3C18A817-0B0D-4E65-A347-C5E870278596}" srcOrd="1" destOrd="0" presId="urn:microsoft.com/office/officeart/2008/layout/HorizontalMultiLevelHierarchy"/>
    <dgm:cxn modelId="{61F7EFC1-607A-4958-8FE9-D8A5E3FF5FCE}" type="presOf" srcId="{47DD5A99-4F79-4EFD-895A-2AA64959D721}" destId="{8170BF4C-3484-45FA-AC27-A88E0BFC852F}" srcOrd="1" destOrd="0" presId="urn:microsoft.com/office/officeart/2008/layout/HorizontalMultiLevelHierarchy"/>
    <dgm:cxn modelId="{AD259876-10B0-4331-A307-B61C0A5E66BD}" type="presOf" srcId="{70CF8378-64FB-4DA4-B426-3C24E9D58C70}" destId="{84FC68A2-152C-4C27-BCA5-85882C5D65F3}" srcOrd="0" destOrd="0" presId="urn:microsoft.com/office/officeart/2008/layout/HorizontalMultiLevelHierarchy"/>
    <dgm:cxn modelId="{0160F8B8-E298-4BAD-922A-684C27756697}" type="presOf" srcId="{DA25D103-C1E1-4FF6-90DB-0753AF90A8BE}" destId="{AB4334E4-0BAB-46FF-8716-31EAE5F8483B}" srcOrd="0" destOrd="0" presId="urn:microsoft.com/office/officeart/2008/layout/HorizontalMultiLevelHierarchy"/>
    <dgm:cxn modelId="{38FA0C63-6082-4439-87DF-7962F47ED9D7}" type="presOf" srcId="{F4BCD0B2-EAD2-43A0-AAF2-D5DDE817D6C1}" destId="{10BF7B3C-C3D4-45C7-92EA-01C24D95082E}" srcOrd="0" destOrd="0" presId="urn:microsoft.com/office/officeart/2008/layout/HorizontalMultiLevelHierarchy"/>
    <dgm:cxn modelId="{0DB4D5B7-D3E1-46F2-B31C-977F2710757B}" type="presOf" srcId="{24EDA81D-C146-43DC-B515-FE2A8A4962E4}" destId="{52F190F7-853C-4EB8-B836-1DD90FED9EE9}" srcOrd="0" destOrd="0" presId="urn:microsoft.com/office/officeart/2008/layout/HorizontalMultiLevelHierarchy"/>
    <dgm:cxn modelId="{530B786C-E4D2-40B4-A187-9F5C40C01FD5}" srcId="{90B37B2B-3FCF-4ED0-93C3-10205CB0C11B}" destId="{677DEE50-6277-4D21-8752-ABFE36384C59}" srcOrd="4" destOrd="0" parTransId="{F4BCD0B2-EAD2-43A0-AAF2-D5DDE817D6C1}" sibTransId="{F27DF8A2-CC96-47F0-9C55-86F8438EA0C3}"/>
    <dgm:cxn modelId="{4AF6BE0D-C1F2-4083-A607-3E0DB511FE87}" srcId="{90B37B2B-3FCF-4ED0-93C3-10205CB0C11B}" destId="{EACF05DD-548B-4192-8A1F-75798798B8DC}" srcOrd="0" destOrd="0" parTransId="{24EDA81D-C146-43DC-B515-FE2A8A4962E4}" sibTransId="{F46FC40B-6CF8-4955-86D2-896E536FC6B8}"/>
    <dgm:cxn modelId="{52C06629-2B00-4D6E-A8F0-A617D731AE7A}" type="presOf" srcId="{47DD5A99-4F79-4EFD-895A-2AA64959D721}" destId="{10BD4BE5-0942-4B10-889B-D7EFB1431343}" srcOrd="0" destOrd="0" presId="urn:microsoft.com/office/officeart/2008/layout/HorizontalMultiLevelHierarchy"/>
    <dgm:cxn modelId="{0D1B72BE-2B04-47FA-A24D-C32166B13BD7}" type="presOf" srcId="{8F36C40A-1B7C-4F17-B432-8C995CCDBF3B}" destId="{0B91112A-CAB5-41F1-B072-A0E0034AD72B}" srcOrd="0" destOrd="0" presId="urn:microsoft.com/office/officeart/2008/layout/HorizontalMultiLevelHierarchy"/>
    <dgm:cxn modelId="{FF63F3B4-5E7C-4A8E-B4C7-5C8BAF60B917}" type="presOf" srcId="{DA25D103-C1E1-4FF6-90DB-0753AF90A8BE}" destId="{BFFF6531-2DDE-4DFD-A196-B060B8F8487C}" srcOrd="1" destOrd="0" presId="urn:microsoft.com/office/officeart/2008/layout/HorizontalMultiLevelHierarchy"/>
    <dgm:cxn modelId="{EE48CECC-2070-4766-B542-7E5F39C1EC87}" type="presOf" srcId="{90B37B2B-3FCF-4ED0-93C3-10205CB0C11B}" destId="{C9C9E857-3BD1-4831-AA6F-FEB28AA01605}" srcOrd="0" destOrd="0" presId="urn:microsoft.com/office/officeart/2008/layout/HorizontalMultiLevelHierarchy"/>
    <dgm:cxn modelId="{BF556558-0761-4ABF-AA96-AEBDB81ACFA4}" srcId="{8F36C40A-1B7C-4F17-B432-8C995CCDBF3B}" destId="{90B37B2B-3FCF-4ED0-93C3-10205CB0C11B}" srcOrd="0" destOrd="0" parTransId="{8EB3A059-AFD5-4C34-8E41-9329DF741B54}" sibTransId="{7A4AE0E8-983A-4CD9-89E0-D43731750F69}"/>
    <dgm:cxn modelId="{828575F6-F816-4A3F-A28A-4BCA18F5DB94}" srcId="{90B37B2B-3FCF-4ED0-93C3-10205CB0C11B}" destId="{76040514-86A8-497B-9FE3-4F57CBF2FF89}" srcOrd="1" destOrd="0" parTransId="{47DD5A99-4F79-4EFD-895A-2AA64959D721}" sibTransId="{1B5840EA-5FAC-4E3D-A863-21863C2AFFE8}"/>
    <dgm:cxn modelId="{2239CFD6-9593-41CB-B936-033D78F33E1E}" type="presParOf" srcId="{0B91112A-CAB5-41F1-B072-A0E0034AD72B}" destId="{9CCF3AF5-4419-49E0-8229-C659C5332164}" srcOrd="0" destOrd="0" presId="urn:microsoft.com/office/officeart/2008/layout/HorizontalMultiLevelHierarchy"/>
    <dgm:cxn modelId="{4F4035CB-C13B-4FE4-8EA0-E87CD9CEB4B9}" type="presParOf" srcId="{9CCF3AF5-4419-49E0-8229-C659C5332164}" destId="{C9C9E857-3BD1-4831-AA6F-FEB28AA01605}" srcOrd="0" destOrd="0" presId="urn:microsoft.com/office/officeart/2008/layout/HorizontalMultiLevelHierarchy"/>
    <dgm:cxn modelId="{A2F2118D-111A-4E5C-BE83-CD6E31063009}" type="presParOf" srcId="{9CCF3AF5-4419-49E0-8229-C659C5332164}" destId="{49831E8E-6430-4BCE-8DFD-861364B951E1}" srcOrd="1" destOrd="0" presId="urn:microsoft.com/office/officeart/2008/layout/HorizontalMultiLevelHierarchy"/>
    <dgm:cxn modelId="{D7AC13FA-2CD9-4548-BC5D-67B4A337EB79}" type="presParOf" srcId="{49831E8E-6430-4BCE-8DFD-861364B951E1}" destId="{52F190F7-853C-4EB8-B836-1DD90FED9EE9}" srcOrd="0" destOrd="0" presId="urn:microsoft.com/office/officeart/2008/layout/HorizontalMultiLevelHierarchy"/>
    <dgm:cxn modelId="{4BAD8183-5D02-4081-9D13-5717511CCDFE}" type="presParOf" srcId="{52F190F7-853C-4EB8-B836-1DD90FED9EE9}" destId="{3C18A817-0B0D-4E65-A347-C5E870278596}" srcOrd="0" destOrd="0" presId="urn:microsoft.com/office/officeart/2008/layout/HorizontalMultiLevelHierarchy"/>
    <dgm:cxn modelId="{9DF03C78-F255-4CA8-8D15-1A13B349B4CA}" type="presParOf" srcId="{49831E8E-6430-4BCE-8DFD-861364B951E1}" destId="{EA7CEB47-F52D-41D7-B78D-94BB3FFED77E}" srcOrd="1" destOrd="0" presId="urn:microsoft.com/office/officeart/2008/layout/HorizontalMultiLevelHierarchy"/>
    <dgm:cxn modelId="{2FAC17C6-13B0-4954-B9F7-DDA23397BF33}" type="presParOf" srcId="{EA7CEB47-F52D-41D7-B78D-94BB3FFED77E}" destId="{ADD4D0C9-64E0-4ADA-88DE-0BC2AFD84234}" srcOrd="0" destOrd="0" presId="urn:microsoft.com/office/officeart/2008/layout/HorizontalMultiLevelHierarchy"/>
    <dgm:cxn modelId="{321854BC-950B-4E7D-ACF1-CB82CA491E07}" type="presParOf" srcId="{EA7CEB47-F52D-41D7-B78D-94BB3FFED77E}" destId="{FD5E9DFB-514E-4378-A819-1231FB486E06}" srcOrd="1" destOrd="0" presId="urn:microsoft.com/office/officeart/2008/layout/HorizontalMultiLevelHierarchy"/>
    <dgm:cxn modelId="{FB9BD11B-AC54-40EF-B998-A9EFD4CCC62F}" type="presParOf" srcId="{49831E8E-6430-4BCE-8DFD-861364B951E1}" destId="{10BD4BE5-0942-4B10-889B-D7EFB1431343}" srcOrd="2" destOrd="0" presId="urn:microsoft.com/office/officeart/2008/layout/HorizontalMultiLevelHierarchy"/>
    <dgm:cxn modelId="{BE9DA41B-505C-4654-81F1-BF40D5ABC460}" type="presParOf" srcId="{10BD4BE5-0942-4B10-889B-D7EFB1431343}" destId="{8170BF4C-3484-45FA-AC27-A88E0BFC852F}" srcOrd="0" destOrd="0" presId="urn:microsoft.com/office/officeart/2008/layout/HorizontalMultiLevelHierarchy"/>
    <dgm:cxn modelId="{97233A17-9F79-4E20-BFD0-BA2C275E329B}" type="presParOf" srcId="{49831E8E-6430-4BCE-8DFD-861364B951E1}" destId="{B0ECA3DF-73FA-4629-AB69-3EC28E748098}" srcOrd="3" destOrd="0" presId="urn:microsoft.com/office/officeart/2008/layout/HorizontalMultiLevelHierarchy"/>
    <dgm:cxn modelId="{87668AC6-203A-482A-9B13-AEDF5C95E0A7}" type="presParOf" srcId="{B0ECA3DF-73FA-4629-AB69-3EC28E748098}" destId="{D022ED9F-60FB-43F5-BB5A-901EC9F67AFE}" srcOrd="0" destOrd="0" presId="urn:microsoft.com/office/officeart/2008/layout/HorizontalMultiLevelHierarchy"/>
    <dgm:cxn modelId="{A3293F51-01E3-4E7B-A893-B4CF96B358BD}" type="presParOf" srcId="{B0ECA3DF-73FA-4629-AB69-3EC28E748098}" destId="{28CB49CA-2426-4414-95E4-00EEF7A55012}" srcOrd="1" destOrd="0" presId="urn:microsoft.com/office/officeart/2008/layout/HorizontalMultiLevelHierarchy"/>
    <dgm:cxn modelId="{862D8AEA-C2C0-45AD-89B4-25000C904E10}" type="presParOf" srcId="{49831E8E-6430-4BCE-8DFD-861364B951E1}" destId="{A8D2E81A-CB20-4489-AE1B-570A39252931}" srcOrd="4" destOrd="0" presId="urn:microsoft.com/office/officeart/2008/layout/HorizontalMultiLevelHierarchy"/>
    <dgm:cxn modelId="{C3514304-14EB-4F73-B08C-CC57ED1FBDCB}" type="presParOf" srcId="{A8D2E81A-CB20-4489-AE1B-570A39252931}" destId="{8D5045B5-0CF0-46CC-B856-C1245BC2F970}" srcOrd="0" destOrd="0" presId="urn:microsoft.com/office/officeart/2008/layout/HorizontalMultiLevelHierarchy"/>
    <dgm:cxn modelId="{AA822DB3-941B-47FE-8939-26C6CD4AFE62}" type="presParOf" srcId="{49831E8E-6430-4BCE-8DFD-861364B951E1}" destId="{01D089E3-B8CA-4AE7-9931-961AF3254A0D}" srcOrd="5" destOrd="0" presId="urn:microsoft.com/office/officeart/2008/layout/HorizontalMultiLevelHierarchy"/>
    <dgm:cxn modelId="{3872EBF2-B440-4BF6-A7C9-16682635D2B6}" type="presParOf" srcId="{01D089E3-B8CA-4AE7-9931-961AF3254A0D}" destId="{84FC68A2-152C-4C27-BCA5-85882C5D65F3}" srcOrd="0" destOrd="0" presId="urn:microsoft.com/office/officeart/2008/layout/HorizontalMultiLevelHierarchy"/>
    <dgm:cxn modelId="{3C02C3AA-3196-45DB-BE24-AAA8529AA7E7}" type="presParOf" srcId="{01D089E3-B8CA-4AE7-9931-961AF3254A0D}" destId="{D4388945-D69C-4511-BA5A-93355AC87D1F}" srcOrd="1" destOrd="0" presId="urn:microsoft.com/office/officeart/2008/layout/HorizontalMultiLevelHierarchy"/>
    <dgm:cxn modelId="{C3EE2D39-58DE-48F1-9D43-5462B93B18E6}" type="presParOf" srcId="{49831E8E-6430-4BCE-8DFD-861364B951E1}" destId="{75510E95-FD7D-43AD-8F34-64142C59B19C}" srcOrd="6" destOrd="0" presId="urn:microsoft.com/office/officeart/2008/layout/HorizontalMultiLevelHierarchy"/>
    <dgm:cxn modelId="{0B7F9F6E-1DAF-400E-8F60-4F9FF5710AAB}" type="presParOf" srcId="{75510E95-FD7D-43AD-8F34-64142C59B19C}" destId="{10FD874E-F6D2-4C1B-B540-38564E493A28}" srcOrd="0" destOrd="0" presId="urn:microsoft.com/office/officeart/2008/layout/HorizontalMultiLevelHierarchy"/>
    <dgm:cxn modelId="{907CE505-BA28-4EC1-A51C-ED62A9B9BC6C}" type="presParOf" srcId="{49831E8E-6430-4BCE-8DFD-861364B951E1}" destId="{B0C0F0BA-258C-4C1C-874F-63824EC69D15}" srcOrd="7" destOrd="0" presId="urn:microsoft.com/office/officeart/2008/layout/HorizontalMultiLevelHierarchy"/>
    <dgm:cxn modelId="{68D98642-E973-4796-87A9-C51BB2B737C7}" type="presParOf" srcId="{B0C0F0BA-258C-4C1C-874F-63824EC69D15}" destId="{764EB8CC-AEBC-4129-A3CB-68884E9A7121}" srcOrd="0" destOrd="0" presId="urn:microsoft.com/office/officeart/2008/layout/HorizontalMultiLevelHierarchy"/>
    <dgm:cxn modelId="{9EF40BAD-2EE0-494E-BA88-DD64FD72FA0A}" type="presParOf" srcId="{B0C0F0BA-258C-4C1C-874F-63824EC69D15}" destId="{ED5EDB48-C2FF-474E-9F03-AC87823A4FD1}" srcOrd="1" destOrd="0" presId="urn:microsoft.com/office/officeart/2008/layout/HorizontalMultiLevelHierarchy"/>
    <dgm:cxn modelId="{A2BFFE13-79F1-4960-996E-B07FBA46021A}" type="presParOf" srcId="{49831E8E-6430-4BCE-8DFD-861364B951E1}" destId="{10BF7B3C-C3D4-45C7-92EA-01C24D95082E}" srcOrd="8" destOrd="0" presId="urn:microsoft.com/office/officeart/2008/layout/HorizontalMultiLevelHierarchy"/>
    <dgm:cxn modelId="{7D9E011B-ADA9-4238-9CF5-D81EC8C24E27}" type="presParOf" srcId="{10BF7B3C-C3D4-45C7-92EA-01C24D95082E}" destId="{48BA06A0-E08A-411B-A5E5-C516CDE874BD}" srcOrd="0" destOrd="0" presId="urn:microsoft.com/office/officeart/2008/layout/HorizontalMultiLevelHierarchy"/>
    <dgm:cxn modelId="{E02C61D4-5C53-451D-B2DD-11DD5E28BB84}" type="presParOf" srcId="{49831E8E-6430-4BCE-8DFD-861364B951E1}" destId="{5201D32A-913A-4331-A930-870AC0F68006}" srcOrd="9" destOrd="0" presId="urn:microsoft.com/office/officeart/2008/layout/HorizontalMultiLevelHierarchy"/>
    <dgm:cxn modelId="{FBDDA9A7-2E48-416E-BF4C-C34EBAF66CE7}" type="presParOf" srcId="{5201D32A-913A-4331-A930-870AC0F68006}" destId="{85747A05-3AD2-41DD-9617-55468DB1D9DC}" srcOrd="0" destOrd="0" presId="urn:microsoft.com/office/officeart/2008/layout/HorizontalMultiLevelHierarchy"/>
    <dgm:cxn modelId="{4BA245D5-C1EE-43B8-AAA2-121F454520A9}" type="presParOf" srcId="{5201D32A-913A-4331-A930-870AC0F68006}" destId="{D2452B56-8574-4C43-BF1B-098735DA0D95}" srcOrd="1" destOrd="0" presId="urn:microsoft.com/office/officeart/2008/layout/HorizontalMultiLevelHierarchy"/>
    <dgm:cxn modelId="{5A424FE6-CCF5-4EC8-A199-AAD2A3EC6959}" type="presParOf" srcId="{49831E8E-6430-4BCE-8DFD-861364B951E1}" destId="{AB4334E4-0BAB-46FF-8716-31EAE5F8483B}" srcOrd="10" destOrd="0" presId="urn:microsoft.com/office/officeart/2008/layout/HorizontalMultiLevelHierarchy"/>
    <dgm:cxn modelId="{D0374EE1-9D2E-4BFF-8F75-E600F20F94B5}" type="presParOf" srcId="{AB4334E4-0BAB-46FF-8716-31EAE5F8483B}" destId="{BFFF6531-2DDE-4DFD-A196-B060B8F8487C}" srcOrd="0" destOrd="0" presId="urn:microsoft.com/office/officeart/2008/layout/HorizontalMultiLevelHierarchy"/>
    <dgm:cxn modelId="{746AEF04-4804-4EE4-8310-D539E2EA507A}" type="presParOf" srcId="{49831E8E-6430-4BCE-8DFD-861364B951E1}" destId="{561733C6-0FF1-4F0C-B08E-7026E7591924}" srcOrd="11" destOrd="0" presId="urn:microsoft.com/office/officeart/2008/layout/HorizontalMultiLevelHierarchy"/>
    <dgm:cxn modelId="{78FBF505-2847-49A4-8A96-1C08F82814F5}" type="presParOf" srcId="{561733C6-0FF1-4F0C-B08E-7026E7591924}" destId="{11B02A58-E183-4E4A-9172-13FAA829F264}" srcOrd="0" destOrd="0" presId="urn:microsoft.com/office/officeart/2008/layout/HorizontalMultiLevelHierarchy"/>
    <dgm:cxn modelId="{30C25DDE-91DB-4C48-8380-9F0C5551F9A4}" type="presParOf" srcId="{561733C6-0FF1-4F0C-B08E-7026E7591924}" destId="{5A6BA457-D2F9-4779-BFE5-250E38F048A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7887-C51D-47FF-8F32-40A2C340589D}">
      <dsp:nvSpPr>
        <dsp:cNvPr id="0" name=""/>
        <dsp:cNvSpPr/>
      </dsp:nvSpPr>
      <dsp:spPr>
        <a:xfrm>
          <a:off x="951" y="295808"/>
          <a:ext cx="3708945" cy="2225367"/>
        </a:xfrm>
        <a:prstGeom prst="rect">
          <a:avLst/>
        </a:prstGeom>
        <a:solidFill>
          <a:schemeClr val="accent3">
            <a:tint val="65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effectLst/>
            </a:rPr>
            <a:t>Правомерное поведение </a:t>
          </a:r>
          <a:endParaRPr lang="ru-RU" sz="3400" b="1" kern="1200" dirty="0">
            <a:solidFill>
              <a:schemeClr val="tx1"/>
            </a:solidFill>
            <a:effectLst/>
          </a:endParaRPr>
        </a:p>
      </dsp:txBody>
      <dsp:txXfrm>
        <a:off x="951" y="295808"/>
        <a:ext cx="3708945" cy="2225367"/>
      </dsp:txXfrm>
    </dsp:sp>
    <dsp:sp modelId="{DB23CA3F-0D6B-48BF-88C7-1D70D3305C22}">
      <dsp:nvSpPr>
        <dsp:cNvPr id="0" name=""/>
        <dsp:cNvSpPr/>
      </dsp:nvSpPr>
      <dsp:spPr>
        <a:xfrm>
          <a:off x="4080791" y="295808"/>
          <a:ext cx="3708945" cy="2225367"/>
        </a:xfrm>
        <a:prstGeom prst="rect">
          <a:avLst/>
        </a:prstGeom>
        <a:solidFill>
          <a:schemeClr val="accent5">
            <a:tint val="65000"/>
          </a:schemeClr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effectLst/>
            </a:rPr>
            <a:t>Правонарушение </a:t>
          </a:r>
          <a:endParaRPr lang="ru-RU" sz="3400" b="1" kern="1200" dirty="0">
            <a:solidFill>
              <a:schemeClr val="tx1"/>
            </a:solidFill>
            <a:effectLst/>
          </a:endParaRPr>
        </a:p>
      </dsp:txBody>
      <dsp:txXfrm>
        <a:off x="4080791" y="295808"/>
        <a:ext cx="3708945" cy="2225367"/>
      </dsp:txXfrm>
    </dsp:sp>
    <dsp:sp modelId="{9ABA3C49-28E0-43E5-9A3C-146C1CE6B2CB}">
      <dsp:nvSpPr>
        <dsp:cNvPr id="0" name=""/>
        <dsp:cNvSpPr/>
      </dsp:nvSpPr>
      <dsp:spPr>
        <a:xfrm>
          <a:off x="951" y="2892070"/>
          <a:ext cx="3708945" cy="2225367"/>
        </a:xfrm>
        <a:prstGeom prst="rect">
          <a:avLst/>
        </a:prstGeom>
        <a:solidFill>
          <a:schemeClr val="accent4">
            <a:tint val="65000"/>
          </a:schemeClr>
        </a:soli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effectLst/>
            </a:rPr>
            <a:t>Злоупотребление правом </a:t>
          </a:r>
          <a:endParaRPr lang="ru-RU" sz="3400" b="1" kern="1200" dirty="0">
            <a:solidFill>
              <a:schemeClr val="tx1"/>
            </a:solidFill>
            <a:effectLst/>
          </a:endParaRPr>
        </a:p>
      </dsp:txBody>
      <dsp:txXfrm>
        <a:off x="951" y="2892070"/>
        <a:ext cx="3708945" cy="2225367"/>
      </dsp:txXfrm>
    </dsp:sp>
    <dsp:sp modelId="{33B0BA1D-94E4-47AF-A5BB-CFFEE86FD2FF}">
      <dsp:nvSpPr>
        <dsp:cNvPr id="0" name=""/>
        <dsp:cNvSpPr/>
      </dsp:nvSpPr>
      <dsp:spPr>
        <a:xfrm>
          <a:off x="4080791" y="2892070"/>
          <a:ext cx="3708945" cy="2225367"/>
        </a:xfrm>
        <a:prstGeom prst="rect">
          <a:avLst/>
        </a:prstGeom>
        <a:solidFill>
          <a:schemeClr val="accent6">
            <a:tint val="65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effectLst/>
            </a:rPr>
            <a:t>Объективно-противоправное поведение </a:t>
          </a:r>
          <a:endParaRPr lang="ru-RU" sz="3400" b="1" kern="1200" dirty="0">
            <a:solidFill>
              <a:schemeClr val="tx1"/>
            </a:solidFill>
            <a:effectLst/>
          </a:endParaRPr>
        </a:p>
      </dsp:txBody>
      <dsp:txXfrm>
        <a:off x="4080791" y="2892070"/>
        <a:ext cx="3708945" cy="22253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75CBA-5379-4B7A-BED2-FF5028891B60}">
      <dsp:nvSpPr>
        <dsp:cNvPr id="0" name=""/>
        <dsp:cNvSpPr/>
      </dsp:nvSpPr>
      <dsp:spPr>
        <a:xfrm>
          <a:off x="890168" y="0"/>
          <a:ext cx="10088575" cy="22768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97E686-6EA0-487E-81BF-DEADA3107F6B}">
      <dsp:nvSpPr>
        <dsp:cNvPr id="0" name=""/>
        <dsp:cNvSpPr/>
      </dsp:nvSpPr>
      <dsp:spPr>
        <a:xfrm>
          <a:off x="1448" y="683056"/>
          <a:ext cx="2814375" cy="910742"/>
        </a:xfrm>
        <a:prstGeom prst="roundRect">
          <a:avLst/>
        </a:prstGeom>
        <a:solidFill>
          <a:schemeClr val="accent1">
            <a:shade val="80000"/>
            <a:satMod val="15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Небольшой тяжести</a:t>
          </a:r>
          <a:endParaRPr lang="ru-RU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07" y="727515"/>
        <a:ext cx="2725457" cy="821824"/>
      </dsp:txXfrm>
    </dsp:sp>
    <dsp:sp modelId="{0FEA4804-70A4-494C-983C-DD075A6E60EF}">
      <dsp:nvSpPr>
        <dsp:cNvPr id="0" name=""/>
        <dsp:cNvSpPr/>
      </dsp:nvSpPr>
      <dsp:spPr>
        <a:xfrm>
          <a:off x="3018661" y="683056"/>
          <a:ext cx="2814375" cy="910742"/>
        </a:xfrm>
        <a:prstGeom prst="roundRect">
          <a:avLst/>
        </a:prstGeom>
        <a:solidFill>
          <a:schemeClr val="accent1">
            <a:shade val="80000"/>
            <a:satMod val="15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Средней тяжести</a:t>
          </a:r>
          <a:endParaRPr lang="ru-RU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3120" y="727515"/>
        <a:ext cx="2725457" cy="821824"/>
      </dsp:txXfrm>
    </dsp:sp>
    <dsp:sp modelId="{0682ED49-75D4-4F02-938E-F9B6DC5AD3B8}">
      <dsp:nvSpPr>
        <dsp:cNvPr id="0" name=""/>
        <dsp:cNvSpPr/>
      </dsp:nvSpPr>
      <dsp:spPr>
        <a:xfrm>
          <a:off x="6035874" y="683056"/>
          <a:ext cx="2814375" cy="910742"/>
        </a:xfrm>
        <a:prstGeom prst="roundRect">
          <a:avLst/>
        </a:prstGeom>
        <a:solidFill>
          <a:schemeClr val="accent1">
            <a:shade val="80000"/>
            <a:satMod val="15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Тяжкие </a:t>
          </a:r>
          <a:endParaRPr lang="ru-RU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0333" y="727515"/>
        <a:ext cx="2725457" cy="821824"/>
      </dsp:txXfrm>
    </dsp:sp>
    <dsp:sp modelId="{7F117659-B7B2-4B67-BB62-18A412737225}">
      <dsp:nvSpPr>
        <dsp:cNvPr id="0" name=""/>
        <dsp:cNvSpPr/>
      </dsp:nvSpPr>
      <dsp:spPr>
        <a:xfrm>
          <a:off x="9053087" y="683056"/>
          <a:ext cx="2814375" cy="910742"/>
        </a:xfrm>
        <a:prstGeom prst="roundRect">
          <a:avLst/>
        </a:prstGeom>
        <a:solidFill>
          <a:schemeClr val="accent1">
            <a:shade val="80000"/>
            <a:satMod val="15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Особо тяжкие</a:t>
          </a:r>
          <a:endParaRPr lang="ru-RU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7546" y="727515"/>
        <a:ext cx="2725457" cy="8218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82FBF-80A5-4E5B-82F5-FA203B019FCF}">
      <dsp:nvSpPr>
        <dsp:cNvPr id="0" name=""/>
        <dsp:cNvSpPr/>
      </dsp:nvSpPr>
      <dsp:spPr>
        <a:xfrm>
          <a:off x="0" y="86814"/>
          <a:ext cx="11207496" cy="928187"/>
        </a:xfrm>
        <a:prstGeom prst="rect">
          <a:avLst/>
        </a:prstGeom>
        <a:solidFill>
          <a:schemeClr val="accent2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ЮРИДИЧЕСКАЯ ОТВЕТСТВЕННОСТЬ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это применение мер государственного принуждения к виновному лицу за совершение противоправного деяния.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6814"/>
        <a:ext cx="11207496" cy="928187"/>
      </dsp:txXfrm>
    </dsp:sp>
    <dsp:sp modelId="{375ECD8B-AC26-4CB5-9B7E-E78D81CBBE8F}">
      <dsp:nvSpPr>
        <dsp:cNvPr id="0" name=""/>
        <dsp:cNvSpPr/>
      </dsp:nvSpPr>
      <dsp:spPr>
        <a:xfrm>
          <a:off x="0" y="987565"/>
          <a:ext cx="11207496" cy="1449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защищает интересы личности, государства, общества; 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ограничивает противоправное поведение;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стимулирует общественно полезные действия.</a:t>
          </a:r>
          <a:endParaRPr lang="ru-RU" sz="2400" kern="1200" dirty="0"/>
        </a:p>
      </dsp:txBody>
      <dsp:txXfrm>
        <a:off x="0" y="987565"/>
        <a:ext cx="11207496" cy="14493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82FBF-80A5-4E5B-82F5-FA203B019FCF}">
      <dsp:nvSpPr>
        <dsp:cNvPr id="0" name=""/>
        <dsp:cNvSpPr/>
      </dsp:nvSpPr>
      <dsp:spPr>
        <a:xfrm>
          <a:off x="0" y="13656"/>
          <a:ext cx="1120749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ПРИЗНАКИ ЮРИДИЧЕСКОЙ ОТВЕСТВЕННОСТИ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656"/>
        <a:ext cx="11207496" cy="691200"/>
      </dsp:txXfrm>
    </dsp:sp>
    <dsp:sp modelId="{375ECD8B-AC26-4CB5-9B7E-E78D81CBBE8F}">
      <dsp:nvSpPr>
        <dsp:cNvPr id="0" name=""/>
        <dsp:cNvSpPr/>
      </dsp:nvSpPr>
      <dsp:spPr>
        <a:xfrm>
          <a:off x="0" y="663701"/>
          <a:ext cx="11207496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Наступает </a:t>
          </a:r>
          <a:r>
            <a:rPr lang="ru-RU" sz="2400" u="sng" kern="1200" dirty="0" smtClean="0"/>
            <a:t>только за совершённое</a:t>
          </a:r>
          <a:r>
            <a:rPr lang="ru-RU" sz="2400" kern="1200" dirty="0" smtClean="0"/>
            <a:t> правонарушение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Неразрывно связана с </a:t>
          </a:r>
          <a:r>
            <a:rPr lang="ru-RU" sz="2400" u="sng" kern="1200" dirty="0" smtClean="0"/>
            <a:t>государственным принуждением</a:t>
          </a:r>
          <a:endParaRPr lang="ru-RU" sz="2400" u="sng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Осуществляется </a:t>
          </a:r>
          <a:r>
            <a:rPr lang="ru-RU" sz="2400" u="sng" kern="1200" dirty="0" smtClean="0"/>
            <a:t>в строгом соответствии с нормами права</a:t>
          </a:r>
          <a:endParaRPr lang="ru-RU" sz="2400" u="sng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Характеризуется определёнными </a:t>
          </a:r>
          <a:r>
            <a:rPr lang="ru-RU" sz="2400" u="sng" kern="1200" dirty="0" smtClean="0"/>
            <a:t>лишениями, которые виновный обязан претерпеть</a:t>
          </a:r>
          <a:endParaRPr lang="ru-RU" sz="2400" u="sng" kern="1200" dirty="0"/>
        </a:p>
      </dsp:txBody>
      <dsp:txXfrm>
        <a:off x="0" y="663701"/>
        <a:ext cx="11207496" cy="2174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B6D11-BB80-47E3-A0F8-58E01B4D6B17}">
      <dsp:nvSpPr>
        <dsp:cNvPr id="0" name=""/>
        <dsp:cNvSpPr/>
      </dsp:nvSpPr>
      <dsp:spPr>
        <a:xfrm>
          <a:off x="0" y="5557"/>
          <a:ext cx="11402569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ЮРИДИЧЕСКОЙ ОТВЕСТВЕННОСТИ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557"/>
        <a:ext cx="11402569" cy="921600"/>
      </dsp:txXfrm>
    </dsp:sp>
    <dsp:sp modelId="{B169B55A-C481-459B-A1FC-52F792CD3988}">
      <dsp:nvSpPr>
        <dsp:cNvPr id="0" name=""/>
        <dsp:cNvSpPr/>
      </dsp:nvSpPr>
      <dsp:spPr>
        <a:xfrm>
          <a:off x="0" y="927158"/>
          <a:ext cx="11402569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ликвидация правонарушений и сохранение правопорядка,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наказание и исправление правонарушителя.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27158"/>
        <a:ext cx="11402569" cy="14054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45C10-AB0B-4ADF-A7D4-3564FF775046}">
      <dsp:nvSpPr>
        <dsp:cNvPr id="0" name=""/>
        <dsp:cNvSpPr/>
      </dsp:nvSpPr>
      <dsp:spPr>
        <a:xfrm>
          <a:off x="54" y="180570"/>
          <a:ext cx="5182973" cy="771770"/>
        </a:xfrm>
        <a:prstGeom prst="rect">
          <a:avLst/>
        </a:prstGeom>
        <a:solidFill>
          <a:schemeClr val="accent2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ШТРАФНАЯ (КАРАТЕЛЬНАЯ)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" y="180570"/>
        <a:ext cx="5182973" cy="771770"/>
      </dsp:txXfrm>
    </dsp:sp>
    <dsp:sp modelId="{4FD3FEA3-4EBC-4156-A81C-853D347B220D}">
      <dsp:nvSpPr>
        <dsp:cNvPr id="0" name=""/>
        <dsp:cNvSpPr/>
      </dsp:nvSpPr>
      <dsp:spPr>
        <a:xfrm>
          <a:off x="54" y="847229"/>
          <a:ext cx="5182973" cy="2766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выражается в реакции государства на причинённый правонарушителем вред,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проявляется в лишениях негативного характера, страх от которых должен повлиять на поведение человека.</a:t>
          </a:r>
          <a:endParaRPr lang="ru-RU" sz="2400" kern="1200" dirty="0"/>
        </a:p>
      </dsp:txBody>
      <dsp:txXfrm>
        <a:off x="54" y="847229"/>
        <a:ext cx="5182973" cy="2766960"/>
      </dsp:txXfrm>
    </dsp:sp>
    <dsp:sp modelId="{794D1C04-0A32-45A4-A926-93C42F2207F3}">
      <dsp:nvSpPr>
        <dsp:cNvPr id="0" name=""/>
        <dsp:cNvSpPr/>
      </dsp:nvSpPr>
      <dsp:spPr>
        <a:xfrm>
          <a:off x="5908644" y="184190"/>
          <a:ext cx="5182973" cy="757287"/>
        </a:xfrm>
        <a:prstGeom prst="rect">
          <a:avLst/>
        </a:prstGeom>
        <a:solidFill>
          <a:schemeClr val="accent3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ПРЕДУПРЕДИТЕЛЬНАЯ                           (ПРЕВЕНТИВНАЯ) 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8644" y="184190"/>
        <a:ext cx="5182973" cy="757287"/>
      </dsp:txXfrm>
    </dsp:sp>
    <dsp:sp modelId="{6F2AAFA5-68E5-4B10-83EA-6BDE271CEE63}">
      <dsp:nvSpPr>
        <dsp:cNvPr id="0" name=""/>
        <dsp:cNvSpPr/>
      </dsp:nvSpPr>
      <dsp:spPr>
        <a:xfrm>
          <a:off x="5908644" y="843609"/>
          <a:ext cx="5182973" cy="276696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направлена на предотвращение новых правонарушений,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её цель — сделать совершение новых правонарушений невозможным для человека.</a:t>
          </a:r>
          <a:endParaRPr lang="ru-RU" sz="2400" kern="1200" dirty="0"/>
        </a:p>
      </dsp:txBody>
      <dsp:txXfrm>
        <a:off x="5908644" y="843609"/>
        <a:ext cx="5182973" cy="27669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45C10-AB0B-4ADF-A7D4-3564FF775046}">
      <dsp:nvSpPr>
        <dsp:cNvPr id="0" name=""/>
        <dsp:cNvSpPr/>
      </dsp:nvSpPr>
      <dsp:spPr>
        <a:xfrm>
          <a:off x="54" y="25206"/>
          <a:ext cx="5182973" cy="806400"/>
        </a:xfrm>
        <a:prstGeom prst="rect">
          <a:avLst/>
        </a:prstGeom>
        <a:solidFill>
          <a:schemeClr val="accent2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ВОСПИТАТЕЛЬНАЯ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" y="25206"/>
        <a:ext cx="5182973" cy="806400"/>
      </dsp:txXfrm>
    </dsp:sp>
    <dsp:sp modelId="{4FD3FEA3-4EBC-4156-A81C-853D347B220D}">
      <dsp:nvSpPr>
        <dsp:cNvPr id="0" name=""/>
        <dsp:cNvSpPr/>
      </dsp:nvSpPr>
      <dsp:spPr>
        <a:xfrm>
          <a:off x="54" y="831606"/>
          <a:ext cx="5182973" cy="20079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направлена на предотвращение правонарушений, но через формирование уважительного отношение к праву</a:t>
          </a:r>
          <a:endParaRPr lang="ru-RU" sz="2400" kern="1200" dirty="0"/>
        </a:p>
      </dsp:txBody>
      <dsp:txXfrm>
        <a:off x="54" y="831606"/>
        <a:ext cx="5182973" cy="2007967"/>
      </dsp:txXfrm>
    </dsp:sp>
    <dsp:sp modelId="{794D1C04-0A32-45A4-A926-93C42F2207F3}">
      <dsp:nvSpPr>
        <dsp:cNvPr id="0" name=""/>
        <dsp:cNvSpPr/>
      </dsp:nvSpPr>
      <dsp:spPr>
        <a:xfrm>
          <a:off x="5908644" y="25206"/>
          <a:ext cx="5182973" cy="806400"/>
        </a:xfrm>
        <a:prstGeom prst="rect">
          <a:avLst/>
        </a:prstGeom>
        <a:solidFill>
          <a:schemeClr val="accent3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ВОССТАНОВИТЕЛЬНАЯ 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8644" y="25206"/>
        <a:ext cx="5182973" cy="806400"/>
      </dsp:txXfrm>
    </dsp:sp>
    <dsp:sp modelId="{6F2AAFA5-68E5-4B10-83EA-6BDE271CEE63}">
      <dsp:nvSpPr>
        <dsp:cNvPr id="0" name=""/>
        <dsp:cNvSpPr/>
      </dsp:nvSpPr>
      <dsp:spPr>
        <a:xfrm>
          <a:off x="5908644" y="831606"/>
          <a:ext cx="5182973" cy="2007967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проявляется в возмещении нанесённого вреда, таким образом правонарушитель восстанавливает нарушенную справедливость.</a:t>
          </a:r>
          <a:endParaRPr lang="ru-RU" sz="2400" kern="1200" dirty="0"/>
        </a:p>
      </dsp:txBody>
      <dsp:txXfrm>
        <a:off x="5908644" y="831606"/>
        <a:ext cx="5182973" cy="20079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5ABEB-EAE7-4F20-9E19-E38FD70FAA8F}">
      <dsp:nvSpPr>
        <dsp:cNvPr id="0" name=""/>
        <dsp:cNvSpPr/>
      </dsp:nvSpPr>
      <dsp:spPr>
        <a:xfrm>
          <a:off x="0" y="774433"/>
          <a:ext cx="7959852" cy="1310400"/>
        </a:xfrm>
        <a:prstGeom prst="rect">
          <a:avLst/>
        </a:prstGeom>
        <a:solidFill>
          <a:schemeClr val="accent2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E6B7107-07B9-4796-82DF-1605E5064CC0}">
      <dsp:nvSpPr>
        <dsp:cNvPr id="0" name=""/>
        <dsp:cNvSpPr/>
      </dsp:nvSpPr>
      <dsp:spPr>
        <a:xfrm>
          <a:off x="294741" y="3456"/>
          <a:ext cx="7392346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04" tIns="0" rIns="210604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ПРЕЗУМПЦИЯ НЕВИНОВНОСТИ</a:t>
          </a:r>
          <a:r>
            <a:rPr lang="ru-RU" sz="2400" b="1" kern="1200" dirty="0" smtClean="0"/>
            <a:t> — принцип, согласно которому никто не может быть обвинён в совершении преступления, пока не будет доказано обратное.</a:t>
          </a:r>
          <a:endParaRPr lang="ru-RU" sz="2400" kern="1200" dirty="0"/>
        </a:p>
      </dsp:txBody>
      <dsp:txXfrm>
        <a:off x="369675" y="78390"/>
        <a:ext cx="7242478" cy="1385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BE50E-815A-4B81-A58B-8AA39A513B06}">
      <dsp:nvSpPr>
        <dsp:cNvPr id="0" name=""/>
        <dsp:cNvSpPr/>
      </dsp:nvSpPr>
      <dsp:spPr>
        <a:xfrm>
          <a:off x="5413182" y="910392"/>
          <a:ext cx="503045" cy="635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9" y="0"/>
              </a:lnTo>
              <a:lnTo>
                <a:pt x="237809" y="635053"/>
              </a:lnTo>
              <a:lnTo>
                <a:pt x="503045" y="635053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F62DD-2A6E-404F-9FEC-79387581375D}">
      <dsp:nvSpPr>
        <dsp:cNvPr id="0" name=""/>
        <dsp:cNvSpPr/>
      </dsp:nvSpPr>
      <dsp:spPr>
        <a:xfrm>
          <a:off x="5413182" y="404934"/>
          <a:ext cx="503045" cy="505457"/>
        </a:xfrm>
        <a:custGeom>
          <a:avLst/>
          <a:gdLst/>
          <a:ahLst/>
          <a:cxnLst/>
          <a:rect l="0" t="0" r="0" b="0"/>
          <a:pathLst>
            <a:path>
              <a:moveTo>
                <a:pt x="0" y="505457"/>
              </a:moveTo>
              <a:lnTo>
                <a:pt x="237809" y="505457"/>
              </a:lnTo>
              <a:lnTo>
                <a:pt x="237809" y="0"/>
              </a:lnTo>
              <a:lnTo>
                <a:pt x="503045" y="0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132E8-C921-4C19-B6BC-3C36A5E2B5A2}">
      <dsp:nvSpPr>
        <dsp:cNvPr id="0" name=""/>
        <dsp:cNvSpPr/>
      </dsp:nvSpPr>
      <dsp:spPr>
        <a:xfrm>
          <a:off x="127363" y="505908"/>
          <a:ext cx="5285818" cy="808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ПРАВОМЕРНОЕ ПОВЕДЕНИЕ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363" y="505908"/>
        <a:ext cx="5285818" cy="808967"/>
      </dsp:txXfrm>
    </dsp:sp>
    <dsp:sp modelId="{22B82717-43DD-4EB8-9DB3-16EAFBB52008}">
      <dsp:nvSpPr>
        <dsp:cNvPr id="0" name=""/>
        <dsp:cNvSpPr/>
      </dsp:nvSpPr>
      <dsp:spPr>
        <a:xfrm>
          <a:off x="5916227" y="451"/>
          <a:ext cx="5285818" cy="808967"/>
        </a:xfrm>
        <a:prstGeom prst="rect">
          <a:avLst/>
        </a:prstGeom>
        <a:solidFill>
          <a:schemeClr val="accent3">
            <a:tint val="65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Соответствует правовым предписаниям</a:t>
          </a:r>
          <a:endParaRPr lang="ru-RU" sz="2800" kern="1200" dirty="0"/>
        </a:p>
      </dsp:txBody>
      <dsp:txXfrm>
        <a:off x="5916227" y="451"/>
        <a:ext cx="5285818" cy="808967"/>
      </dsp:txXfrm>
    </dsp:sp>
    <dsp:sp modelId="{8CF5ECBD-A2F0-4F6C-BD61-DED83F5180F5}">
      <dsp:nvSpPr>
        <dsp:cNvPr id="0" name=""/>
        <dsp:cNvSpPr/>
      </dsp:nvSpPr>
      <dsp:spPr>
        <a:xfrm>
          <a:off x="5916227" y="1140962"/>
          <a:ext cx="5285818" cy="808967"/>
        </a:xfrm>
        <a:prstGeom prst="rect">
          <a:avLst/>
        </a:prstGeom>
        <a:solidFill>
          <a:schemeClr val="accent3">
            <a:tint val="65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Носит полезный для общества характер</a:t>
          </a:r>
          <a:endParaRPr lang="ru-RU" sz="2800" kern="1200" dirty="0"/>
        </a:p>
      </dsp:txBody>
      <dsp:txXfrm>
        <a:off x="5916227" y="1140962"/>
        <a:ext cx="5285818" cy="808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EEAB9-0BFD-4E88-A813-1D18045BF33D}">
      <dsp:nvSpPr>
        <dsp:cNvPr id="0" name=""/>
        <dsp:cNvSpPr/>
      </dsp:nvSpPr>
      <dsp:spPr>
        <a:xfrm>
          <a:off x="45488" y="904"/>
          <a:ext cx="5833821" cy="552026"/>
        </a:xfrm>
        <a:prstGeom prst="rect">
          <a:avLst/>
        </a:prstGeom>
        <a:solidFill>
          <a:schemeClr val="accent3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Законопослушное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5488" y="904"/>
        <a:ext cx="5833821" cy="552026"/>
      </dsp:txXfrm>
    </dsp:sp>
    <dsp:sp modelId="{1185F58D-912C-4D6E-92EE-52E6E96E5204}">
      <dsp:nvSpPr>
        <dsp:cNvPr id="0" name=""/>
        <dsp:cNvSpPr/>
      </dsp:nvSpPr>
      <dsp:spPr>
        <a:xfrm>
          <a:off x="5971314" y="904"/>
          <a:ext cx="5833821" cy="55202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Конформистское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71314" y="904"/>
        <a:ext cx="5833821" cy="552026"/>
      </dsp:txXfrm>
    </dsp:sp>
    <dsp:sp modelId="{16C84C27-8932-4188-9815-36371286D05D}">
      <dsp:nvSpPr>
        <dsp:cNvPr id="0" name=""/>
        <dsp:cNvSpPr/>
      </dsp:nvSpPr>
      <dsp:spPr>
        <a:xfrm>
          <a:off x="45488" y="644934"/>
          <a:ext cx="5833821" cy="55202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Социально-активное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5488" y="644934"/>
        <a:ext cx="5833821" cy="552026"/>
      </dsp:txXfrm>
    </dsp:sp>
    <dsp:sp modelId="{C7C4C6DC-30E9-44DE-89CB-B4C1F1AE7017}">
      <dsp:nvSpPr>
        <dsp:cNvPr id="0" name=""/>
        <dsp:cNvSpPr/>
      </dsp:nvSpPr>
      <dsp:spPr>
        <a:xfrm>
          <a:off x="5964119" y="645838"/>
          <a:ext cx="5833821" cy="552026"/>
        </a:xfrm>
        <a:prstGeom prst="rect">
          <a:avLst/>
        </a:prstGeom>
        <a:solidFill>
          <a:schemeClr val="accent2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Маргинальное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64119" y="645838"/>
        <a:ext cx="5833821" cy="552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E6AFF-BF79-4EF2-8F9E-E31B73BEADF6}">
      <dsp:nvSpPr>
        <dsp:cNvPr id="0" name=""/>
        <dsp:cNvSpPr/>
      </dsp:nvSpPr>
      <dsp:spPr>
        <a:xfrm>
          <a:off x="0" y="318428"/>
          <a:ext cx="117753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4B78A-AC69-40A8-BC70-63FA5B0862E2}">
      <dsp:nvSpPr>
        <dsp:cNvPr id="0" name=""/>
        <dsp:cNvSpPr/>
      </dsp:nvSpPr>
      <dsp:spPr>
        <a:xfrm>
          <a:off x="588767" y="8468"/>
          <a:ext cx="824273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556" tIns="0" rIns="31155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Общественно-опасный характер, вредные последствия </a:t>
          </a:r>
          <a:r>
            <a:rPr lang="ru-RU" sz="21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 sz="21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029" y="38730"/>
        <a:ext cx="8182214" cy="559396"/>
      </dsp:txXfrm>
    </dsp:sp>
    <dsp:sp modelId="{B4C78ADC-D975-420E-A14D-6E5E37E822CB}">
      <dsp:nvSpPr>
        <dsp:cNvPr id="0" name=""/>
        <dsp:cNvSpPr/>
      </dsp:nvSpPr>
      <dsp:spPr>
        <a:xfrm>
          <a:off x="0" y="1270989"/>
          <a:ext cx="1177534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97" tIns="437388" rIns="9138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Противоправность</a:t>
          </a:r>
          <a:r>
            <a:rPr lang="ru-RU" sz="2100" kern="1200" dirty="0" smtClean="0"/>
            <a:t> — юридическое выражение общественной опасности деяния.</a:t>
          </a:r>
          <a:endParaRPr lang="ru-RU" sz="2100" kern="1200" dirty="0"/>
        </a:p>
      </dsp:txBody>
      <dsp:txXfrm>
        <a:off x="0" y="1270989"/>
        <a:ext cx="11775340" cy="893025"/>
      </dsp:txXfrm>
    </dsp:sp>
    <dsp:sp modelId="{CC54D1D7-005D-4567-AD2C-988E121EDC10}">
      <dsp:nvSpPr>
        <dsp:cNvPr id="0" name=""/>
        <dsp:cNvSpPr/>
      </dsp:nvSpPr>
      <dsp:spPr>
        <a:xfrm>
          <a:off x="588767" y="961029"/>
          <a:ext cx="824273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556" tIns="0" rIns="31155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Противоправный характер 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029" y="991291"/>
        <a:ext cx="8182214" cy="559396"/>
      </dsp:txXfrm>
    </dsp:sp>
    <dsp:sp modelId="{C0F0C377-7DD0-4051-BE62-F24C4DD298A3}">
      <dsp:nvSpPr>
        <dsp:cNvPr id="0" name=""/>
        <dsp:cNvSpPr/>
      </dsp:nvSpPr>
      <dsp:spPr>
        <a:xfrm>
          <a:off x="0" y="2587374"/>
          <a:ext cx="117753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23664-1876-4249-9160-41761FD06986}">
      <dsp:nvSpPr>
        <dsp:cNvPr id="0" name=""/>
        <dsp:cNvSpPr/>
      </dsp:nvSpPr>
      <dsp:spPr>
        <a:xfrm>
          <a:off x="588767" y="2277414"/>
          <a:ext cx="824273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556" tIns="0" rIns="31155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Правонарушением считается действие или бездействие.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029" y="2307676"/>
        <a:ext cx="8182214" cy="559396"/>
      </dsp:txXfrm>
    </dsp:sp>
    <dsp:sp modelId="{E5BB79D4-2055-4DFA-8E93-8070746187C1}">
      <dsp:nvSpPr>
        <dsp:cNvPr id="0" name=""/>
        <dsp:cNvSpPr/>
      </dsp:nvSpPr>
      <dsp:spPr>
        <a:xfrm>
          <a:off x="0" y="3539934"/>
          <a:ext cx="11775340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97" tIns="437388" rIns="9138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Деяния бывают двух видов: </a:t>
          </a:r>
          <a:r>
            <a:rPr lang="ru-RU" sz="2100" b="1" kern="1200" dirty="0" smtClean="0"/>
            <a:t>действие</a:t>
          </a:r>
          <a:r>
            <a:rPr lang="ru-RU" sz="2100" kern="1200" dirty="0" smtClean="0"/>
            <a:t> и </a:t>
          </a:r>
          <a:r>
            <a:rPr lang="ru-RU" sz="2100" b="1" kern="1200" dirty="0" smtClean="0"/>
            <a:t>бездействие.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Вина — </a:t>
          </a:r>
          <a:r>
            <a:rPr lang="ru-RU" sz="2100" b="0" kern="1200" dirty="0" smtClean="0"/>
            <a:t>это психическое отношение лица к совершаемому общественно опасному действию или бездействию и его последствиям, выражающееся в форме умысла или неосторожности.</a:t>
          </a:r>
          <a:endParaRPr lang="ru-RU" sz="2100" b="0" kern="1200" dirty="0"/>
        </a:p>
      </dsp:txBody>
      <dsp:txXfrm>
        <a:off x="0" y="3539934"/>
        <a:ext cx="11775340" cy="1819125"/>
      </dsp:txXfrm>
    </dsp:sp>
    <dsp:sp modelId="{8F685CEF-9342-4B6C-926C-BA0465AAD210}">
      <dsp:nvSpPr>
        <dsp:cNvPr id="0" name=""/>
        <dsp:cNvSpPr/>
      </dsp:nvSpPr>
      <dsp:spPr>
        <a:xfrm>
          <a:off x="588767" y="3229974"/>
          <a:ext cx="824273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556" tIns="0" rIns="31155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Правонарушение — </a:t>
          </a:r>
          <a:r>
            <a:rPr lang="ru-RU" sz="21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всегда виновное деяние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029" y="3260236"/>
        <a:ext cx="8182214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C1120-2511-4DE8-AC02-B634508C3328}">
      <dsp:nvSpPr>
        <dsp:cNvPr id="0" name=""/>
        <dsp:cNvSpPr/>
      </dsp:nvSpPr>
      <dsp:spPr>
        <a:xfrm>
          <a:off x="0" y="0"/>
          <a:ext cx="11218528" cy="18628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ДЕЯНИЕ</a:t>
          </a:r>
          <a:endParaRPr lang="ru-RU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218528" cy="1862824"/>
      </dsp:txXfrm>
    </dsp:sp>
    <dsp:sp modelId="{9262AE13-BA02-4200-A685-4EA4C44195AA}">
      <dsp:nvSpPr>
        <dsp:cNvPr id="0" name=""/>
        <dsp:cNvSpPr/>
      </dsp:nvSpPr>
      <dsp:spPr>
        <a:xfrm>
          <a:off x="0" y="1862824"/>
          <a:ext cx="5609264" cy="391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Действие </a:t>
          </a:r>
          <a:r>
            <a:rPr lang="ru-RU" sz="32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— активное поведение субъекта, которое приводит к нарушению общественных правовых норм. </a:t>
          </a:r>
          <a:r>
            <a:rPr lang="ru-RU" sz="3200" b="1" i="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Например: убийство, клевета.</a:t>
          </a:r>
          <a:endParaRPr lang="ru-RU" sz="3200" b="1" i="0" kern="1200" dirty="0"/>
        </a:p>
      </dsp:txBody>
      <dsp:txXfrm>
        <a:off x="0" y="1862824"/>
        <a:ext cx="5609264" cy="3911931"/>
      </dsp:txXfrm>
    </dsp:sp>
    <dsp:sp modelId="{B4632C70-9F5A-4D6F-80EC-CF6CA45755CD}">
      <dsp:nvSpPr>
        <dsp:cNvPr id="0" name=""/>
        <dsp:cNvSpPr/>
      </dsp:nvSpPr>
      <dsp:spPr>
        <a:xfrm>
          <a:off x="5609264" y="1862824"/>
          <a:ext cx="5609264" cy="391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Бездействие</a:t>
          </a:r>
          <a:r>
            <a:rPr lang="ru-RU" sz="32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— пассивное поведение субъекта, неиспользование возможности и неисполнение своих обязанностей. </a:t>
          </a:r>
          <a:r>
            <a:rPr lang="ru-RU" sz="3200" b="1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Пример: неоказание помощи больному</a:t>
          </a:r>
          <a:r>
            <a:rPr lang="ru-RU" sz="32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ru-RU" sz="3200" kern="1200" dirty="0"/>
        </a:p>
      </dsp:txBody>
      <dsp:txXfrm>
        <a:off x="5609264" y="1862824"/>
        <a:ext cx="5609264" cy="3911931"/>
      </dsp:txXfrm>
    </dsp:sp>
    <dsp:sp modelId="{74259CFF-1394-4ABC-BB8D-868A85FDC56E}">
      <dsp:nvSpPr>
        <dsp:cNvPr id="0" name=""/>
        <dsp:cNvSpPr/>
      </dsp:nvSpPr>
      <dsp:spPr>
        <a:xfrm>
          <a:off x="0" y="5774755"/>
          <a:ext cx="11218528" cy="4346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49E25-4553-4A5B-8F26-535EA94864C3}">
      <dsp:nvSpPr>
        <dsp:cNvPr id="0" name=""/>
        <dsp:cNvSpPr/>
      </dsp:nvSpPr>
      <dsp:spPr>
        <a:xfrm>
          <a:off x="8360" y="2038176"/>
          <a:ext cx="5281459" cy="140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 ПРАВОНАРУШЕНИЯ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91" y="2079207"/>
        <a:ext cx="5199397" cy="1318841"/>
      </dsp:txXfrm>
    </dsp:sp>
    <dsp:sp modelId="{D6B83A8F-C361-4774-A090-B7B00C5E21ED}">
      <dsp:nvSpPr>
        <dsp:cNvPr id="0" name=""/>
        <dsp:cNvSpPr/>
      </dsp:nvSpPr>
      <dsp:spPr>
        <a:xfrm rot="17367132">
          <a:off x="4548144" y="1674897"/>
          <a:ext cx="2223982" cy="30424"/>
        </a:xfrm>
        <a:custGeom>
          <a:avLst/>
          <a:gdLst/>
          <a:ahLst/>
          <a:cxnLst/>
          <a:rect l="0" t="0" r="0" b="0"/>
          <a:pathLst>
            <a:path>
              <a:moveTo>
                <a:pt x="0" y="15212"/>
              </a:moveTo>
              <a:lnTo>
                <a:pt x="2223982" y="15212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604536" y="1634509"/>
        <a:ext cx="111199" cy="111199"/>
      </dsp:txXfrm>
    </dsp:sp>
    <dsp:sp modelId="{A067DC43-875D-4C9A-A8A7-FD0989BDD073}">
      <dsp:nvSpPr>
        <dsp:cNvPr id="0" name=""/>
        <dsp:cNvSpPr/>
      </dsp:nvSpPr>
      <dsp:spPr>
        <a:xfrm>
          <a:off x="6030451" y="12012"/>
          <a:ext cx="5281459" cy="125915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объект правонарушения (общественные отношения, охраняемые нормами права);</a:t>
          </a:r>
          <a:endParaRPr lang="ru-RU" sz="2400" kern="1200" dirty="0"/>
        </a:p>
      </dsp:txBody>
      <dsp:txXfrm>
        <a:off x="6067330" y="48891"/>
        <a:ext cx="5207701" cy="1185398"/>
      </dsp:txXfrm>
    </dsp:sp>
    <dsp:sp modelId="{4CFCF098-A90A-4D2C-8000-C537796FB3E5}">
      <dsp:nvSpPr>
        <dsp:cNvPr id="0" name=""/>
        <dsp:cNvSpPr/>
      </dsp:nvSpPr>
      <dsp:spPr>
        <a:xfrm rot="18999355">
          <a:off x="5150932" y="2373909"/>
          <a:ext cx="1018406" cy="30424"/>
        </a:xfrm>
        <a:custGeom>
          <a:avLst/>
          <a:gdLst/>
          <a:ahLst/>
          <a:cxnLst/>
          <a:rect l="0" t="0" r="0" b="0"/>
          <a:pathLst>
            <a:path>
              <a:moveTo>
                <a:pt x="0" y="15212"/>
              </a:moveTo>
              <a:lnTo>
                <a:pt x="1018406" y="15212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4675" y="2363661"/>
        <a:ext cx="50920" cy="50920"/>
      </dsp:txXfrm>
    </dsp:sp>
    <dsp:sp modelId="{DA7A627E-1F98-43F8-9AD2-08376AB0BCD2}">
      <dsp:nvSpPr>
        <dsp:cNvPr id="0" name=""/>
        <dsp:cNvSpPr/>
      </dsp:nvSpPr>
      <dsp:spPr>
        <a:xfrm>
          <a:off x="6030451" y="1410037"/>
          <a:ext cx="5281459" cy="12591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объективная сторона правонарушения (обстоятельства совершения деяния);</a:t>
          </a:r>
          <a:endParaRPr lang="ru-RU" sz="2400" kern="1200" dirty="0"/>
        </a:p>
      </dsp:txBody>
      <dsp:txXfrm>
        <a:off x="6067330" y="1446916"/>
        <a:ext cx="5207701" cy="1185398"/>
      </dsp:txXfrm>
    </dsp:sp>
    <dsp:sp modelId="{0FB866CF-E650-4B58-A6E8-FEE5674FB778}">
      <dsp:nvSpPr>
        <dsp:cNvPr id="0" name=""/>
        <dsp:cNvSpPr/>
      </dsp:nvSpPr>
      <dsp:spPr>
        <a:xfrm rot="2600645">
          <a:off x="5150932" y="3072921"/>
          <a:ext cx="1018406" cy="30424"/>
        </a:xfrm>
        <a:custGeom>
          <a:avLst/>
          <a:gdLst/>
          <a:ahLst/>
          <a:cxnLst/>
          <a:rect l="0" t="0" r="0" b="0"/>
          <a:pathLst>
            <a:path>
              <a:moveTo>
                <a:pt x="0" y="15212"/>
              </a:moveTo>
              <a:lnTo>
                <a:pt x="1018406" y="15212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4675" y="3062673"/>
        <a:ext cx="50920" cy="50920"/>
      </dsp:txXfrm>
    </dsp:sp>
    <dsp:sp modelId="{382867D4-B394-4F3D-99F1-0E60CECBF916}">
      <dsp:nvSpPr>
        <dsp:cNvPr id="0" name=""/>
        <dsp:cNvSpPr/>
      </dsp:nvSpPr>
      <dsp:spPr>
        <a:xfrm>
          <a:off x="6030451" y="2808062"/>
          <a:ext cx="5281459" cy="125915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субъект правонарушения (правонарушитель);</a:t>
          </a:r>
          <a:endParaRPr lang="ru-RU" sz="2400" kern="1200"/>
        </a:p>
      </dsp:txBody>
      <dsp:txXfrm>
        <a:off x="6067330" y="2844941"/>
        <a:ext cx="5207701" cy="1185398"/>
      </dsp:txXfrm>
    </dsp:sp>
    <dsp:sp modelId="{79978F27-FC5C-4B63-A758-9441BD84C63D}">
      <dsp:nvSpPr>
        <dsp:cNvPr id="0" name=""/>
        <dsp:cNvSpPr/>
      </dsp:nvSpPr>
      <dsp:spPr>
        <a:xfrm rot="4232868">
          <a:off x="4548144" y="3771934"/>
          <a:ext cx="2223982" cy="30424"/>
        </a:xfrm>
        <a:custGeom>
          <a:avLst/>
          <a:gdLst/>
          <a:ahLst/>
          <a:cxnLst/>
          <a:rect l="0" t="0" r="0" b="0"/>
          <a:pathLst>
            <a:path>
              <a:moveTo>
                <a:pt x="0" y="15212"/>
              </a:moveTo>
              <a:lnTo>
                <a:pt x="2223982" y="15212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604536" y="3731546"/>
        <a:ext cx="111199" cy="111199"/>
      </dsp:txXfrm>
    </dsp:sp>
    <dsp:sp modelId="{E725BE38-0D28-41E0-B968-DAE91B58D8EF}">
      <dsp:nvSpPr>
        <dsp:cNvPr id="0" name=""/>
        <dsp:cNvSpPr/>
      </dsp:nvSpPr>
      <dsp:spPr>
        <a:xfrm>
          <a:off x="6030451" y="4206086"/>
          <a:ext cx="5281459" cy="125915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субъективная сторона правонарушения (что толкнуло субъекта на правонарушение).</a:t>
          </a:r>
          <a:endParaRPr lang="ru-RU" sz="2400" kern="1200" dirty="0"/>
        </a:p>
      </dsp:txBody>
      <dsp:txXfrm>
        <a:off x="6067330" y="4242965"/>
        <a:ext cx="5207701" cy="1185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2AC0-EFDB-447A-B1E5-8BFB5AA0379C}">
      <dsp:nvSpPr>
        <dsp:cNvPr id="0" name=""/>
        <dsp:cNvSpPr/>
      </dsp:nvSpPr>
      <dsp:spPr>
        <a:xfrm>
          <a:off x="56" y="70212"/>
          <a:ext cx="5402344" cy="874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ОТРАСЛЯМ ПРАВА, НОРМЫ КОТОРЫХ НАРУШЕНЫ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" y="70212"/>
        <a:ext cx="5402344" cy="874917"/>
      </dsp:txXfrm>
    </dsp:sp>
    <dsp:sp modelId="{389FD41D-79F1-446F-BEE4-1985C1A41FAF}">
      <dsp:nvSpPr>
        <dsp:cNvPr id="0" name=""/>
        <dsp:cNvSpPr/>
      </dsp:nvSpPr>
      <dsp:spPr>
        <a:xfrm>
          <a:off x="56" y="945130"/>
          <a:ext cx="5402344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государственно-правовые;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финансовые;</a:t>
          </a: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трудовые;</a:t>
          </a: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административные;</a:t>
          </a: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уголовные и др.</a:t>
          </a:r>
          <a:endParaRPr lang="ru-RU" sz="2400" kern="1200" dirty="0"/>
        </a:p>
      </dsp:txBody>
      <dsp:txXfrm>
        <a:off x="56" y="945130"/>
        <a:ext cx="5402344" cy="2239920"/>
      </dsp:txXfrm>
    </dsp:sp>
    <dsp:sp modelId="{312C4B7D-6ECA-4B83-86AA-4693B781BF4C}">
      <dsp:nvSpPr>
        <dsp:cNvPr id="0" name=""/>
        <dsp:cNvSpPr/>
      </dsp:nvSpPr>
      <dsp:spPr>
        <a:xfrm>
          <a:off x="6158729" y="70212"/>
          <a:ext cx="5402344" cy="874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СТЕПЕНИ ОБЩЕСТВЕННОЙ ОПАСНОСТИ</a:t>
          </a:r>
          <a:endParaRPr lang="ru-RU" sz="2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8729" y="70212"/>
        <a:ext cx="5402344" cy="874917"/>
      </dsp:txXfrm>
    </dsp:sp>
    <dsp:sp modelId="{FF7CAA99-0DBD-451E-8FE0-2CCFD7507BD1}">
      <dsp:nvSpPr>
        <dsp:cNvPr id="0" name=""/>
        <dsp:cNvSpPr/>
      </dsp:nvSpPr>
      <dsp:spPr>
        <a:xfrm>
          <a:off x="6158729" y="945130"/>
          <a:ext cx="5402344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65113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ПРЕСТУПЛЕНИЯ</a:t>
          </a:r>
          <a:endParaRPr lang="ru-RU" sz="2400" b="1" kern="1200" dirty="0"/>
        </a:p>
        <a:p>
          <a:pPr marL="265113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ПРОСТУПКИ</a:t>
          </a:r>
          <a:endParaRPr lang="ru-RU" sz="2400" b="1" kern="1200" dirty="0"/>
        </a:p>
      </dsp:txBody>
      <dsp:txXfrm>
        <a:off x="6158729" y="945130"/>
        <a:ext cx="5402344" cy="2239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6C4D-8BEA-4D84-83B7-4371C60E56B7}">
      <dsp:nvSpPr>
        <dsp:cNvPr id="0" name=""/>
        <dsp:cNvSpPr/>
      </dsp:nvSpPr>
      <dsp:spPr>
        <a:xfrm>
          <a:off x="8184" y="146302"/>
          <a:ext cx="5682905" cy="1828802"/>
        </a:xfrm>
        <a:prstGeom prst="rect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ПРЕСТУПЛЕНИЕ</a:t>
          </a:r>
          <a:r>
            <a:rPr lang="ru-RU" sz="2400" kern="1200" dirty="0" smtClean="0"/>
            <a:t> — правонарушение (виновное общественно опасное деяние), совершение которого влечёт применение к лицу мер уголовной ответственности.</a:t>
          </a:r>
          <a:endParaRPr lang="ru-RU" sz="2400" kern="1200" dirty="0"/>
        </a:p>
      </dsp:txBody>
      <dsp:txXfrm>
        <a:off x="8184" y="146302"/>
        <a:ext cx="5682905" cy="1828802"/>
      </dsp:txXfrm>
    </dsp:sp>
    <dsp:sp modelId="{D2F967B5-799D-4951-810B-82C177F72950}">
      <dsp:nvSpPr>
        <dsp:cNvPr id="0" name=""/>
        <dsp:cNvSpPr/>
      </dsp:nvSpPr>
      <dsp:spPr>
        <a:xfrm>
          <a:off x="5870039" y="146302"/>
          <a:ext cx="5682905" cy="1828802"/>
        </a:xfrm>
        <a:prstGeom prst="rect">
          <a:avLst/>
        </a:prstGeom>
        <a:solidFill>
          <a:schemeClr val="accent3">
            <a:tint val="65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ПРОСТУПКИ</a:t>
          </a:r>
          <a:r>
            <a:rPr lang="ru-RU" sz="2400" kern="1200" dirty="0" smtClean="0"/>
            <a:t> — это правонарушения, посягающие на управленческие, трудовые, имущественные и иные отношения и не достигающие степени общественной опасности преступлений.</a:t>
          </a:r>
          <a:endParaRPr lang="ru-RU" sz="2400" kern="1200" dirty="0"/>
        </a:p>
      </dsp:txBody>
      <dsp:txXfrm>
        <a:off x="5870039" y="146302"/>
        <a:ext cx="5682905" cy="18288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334E4-0BAB-46FF-8716-31EAE5F8483B}">
      <dsp:nvSpPr>
        <dsp:cNvPr id="0" name=""/>
        <dsp:cNvSpPr/>
      </dsp:nvSpPr>
      <dsp:spPr>
        <a:xfrm>
          <a:off x="1991879" y="2349196"/>
          <a:ext cx="1845500" cy="1954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2750" y="0"/>
              </a:lnTo>
              <a:lnTo>
                <a:pt x="922750" y="1954670"/>
              </a:lnTo>
              <a:lnTo>
                <a:pt x="1845500" y="1954670"/>
              </a:lnTo>
            </a:path>
          </a:pathLst>
        </a:custGeom>
        <a:noFill/>
        <a:ln w="1079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847424" y="3259326"/>
        <a:ext cx="134411" cy="134411"/>
      </dsp:txXfrm>
    </dsp:sp>
    <dsp:sp modelId="{10BF7B3C-C3D4-45C7-92EA-01C24D95082E}">
      <dsp:nvSpPr>
        <dsp:cNvPr id="0" name=""/>
        <dsp:cNvSpPr/>
      </dsp:nvSpPr>
      <dsp:spPr>
        <a:xfrm>
          <a:off x="1991879" y="2349196"/>
          <a:ext cx="1836758" cy="119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8379" y="0"/>
              </a:lnTo>
              <a:lnTo>
                <a:pt x="918379" y="1195546"/>
              </a:lnTo>
              <a:lnTo>
                <a:pt x="1836758" y="1195546"/>
              </a:lnTo>
            </a:path>
          </a:pathLst>
        </a:custGeom>
        <a:noFill/>
        <a:ln w="1079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55469" y="2892180"/>
        <a:ext cx="109578" cy="109578"/>
      </dsp:txXfrm>
    </dsp:sp>
    <dsp:sp modelId="{75510E95-FD7D-43AD-8F34-64142C59B19C}">
      <dsp:nvSpPr>
        <dsp:cNvPr id="0" name=""/>
        <dsp:cNvSpPr/>
      </dsp:nvSpPr>
      <dsp:spPr>
        <a:xfrm>
          <a:off x="1991879" y="2349196"/>
          <a:ext cx="1845500" cy="38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2750" y="0"/>
              </a:lnTo>
              <a:lnTo>
                <a:pt x="922750" y="383948"/>
              </a:lnTo>
              <a:lnTo>
                <a:pt x="1845500" y="383948"/>
              </a:lnTo>
            </a:path>
          </a:pathLst>
        </a:custGeom>
        <a:noFill/>
        <a:ln w="1079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67504" y="2494045"/>
        <a:ext cx="94250" cy="94250"/>
      </dsp:txXfrm>
    </dsp:sp>
    <dsp:sp modelId="{A8D2E81A-CB20-4489-AE1B-570A39252931}">
      <dsp:nvSpPr>
        <dsp:cNvPr id="0" name=""/>
        <dsp:cNvSpPr/>
      </dsp:nvSpPr>
      <dsp:spPr>
        <a:xfrm>
          <a:off x="1991879" y="1877820"/>
          <a:ext cx="1854264" cy="471376"/>
        </a:xfrm>
        <a:custGeom>
          <a:avLst/>
          <a:gdLst/>
          <a:ahLst/>
          <a:cxnLst/>
          <a:rect l="0" t="0" r="0" b="0"/>
          <a:pathLst>
            <a:path>
              <a:moveTo>
                <a:pt x="0" y="471376"/>
              </a:moveTo>
              <a:lnTo>
                <a:pt x="927132" y="471376"/>
              </a:lnTo>
              <a:lnTo>
                <a:pt x="927132" y="0"/>
              </a:lnTo>
              <a:lnTo>
                <a:pt x="1854264" y="0"/>
              </a:lnTo>
            </a:path>
          </a:pathLst>
        </a:custGeom>
        <a:noFill/>
        <a:ln w="1079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71181" y="2065677"/>
        <a:ext cx="95662" cy="95662"/>
      </dsp:txXfrm>
    </dsp:sp>
    <dsp:sp modelId="{10BD4BE5-0942-4B10-889B-D7EFB1431343}">
      <dsp:nvSpPr>
        <dsp:cNvPr id="0" name=""/>
        <dsp:cNvSpPr/>
      </dsp:nvSpPr>
      <dsp:spPr>
        <a:xfrm>
          <a:off x="1991879" y="1092466"/>
          <a:ext cx="1880492" cy="1256730"/>
        </a:xfrm>
        <a:custGeom>
          <a:avLst/>
          <a:gdLst/>
          <a:ahLst/>
          <a:cxnLst/>
          <a:rect l="0" t="0" r="0" b="0"/>
          <a:pathLst>
            <a:path>
              <a:moveTo>
                <a:pt x="0" y="1256730"/>
              </a:moveTo>
              <a:lnTo>
                <a:pt x="940246" y="1256730"/>
              </a:lnTo>
              <a:lnTo>
                <a:pt x="940246" y="0"/>
              </a:lnTo>
              <a:lnTo>
                <a:pt x="1880492" y="0"/>
              </a:lnTo>
            </a:path>
          </a:pathLst>
        </a:custGeom>
        <a:noFill/>
        <a:ln w="1079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75581" y="1664287"/>
        <a:ext cx="113088" cy="113088"/>
      </dsp:txXfrm>
    </dsp:sp>
    <dsp:sp modelId="{52F190F7-853C-4EB8-B836-1DD90FED9EE9}">
      <dsp:nvSpPr>
        <dsp:cNvPr id="0" name=""/>
        <dsp:cNvSpPr/>
      </dsp:nvSpPr>
      <dsp:spPr>
        <a:xfrm>
          <a:off x="1991879" y="333342"/>
          <a:ext cx="1889235" cy="2015854"/>
        </a:xfrm>
        <a:custGeom>
          <a:avLst/>
          <a:gdLst/>
          <a:ahLst/>
          <a:cxnLst/>
          <a:rect l="0" t="0" r="0" b="0"/>
          <a:pathLst>
            <a:path>
              <a:moveTo>
                <a:pt x="0" y="2015854"/>
              </a:moveTo>
              <a:lnTo>
                <a:pt x="944617" y="2015854"/>
              </a:lnTo>
              <a:lnTo>
                <a:pt x="944617" y="0"/>
              </a:lnTo>
              <a:lnTo>
                <a:pt x="1889235" y="0"/>
              </a:lnTo>
            </a:path>
          </a:pathLst>
        </a:custGeom>
        <a:noFill/>
        <a:ln w="1079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867428" y="1272200"/>
        <a:ext cx="138138" cy="138138"/>
      </dsp:txXfrm>
    </dsp:sp>
    <dsp:sp modelId="{C9C9E857-3BD1-4831-AA6F-FEB28AA01605}">
      <dsp:nvSpPr>
        <dsp:cNvPr id="0" name=""/>
        <dsp:cNvSpPr/>
      </dsp:nvSpPr>
      <dsp:spPr>
        <a:xfrm>
          <a:off x="0" y="1975068"/>
          <a:ext cx="3235503" cy="748256"/>
        </a:xfrm>
        <a:prstGeom prst="rect">
          <a:avLst/>
        </a:prstGeom>
        <a:solidFill>
          <a:schemeClr val="accent1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flat">
          <a:bevelT w="12700" h="2540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ВИДЫ ПРЕСТУПЛЕНИЙ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0" y="1975068"/>
        <a:ext cx="3235503" cy="748256"/>
      </dsp:txXfrm>
    </dsp:sp>
    <dsp:sp modelId="{ADD4D0C9-64E0-4ADA-88DE-0BC2AFD84234}">
      <dsp:nvSpPr>
        <dsp:cNvPr id="0" name=""/>
        <dsp:cNvSpPr/>
      </dsp:nvSpPr>
      <dsp:spPr>
        <a:xfrm>
          <a:off x="3881115" y="12202"/>
          <a:ext cx="6645245" cy="642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Calibri" panose="020F0502020204030204" pitchFamily="34" charset="0"/>
            </a:rPr>
            <a:t>Против мира и безопасности человечества</a:t>
          </a:r>
          <a:endParaRPr lang="ru-RU" sz="2400" b="0" kern="1200" dirty="0">
            <a:latin typeface="Calibri" panose="020F0502020204030204" pitchFamily="34" charset="0"/>
          </a:endParaRPr>
        </a:p>
      </dsp:txBody>
      <dsp:txXfrm>
        <a:off x="3881115" y="12202"/>
        <a:ext cx="6645245" cy="642280"/>
      </dsp:txXfrm>
    </dsp:sp>
    <dsp:sp modelId="{D022ED9F-60FB-43F5-BB5A-901EC9F67AFE}">
      <dsp:nvSpPr>
        <dsp:cNvPr id="0" name=""/>
        <dsp:cNvSpPr/>
      </dsp:nvSpPr>
      <dsp:spPr>
        <a:xfrm>
          <a:off x="3872372" y="771325"/>
          <a:ext cx="6645245" cy="64228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Calibri" panose="020F0502020204030204" pitchFamily="34" charset="0"/>
            </a:rPr>
            <a:t>Против общественной безопасности и порядка</a:t>
          </a:r>
          <a:endParaRPr lang="ru-RU" sz="2400" b="0" kern="1200" dirty="0">
            <a:latin typeface="Calibri" panose="020F0502020204030204" pitchFamily="34" charset="0"/>
          </a:endParaRPr>
        </a:p>
      </dsp:txBody>
      <dsp:txXfrm>
        <a:off x="3872372" y="771325"/>
        <a:ext cx="6645245" cy="642280"/>
      </dsp:txXfrm>
    </dsp:sp>
    <dsp:sp modelId="{84FC68A2-152C-4C27-BCA5-85882C5D65F3}">
      <dsp:nvSpPr>
        <dsp:cNvPr id="0" name=""/>
        <dsp:cNvSpPr/>
      </dsp:nvSpPr>
      <dsp:spPr>
        <a:xfrm>
          <a:off x="3846144" y="1556680"/>
          <a:ext cx="6645245" cy="6422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Calibri" panose="020F0502020204030204" pitchFamily="34" charset="0"/>
            </a:rPr>
            <a:t>Против государственной власти</a:t>
          </a:r>
          <a:endParaRPr lang="ru-RU" sz="2400" b="0" kern="1200" dirty="0">
            <a:latin typeface="Calibri" panose="020F0502020204030204" pitchFamily="34" charset="0"/>
          </a:endParaRPr>
        </a:p>
      </dsp:txBody>
      <dsp:txXfrm>
        <a:off x="3846144" y="1556680"/>
        <a:ext cx="6645245" cy="642280"/>
      </dsp:txXfrm>
    </dsp:sp>
    <dsp:sp modelId="{764EB8CC-AEBC-4129-A3CB-68884E9A7121}">
      <dsp:nvSpPr>
        <dsp:cNvPr id="0" name=""/>
        <dsp:cNvSpPr/>
      </dsp:nvSpPr>
      <dsp:spPr>
        <a:xfrm>
          <a:off x="3837380" y="2412005"/>
          <a:ext cx="6645245" cy="64228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Calibri" panose="020F0502020204030204" pitchFamily="34" charset="0"/>
            </a:rPr>
            <a:t>Против военной службы</a:t>
          </a:r>
          <a:endParaRPr lang="ru-RU" sz="2400" b="0" kern="1200" dirty="0">
            <a:latin typeface="Calibri" panose="020F0502020204030204" pitchFamily="34" charset="0"/>
          </a:endParaRPr>
        </a:p>
      </dsp:txBody>
      <dsp:txXfrm>
        <a:off x="3837380" y="2412005"/>
        <a:ext cx="6645245" cy="642280"/>
      </dsp:txXfrm>
    </dsp:sp>
    <dsp:sp modelId="{85747A05-3AD2-41DD-9617-55468DB1D9DC}">
      <dsp:nvSpPr>
        <dsp:cNvPr id="0" name=""/>
        <dsp:cNvSpPr/>
      </dsp:nvSpPr>
      <dsp:spPr>
        <a:xfrm>
          <a:off x="3828638" y="3223603"/>
          <a:ext cx="6645245" cy="64228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Calibri" panose="020F0502020204030204" pitchFamily="34" charset="0"/>
            </a:rPr>
            <a:t>В сфере экономики</a:t>
          </a:r>
          <a:endParaRPr lang="ru-RU" sz="2400" b="0" kern="1200" dirty="0">
            <a:latin typeface="Calibri" panose="020F0502020204030204" pitchFamily="34" charset="0"/>
          </a:endParaRPr>
        </a:p>
      </dsp:txBody>
      <dsp:txXfrm>
        <a:off x="3828638" y="3223603"/>
        <a:ext cx="6645245" cy="642280"/>
      </dsp:txXfrm>
    </dsp:sp>
    <dsp:sp modelId="{11B02A58-E183-4E4A-9172-13FAA829F264}">
      <dsp:nvSpPr>
        <dsp:cNvPr id="0" name=""/>
        <dsp:cNvSpPr/>
      </dsp:nvSpPr>
      <dsp:spPr>
        <a:xfrm>
          <a:off x="3837380" y="3982726"/>
          <a:ext cx="6645245" cy="64228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Calibri" panose="020F0502020204030204" pitchFamily="34" charset="0"/>
            </a:rPr>
            <a:t>Против личности</a:t>
          </a:r>
          <a:endParaRPr lang="ru-RU" sz="2400" b="0" kern="1200" dirty="0">
            <a:latin typeface="Calibri" panose="020F0502020204030204" pitchFamily="34" charset="0"/>
          </a:endParaRPr>
        </a:p>
      </dsp:txBody>
      <dsp:txXfrm>
        <a:off x="3837380" y="3982726"/>
        <a:ext cx="6645245" cy="64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7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5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7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9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3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0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4.xml"/><Relationship Id="rId7" Type="http://schemas.openxmlformats.org/officeDocument/2006/relationships/image" Target="../media/image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5.xml"/><Relationship Id="rId7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diagramQuickStyle" Target="../diagrams/quickStyle10.xml"/><Relationship Id="rId5" Type="http://schemas.openxmlformats.org/officeDocument/2006/relationships/diagramColors" Target="../diagrams/colors9.xml"/><Relationship Id="rId10" Type="http://schemas.openxmlformats.org/officeDocument/2006/relationships/diagramLayout" Target="../diagrams/layout10.xml"/><Relationship Id="rId4" Type="http://schemas.openxmlformats.org/officeDocument/2006/relationships/diagramQuickStyle" Target="../diagrams/quickStyle9.xml"/><Relationship Id="rId9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086" y="621792"/>
            <a:ext cx="8008546" cy="26517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ПРАВОНАРУШЕНИЯ И ЮРИДИЧЕСКАЯ ОТВЕСТВЕННОСТЬ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69" l="0" r="48832"/>
                    </a14:imgEffect>
                  </a14:imgLayer>
                </a14:imgProps>
              </a:ext>
            </a:extLst>
          </a:blip>
          <a:srcRect r="47720"/>
          <a:stretch/>
        </p:blipFill>
        <p:spPr>
          <a:xfrm>
            <a:off x="7031736" y="3096212"/>
            <a:ext cx="2189988" cy="3078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41" b="98092" l="44977" r="96612"/>
                    </a14:imgEffect>
                  </a14:imgLayer>
                </a14:imgProps>
              </a:ext>
            </a:extLst>
          </a:blip>
          <a:srcRect l="44460"/>
          <a:stretch/>
        </p:blipFill>
        <p:spPr>
          <a:xfrm>
            <a:off x="9317736" y="2890588"/>
            <a:ext cx="2429256" cy="3213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52" b="98569" l="39486" r="69042"/>
                    </a14:imgEffect>
                  </a14:imgLayer>
                </a14:imgProps>
              </a:ext>
            </a:extLst>
          </a:blip>
          <a:srcRect l="39047" t="57173" r="31458" b="5587"/>
          <a:stretch/>
        </p:blipFill>
        <p:spPr>
          <a:xfrm>
            <a:off x="8677656" y="4611492"/>
            <a:ext cx="1609344" cy="1493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20" y="814900"/>
            <a:ext cx="2075688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4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7678504"/>
              </p:ext>
            </p:extLst>
          </p:nvPr>
        </p:nvGraphicFramePr>
        <p:xfrm>
          <a:off x="487680" y="365759"/>
          <a:ext cx="11207496" cy="255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35664166"/>
              </p:ext>
            </p:extLst>
          </p:nvPr>
        </p:nvGraphicFramePr>
        <p:xfrm>
          <a:off x="487680" y="3325367"/>
          <a:ext cx="11207496" cy="289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71" y="4550663"/>
            <a:ext cx="2075688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5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512"/>
              </p:ext>
            </p:extLst>
          </p:nvPr>
        </p:nvGraphicFramePr>
        <p:xfrm>
          <a:off x="393193" y="1177882"/>
          <a:ext cx="11402569" cy="517415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89503">
                  <a:extLst>
                    <a:ext uri="{9D8B030D-6E8A-4147-A177-3AD203B41FA5}">
                      <a16:colId xmlns:a16="http://schemas.microsoft.com/office/drawing/2014/main" val="1845042463"/>
                    </a:ext>
                  </a:extLst>
                </a:gridCol>
                <a:gridCol w="4864608">
                  <a:extLst>
                    <a:ext uri="{9D8B030D-6E8A-4147-A177-3AD203B41FA5}">
                      <a16:colId xmlns:a16="http://schemas.microsoft.com/office/drawing/2014/main" val="3666925316"/>
                    </a:ext>
                  </a:extLst>
                </a:gridCol>
                <a:gridCol w="3648458">
                  <a:extLst>
                    <a:ext uri="{9D8B030D-6E8A-4147-A177-3AD203B41FA5}">
                      <a16:colId xmlns:a16="http://schemas.microsoft.com/office/drawing/2014/main" val="2800166555"/>
                    </a:ext>
                  </a:extLst>
                </a:gridCol>
              </a:tblGrid>
              <a:tr h="122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УГОЛОВНАЯ</a:t>
                      </a:r>
                    </a:p>
                    <a:p>
                      <a:pPr algn="ctr"/>
                      <a:endParaRPr lang="ru-RU" sz="20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baseline="0" dirty="0" smtClean="0"/>
                        <a:t>вид юридической ответственности, </a:t>
                      </a:r>
                      <a:r>
                        <a:rPr lang="ru-RU" sz="1900" b="0" baseline="0" dirty="0" err="1" smtClean="0"/>
                        <a:t>санкционными</a:t>
                      </a:r>
                      <a:r>
                        <a:rPr lang="ru-RU" sz="1900" b="0" baseline="0" dirty="0" smtClean="0"/>
                        <a:t> мерами которой являются лишение свободы, крупные штрафы и т. п.</a:t>
                      </a:r>
                      <a:endParaRPr lang="ru-RU" sz="19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убийство, кража, разбой, неуважение к суду или оскорбление участников судебного заседания и др.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08627"/>
                  </a:ext>
                </a:extLst>
              </a:tr>
              <a:tr h="1062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/>
                        <a:t>АДМИНИСТРАТИВНАЯ </a:t>
                      </a:r>
                      <a:endParaRPr lang="ru-RU" sz="20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kern="1200" baseline="0" dirty="0" smtClean="0">
                          <a:effectLst/>
                        </a:rPr>
                        <a:t>вид юридической ответственности, состоящий в применении таких мер принуждения, как предупреждение, арест, лишение специальных прав, административный штраф, реквизиция и другие</a:t>
                      </a:r>
                      <a:endParaRPr lang="ru-RU" sz="19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нарушение правил дорожного движения, вовлечение несовершеннолетнего в процесс потребления табака, курение в общественном месте и др.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13627"/>
                  </a:ext>
                </a:extLst>
              </a:tr>
              <a:tr h="931334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/>
                        <a:t>ГРАЖДАНСКО-ПРАВОВАЯ</a:t>
                      </a:r>
                      <a:endParaRPr lang="ru-RU" sz="20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baseline="0" dirty="0" smtClean="0"/>
                        <a:t>вид юридической ответственности, который предусматривает наложение обязанностей в виде выплат неустоек, штрафов, пени, принудительном восстановлении прошедшего правового состояния и принудительном исполнении правовой обязанности.</a:t>
                      </a:r>
                      <a:endParaRPr lang="ru-RU" sz="19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нарушение условий договора, просрочка выплат по кредиту и др.</a:t>
                      </a:r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0937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22960" y="329185"/>
            <a:ext cx="10725912" cy="694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ЮРИДИЧЕСКОЙ ОТВЕСТВЕННОСТИ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07" y="4892005"/>
            <a:ext cx="1898937" cy="18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92936"/>
              </p:ext>
            </p:extLst>
          </p:nvPr>
        </p:nvGraphicFramePr>
        <p:xfrm>
          <a:off x="402337" y="1251034"/>
          <a:ext cx="11402569" cy="2621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22326">
                  <a:extLst>
                    <a:ext uri="{9D8B030D-6E8A-4147-A177-3AD203B41FA5}">
                      <a16:colId xmlns:a16="http://schemas.microsoft.com/office/drawing/2014/main" val="1845042463"/>
                    </a:ext>
                  </a:extLst>
                </a:gridCol>
                <a:gridCol w="4931785">
                  <a:extLst>
                    <a:ext uri="{9D8B030D-6E8A-4147-A177-3AD203B41FA5}">
                      <a16:colId xmlns:a16="http://schemas.microsoft.com/office/drawing/2014/main" val="3666925316"/>
                    </a:ext>
                  </a:extLst>
                </a:gridCol>
                <a:gridCol w="3648458">
                  <a:extLst>
                    <a:ext uri="{9D8B030D-6E8A-4147-A177-3AD203B41FA5}">
                      <a16:colId xmlns:a16="http://schemas.microsoft.com/office/drawing/2014/main" val="2800166555"/>
                    </a:ext>
                  </a:extLst>
                </a:gridCol>
              </a:tblGrid>
              <a:tr h="122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ДИСЦИПЛИНАРНАЯ</a:t>
                      </a:r>
                    </a:p>
                    <a:p>
                      <a:pPr algn="ctr"/>
                      <a:endParaRPr lang="ru-RU" sz="20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вид юридической ответственности, причиной возникновения которой являются нарушения правил внутреннего трудового распорядка в организации.</a:t>
                      </a:r>
                      <a:endParaRPr lang="ru-RU" sz="20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халатность, оставление рабочего места во время рабочего времени, прогул рабочего дня.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08627"/>
                  </a:ext>
                </a:extLst>
              </a:tr>
              <a:tr h="1062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/>
                        <a:t>МАТЕРИАЛЬНАЯ </a:t>
                      </a:r>
                      <a:endParaRPr lang="ru-RU" sz="20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baseline="0" dirty="0" smtClean="0">
                          <a:effectLst/>
                        </a:rPr>
                        <a:t>это обязанность работника возмещать ущерб, причинённый предприятию вследствие нарушения возложенных на него трудовых обязанностей.</a:t>
                      </a:r>
                      <a:endParaRPr lang="ru-RU" sz="20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недостача денежных или имущественных ценностей, порча оборудования и т. д.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1362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22960" y="329185"/>
            <a:ext cx="10725912" cy="694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ЮРИДИЧЕСКОЙ ОТВЕСТВЕННОСТИ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7042747"/>
              </p:ext>
            </p:extLst>
          </p:nvPr>
        </p:nvGraphicFramePr>
        <p:xfrm>
          <a:off x="402337" y="4056206"/>
          <a:ext cx="11402569" cy="233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14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8640" y="329185"/>
            <a:ext cx="11091672" cy="694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  <a:t>ФУНКЦИИ ЮРИДИЧЕСКОЙ ОТВЕСТВЕННОСТИ</a:t>
            </a:r>
            <a:endParaRPr kumimoji="0" lang="ru-RU" sz="36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7327465"/>
              </p:ext>
            </p:extLst>
          </p:nvPr>
        </p:nvGraphicFramePr>
        <p:xfrm>
          <a:off x="548640" y="1252729"/>
          <a:ext cx="11091672" cy="379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33" l="0" r="99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72" y="3986129"/>
            <a:ext cx="2272284" cy="27823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990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8640" y="329185"/>
            <a:ext cx="11091672" cy="694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ЮРИДИЧЕСКОЙ ОТВЕСТВЕННОСТИ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39236387"/>
              </p:ext>
            </p:extLst>
          </p:nvPr>
        </p:nvGraphicFramePr>
        <p:xfrm>
          <a:off x="548640" y="1240875"/>
          <a:ext cx="11091672" cy="286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12" y="3282802"/>
            <a:ext cx="4404360" cy="33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83863" cy="13907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ПРЕЗУМПЦИЯ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НЕВИНОВНОСТИ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3928701"/>
              </p:ext>
            </p:extLst>
          </p:nvPr>
        </p:nvGraphicFramePr>
        <p:xfrm>
          <a:off x="3671316" y="269853"/>
          <a:ext cx="7959852" cy="208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71316" y="2354687"/>
            <a:ext cx="7959852" cy="409342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Статья 49 Конституции Российской Федерации гласит: обвиняемый в совершении преступления считается невиновным, пока его виновность не будет доказана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Норма распространяется как на обвиняемого, так и на подозреваемого (лицо, в </a:t>
            </a:r>
            <a:r>
              <a:rPr lang="ru-RU" sz="2000" dirty="0" smtClean="0"/>
              <a:t>отношении </a:t>
            </a:r>
            <a:r>
              <a:rPr lang="ru-RU" sz="2000" dirty="0"/>
              <a:t>которого возбуждено уголовное дело).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Виновность в обязательном порядке определяется приговором суда, но при </a:t>
            </a:r>
            <a:r>
              <a:rPr lang="ru-RU" sz="2000" dirty="0" smtClean="0"/>
              <a:t>условии</a:t>
            </a:r>
            <a:r>
              <a:rPr lang="ru-RU" sz="2000" dirty="0"/>
              <a:t>, что оно вступило в законную силу.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Если </a:t>
            </a:r>
            <a:r>
              <a:rPr lang="ru-RU" sz="2000" dirty="0"/>
              <a:t>обвинительный приговор не вступил в силу, то обвиняемое лицо продолжает оставаться невиновным. Также никакая мера ограничения человека в перемещении (заключение под стражу, подписка о невыезде) не говорит о виновности человека в </a:t>
            </a:r>
            <a:r>
              <a:rPr lang="ru-RU" sz="2000" b="1" dirty="0"/>
              <a:t>инкриминируемом </a:t>
            </a:r>
            <a:r>
              <a:rPr lang="ru-RU" sz="2000" dirty="0"/>
              <a:t>ему преступлении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49" y="2697480"/>
            <a:ext cx="3249563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466451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ЛЮДЕЙ В МИРЕ ПРАВА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(правовое поведение)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13120938"/>
              </p:ext>
            </p:extLst>
          </p:nvPr>
        </p:nvGraphicFramePr>
        <p:xfrm>
          <a:off x="3831336" y="658368"/>
          <a:ext cx="7790688" cy="541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6" y="4334256"/>
            <a:ext cx="1560576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7600280"/>
              </p:ext>
            </p:extLst>
          </p:nvPr>
        </p:nvGraphicFramePr>
        <p:xfrm>
          <a:off x="576072" y="306324"/>
          <a:ext cx="11301984" cy="195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418"/>
              </p:ext>
            </p:extLst>
          </p:nvPr>
        </p:nvGraphicFramePr>
        <p:xfrm>
          <a:off x="182880" y="2798063"/>
          <a:ext cx="11850624" cy="119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596896" y="1596981"/>
            <a:ext cx="1581912" cy="1201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xn----7sbabaafegm1ef9bi3az.xn--p1ai/wp-content/uploads/2020/10/krasnyj-sve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10" y="4088720"/>
            <a:ext cx="3572255" cy="267919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801" y="4088720"/>
            <a:ext cx="3586052" cy="2659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37" y="4380652"/>
            <a:ext cx="2075688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351966"/>
            <a:ext cx="1177534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Правонарушение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это общественно опасное, виновное, противоправное деяние, наносящее вред личности, собственности, государству или обществу в целом.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79659768"/>
              </p:ext>
            </p:extLst>
          </p:nvPr>
        </p:nvGraphicFramePr>
        <p:xfrm>
          <a:off x="182881" y="1289304"/>
          <a:ext cx="11775340" cy="536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28" y="3648456"/>
            <a:ext cx="1642872" cy="16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8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14969353"/>
              </p:ext>
            </p:extLst>
          </p:nvPr>
        </p:nvGraphicFramePr>
        <p:xfrm>
          <a:off x="396950" y="359145"/>
          <a:ext cx="11218529" cy="620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3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0464266"/>
              </p:ext>
            </p:extLst>
          </p:nvPr>
        </p:nvGraphicFramePr>
        <p:xfrm>
          <a:off x="457200" y="265176"/>
          <a:ext cx="11320272" cy="547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static.vecteezy.com/system/resources/previews/000/417/552/large_2x/vector-kids-being-robbed-on-the-stre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3704253"/>
            <a:ext cx="5593818" cy="28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344424"/>
            <a:ext cx="2075688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13238" y="173737"/>
            <a:ext cx="6952553" cy="694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ПРАВОНАРУШЕНИЙ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6470960"/>
              </p:ext>
            </p:extLst>
          </p:nvPr>
        </p:nvGraphicFramePr>
        <p:xfrm>
          <a:off x="280350" y="987552"/>
          <a:ext cx="11561130" cy="325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71" y="2017776"/>
            <a:ext cx="2075688" cy="207568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3306638"/>
              </p:ext>
            </p:extLst>
          </p:nvPr>
        </p:nvGraphicFramePr>
        <p:xfrm>
          <a:off x="280350" y="4489705"/>
          <a:ext cx="11561130" cy="212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0524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2977264"/>
              </p:ext>
            </p:extLst>
          </p:nvPr>
        </p:nvGraphicFramePr>
        <p:xfrm>
          <a:off x="310896" y="219457"/>
          <a:ext cx="11576304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0" y="288148"/>
            <a:ext cx="1903776" cy="190445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5866413"/>
              </p:ext>
            </p:extLst>
          </p:nvPr>
        </p:nvGraphicFramePr>
        <p:xfrm>
          <a:off x="128016" y="4480560"/>
          <a:ext cx="11868912" cy="227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124712" y="2983785"/>
            <a:ext cx="1581912" cy="20287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26055"/>
              </p:ext>
            </p:extLst>
          </p:nvPr>
        </p:nvGraphicFramePr>
        <p:xfrm>
          <a:off x="402337" y="1251034"/>
          <a:ext cx="11402569" cy="5288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22326">
                  <a:extLst>
                    <a:ext uri="{9D8B030D-6E8A-4147-A177-3AD203B41FA5}">
                      <a16:colId xmlns:a16="http://schemas.microsoft.com/office/drawing/2014/main" val="1845042463"/>
                    </a:ext>
                  </a:extLst>
                </a:gridCol>
                <a:gridCol w="5462137">
                  <a:extLst>
                    <a:ext uri="{9D8B030D-6E8A-4147-A177-3AD203B41FA5}">
                      <a16:colId xmlns:a16="http://schemas.microsoft.com/office/drawing/2014/main" val="3666925316"/>
                    </a:ext>
                  </a:extLst>
                </a:gridCol>
                <a:gridCol w="3118106">
                  <a:extLst>
                    <a:ext uri="{9D8B030D-6E8A-4147-A177-3AD203B41FA5}">
                      <a16:colId xmlns:a16="http://schemas.microsoft.com/office/drawing/2014/main" val="2800166555"/>
                    </a:ext>
                  </a:extLst>
                </a:gridCol>
              </a:tblGrid>
              <a:tr h="122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baseline="0" dirty="0" smtClean="0"/>
                        <a:t>АДМИНИСТРАТИВНЫЕ</a:t>
                      </a:r>
                    </a:p>
                    <a:p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baseline="0" dirty="0" smtClean="0"/>
                        <a:t>это виновные действия или бездействия, нарушающие закон и общественный порядок, права и свободы человека, за которые законодательством предусмотрена административная ответственность. </a:t>
                      </a:r>
                      <a:endParaRPr lang="ru-RU" sz="19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кража чего-либо (до 2500 рублей), нарушение ПДД (переход на красный сигнал светофора, проезд на красный свет и др.)</a:t>
                      </a:r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08627"/>
                  </a:ext>
                </a:extLst>
              </a:tr>
              <a:tr h="1062398"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ДИСЦИПЛИНАРНЫЕ </a:t>
                      </a:r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kern="1200" baseline="0" dirty="0" smtClean="0">
                          <a:effectLst/>
                        </a:rPr>
                        <a:t>нарушение рабочими и служащими предприятий, учреждений, иных организаций правил внутреннего трудового распорядка, служебной дисциплины, невыполнение служебных обязанностей.</a:t>
                      </a:r>
                      <a:endParaRPr lang="ru-RU" sz="19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самовольный уход с рабочего места</a:t>
                      </a:r>
                      <a:endParaRPr lang="ru-RU" sz="19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13627"/>
                  </a:ext>
                </a:extLst>
              </a:tr>
              <a:tr h="931334"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ГРАЖДАНСКО-ПРАВОВЫЕ</a:t>
                      </a:r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baseline="0" dirty="0" smtClean="0"/>
                        <a:t>нарушение норм права в сфере имущественных и некоторых личных неимущественных отношений. </a:t>
                      </a:r>
                      <a:endParaRPr lang="ru-RU" sz="19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штрафные проценты по кредиту за просрочку ежемесячных платежей</a:t>
                      </a:r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09372"/>
                  </a:ext>
                </a:extLst>
              </a:tr>
              <a:tr h="346434"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ПРОЦЕССУАЛЬНЫЕ</a:t>
                      </a:r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baseline="0" dirty="0" smtClean="0"/>
                        <a:t>нарушение установленной законом процедуры осуществления правосудия, прохождения юридического дела в правоприменительном органе, вынесения правоприменительного акта.</a:t>
                      </a:r>
                      <a:endParaRPr lang="ru-RU" sz="19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неявка свидетеля по вызову в суд</a:t>
                      </a:r>
                      <a:endParaRPr lang="ru-RU" sz="1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094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804094" y="347473"/>
            <a:ext cx="6952553" cy="694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ПРОСТУПКОВ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62181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406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316</TotalTime>
  <Words>844</Words>
  <Application>Microsoft Office PowerPoint</Application>
  <PresentationFormat>Широкоэкранный</PresentationFormat>
  <Paragraphs>112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Times New Roman</vt:lpstr>
      <vt:lpstr>Wingdings 2</vt:lpstr>
      <vt:lpstr>Рамка</vt:lpstr>
      <vt:lpstr>ПРАВОНАРУШЕНИЯ И ЮРИДИЧЕСКАЯ ОТВЕСТВЕННОСТЬ</vt:lpstr>
      <vt:lpstr>ПОВЕДЕНИЕ ЛЮДЕЙ В МИРЕ ПРАВА (правовое поведение)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ПРЕЗУМПЦИЯ НЕВИНОВНОСТИ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СИСТЕМА</dc:title>
  <dc:creator>Виктория</dc:creator>
  <cp:lastModifiedBy>школа</cp:lastModifiedBy>
  <cp:revision>21</cp:revision>
  <dcterms:created xsi:type="dcterms:W3CDTF">2023-11-14T14:23:21Z</dcterms:created>
  <dcterms:modified xsi:type="dcterms:W3CDTF">2024-01-23T12:37:36Z</dcterms:modified>
</cp:coreProperties>
</file>