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014" y="-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95AC-0ADC-4B87-BDE6-7DAFB9707E64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B3B7-4631-44B9-9705-601219284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096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95AC-0ADC-4B87-BDE6-7DAFB9707E64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B3B7-4631-44B9-9705-601219284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00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95AC-0ADC-4B87-BDE6-7DAFB9707E64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B3B7-4631-44B9-9705-601219284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36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95AC-0ADC-4B87-BDE6-7DAFB9707E64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B3B7-4631-44B9-9705-601219284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00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95AC-0ADC-4B87-BDE6-7DAFB9707E64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B3B7-4631-44B9-9705-601219284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15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95AC-0ADC-4B87-BDE6-7DAFB9707E64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B3B7-4631-44B9-9705-601219284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4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95AC-0ADC-4B87-BDE6-7DAFB9707E64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B3B7-4631-44B9-9705-601219284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9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95AC-0ADC-4B87-BDE6-7DAFB9707E64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B3B7-4631-44B9-9705-601219284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48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95AC-0ADC-4B87-BDE6-7DAFB9707E64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B3B7-4631-44B9-9705-601219284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73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95AC-0ADC-4B87-BDE6-7DAFB9707E64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B3B7-4631-44B9-9705-601219284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95AC-0ADC-4B87-BDE6-7DAFB9707E64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B3B7-4631-44B9-9705-601219284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53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95AC-0ADC-4B87-BDE6-7DAFB9707E64}" type="datetimeFigureOut">
              <a:rPr lang="ru-RU" smtClean="0"/>
              <a:t>15.09.2014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BB3B7-4631-44B9-9705-601219284C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2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microsoft.com/office/2007/relationships/hdphoto" Target="../media/hdphoto1.wdp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4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22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1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5" Type="http://schemas.openxmlformats.org/officeDocument/2006/relationships/image" Target="../media/image47.png"/><Relationship Id="rId10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microsoft.com/office/2007/relationships/hdphoto" Target="../media/hdphoto4.wdp"/><Relationship Id="rId1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4232" y="1878862"/>
            <a:ext cx="4318248" cy="1477987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Электрический ток. Сила тока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5489" y="791754"/>
            <a:ext cx="3383766" cy="3558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89" y="791754"/>
            <a:ext cx="3383766" cy="365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 flipV="1">
            <a:off x="5796136" y="2571750"/>
            <a:ext cx="0" cy="864096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347864" y="2547395"/>
            <a:ext cx="0" cy="888451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3" b="100000" l="9879" r="89775">
                        <a14:foregroundMark x1="51127" y1="5719" x2="51127" y2="26170"/>
                        <a14:foregroundMark x1="49567" y1="5719" x2="51127" y2="44194"/>
                        <a14:backgroundMark x1="35702" y1="29809" x2="29463" y2="77123"/>
                        <a14:backgroundMark x1="18891" y1="32236" x2="66031" y2="69671"/>
                        <a14:backgroundMark x1="15425" y1="37608" x2="62565" y2="68111"/>
                        <a14:backgroundMark x1="41075" y1="73657" x2="79549" y2="55806"/>
                        <a14:backgroundMark x1="81802" y1="41421" x2="88908" y2="73484"/>
                        <a14:backgroundMark x1="64991" y1="27210" x2="82322" y2="69151"/>
                        <a14:backgroundMark x1="55113" y1="56153" x2="76430" y2="30156"/>
                        <a14:backgroundMark x1="78856" y1="26516" x2="87695" y2="42634"/>
                        <a14:backgroundMark x1="24437" y1="27556" x2="33969" y2="28250"/>
                        <a14:backgroundMark x1="36915" y1="27210" x2="44021" y2="36742"/>
                        <a14:backgroundMark x1="24090" y1="43328" x2="17504" y2="60832"/>
                        <a14:backgroundMark x1="31369" y1="60312" x2="15945" y2="45581"/>
                        <a14:backgroundMark x1="82149" y1="71231" x2="49393" y2="72270"/>
                        <a14:backgroundMark x1="64298" y1="29116" x2="53380" y2="27556"/>
                        <a14:backgroundMark x1="57366" y1="33102" x2="60659" y2="52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16" r="46497" b="52325"/>
          <a:stretch/>
        </p:blipFill>
        <p:spPr>
          <a:xfrm rot="16200000">
            <a:off x="3468051" y="-3885144"/>
            <a:ext cx="1847854" cy="118813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3" b="100000" l="9879" r="89775">
                        <a14:foregroundMark x1="51127" y1="5719" x2="51127" y2="26170"/>
                        <a14:foregroundMark x1="49567" y1="5719" x2="51127" y2="44194"/>
                        <a14:backgroundMark x1="35702" y1="29809" x2="29463" y2="77123"/>
                        <a14:backgroundMark x1="18891" y1="32236" x2="66031" y2="69671"/>
                        <a14:backgroundMark x1="15425" y1="37608" x2="62565" y2="68111"/>
                        <a14:backgroundMark x1="41075" y1="73657" x2="79549" y2="55806"/>
                        <a14:backgroundMark x1="81802" y1="41421" x2="88908" y2="73484"/>
                        <a14:backgroundMark x1="64991" y1="27210" x2="82322" y2="69151"/>
                        <a14:backgroundMark x1="55113" y1="56153" x2="76430" y2="30156"/>
                        <a14:backgroundMark x1="78856" y1="26516" x2="87695" y2="42634"/>
                        <a14:backgroundMark x1="24437" y1="27556" x2="33969" y2="28250"/>
                        <a14:backgroundMark x1="36915" y1="27210" x2="44021" y2="36742"/>
                        <a14:backgroundMark x1="24090" y1="43328" x2="17504" y2="60832"/>
                        <a14:backgroundMark x1="31369" y1="60312" x2="15945" y2="45581"/>
                        <a14:backgroundMark x1="82149" y1="71231" x2="49393" y2="72270"/>
                        <a14:backgroundMark x1="64298" y1="29116" x2="53380" y2="27556"/>
                        <a14:backgroundMark x1="57366" y1="33102" x2="60659" y2="52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16" t="14878" r="46497" b="74802"/>
          <a:stretch/>
        </p:blipFill>
        <p:spPr>
          <a:xfrm rot="16200000">
            <a:off x="3585765" y="841079"/>
            <a:ext cx="1847855" cy="242887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Овал 8"/>
          <p:cNvSpPr/>
          <p:nvPr/>
        </p:nvSpPr>
        <p:spPr>
          <a:xfrm>
            <a:off x="3131840" y="1347615"/>
            <a:ext cx="504056" cy="14401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18599986" rev="0"/>
            </a:camera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10800000">
            <a:off x="5472098" y="1347614"/>
            <a:ext cx="504056" cy="14401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14399969" rev="0"/>
            </a:camera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3358920" y="3147814"/>
            <a:ext cx="241226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84491" y="2758157"/>
                <a:ext cx="3611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𝑙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491" y="2758157"/>
                <a:ext cx="361125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35593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580112" y="1824682"/>
                <a:ext cx="4283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𝑺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824682"/>
                <a:ext cx="428322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28169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131840" y="1805979"/>
                <a:ext cx="4283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𝑺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805979"/>
                <a:ext cx="428322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28571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99592" y="3339803"/>
                <a:ext cx="892680" cy="672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𝐼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𝑞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339803"/>
                <a:ext cx="892680" cy="672107"/>
              </a:xfrm>
              <a:prstGeom prst="rect">
                <a:avLst/>
              </a:prstGeom>
              <a:blipFill rotWithShape="1">
                <a:blip r:embed="rId7"/>
                <a:stretch>
                  <a:fillRect r="-123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Группа 24"/>
          <p:cNvGrpSpPr/>
          <p:nvPr/>
        </p:nvGrpSpPr>
        <p:grpSpPr>
          <a:xfrm>
            <a:off x="994097" y="1749601"/>
            <a:ext cx="216024" cy="216024"/>
            <a:chOff x="2826961" y="2665462"/>
            <a:chExt cx="914400" cy="914400"/>
          </a:xfrm>
        </p:grpSpPr>
        <p:sp>
          <p:nvSpPr>
            <p:cNvPr id="26" name="Овал 2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Минус 2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043608" y="2267644"/>
            <a:ext cx="216024" cy="216024"/>
            <a:chOff x="2826961" y="2665462"/>
            <a:chExt cx="914400" cy="914400"/>
          </a:xfrm>
        </p:grpSpPr>
        <p:sp>
          <p:nvSpPr>
            <p:cNvPr id="29" name="Овал 2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Минус 2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684260" y="1851671"/>
            <a:ext cx="216024" cy="216024"/>
            <a:chOff x="2826961" y="2665462"/>
            <a:chExt cx="914400" cy="914400"/>
          </a:xfrm>
        </p:grpSpPr>
        <p:sp>
          <p:nvSpPr>
            <p:cNvPr id="32" name="Овал 3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Минус 3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267744" y="2095659"/>
            <a:ext cx="216024" cy="216024"/>
            <a:chOff x="2826961" y="2665462"/>
            <a:chExt cx="914400" cy="914400"/>
          </a:xfrm>
        </p:grpSpPr>
        <p:sp>
          <p:nvSpPr>
            <p:cNvPr id="35" name="Овал 3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Минус 3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477826" y="1830075"/>
            <a:ext cx="216024" cy="216024"/>
            <a:chOff x="2826961" y="2665462"/>
            <a:chExt cx="914400" cy="914400"/>
          </a:xfrm>
        </p:grpSpPr>
        <p:sp>
          <p:nvSpPr>
            <p:cNvPr id="38" name="Овал 3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Минус 3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635896" y="1603645"/>
            <a:ext cx="216024" cy="216024"/>
            <a:chOff x="2826961" y="2665462"/>
            <a:chExt cx="914400" cy="914400"/>
          </a:xfrm>
        </p:grpSpPr>
        <p:sp>
          <p:nvSpPr>
            <p:cNvPr id="41" name="Овал 4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Минус 4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463988" y="1803136"/>
            <a:ext cx="216024" cy="216024"/>
            <a:chOff x="2826961" y="2665462"/>
            <a:chExt cx="914400" cy="914400"/>
          </a:xfrm>
        </p:grpSpPr>
        <p:sp>
          <p:nvSpPr>
            <p:cNvPr id="44" name="Овал 4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Минус 4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5004048" y="1635647"/>
            <a:ext cx="216024" cy="216024"/>
            <a:chOff x="2826961" y="2665462"/>
            <a:chExt cx="914400" cy="914400"/>
          </a:xfrm>
        </p:grpSpPr>
        <p:sp>
          <p:nvSpPr>
            <p:cNvPr id="47" name="Овал 4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Минус 4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998106" y="2178335"/>
            <a:ext cx="216024" cy="216024"/>
            <a:chOff x="2826961" y="2665462"/>
            <a:chExt cx="914400" cy="914400"/>
          </a:xfrm>
        </p:grpSpPr>
        <p:sp>
          <p:nvSpPr>
            <p:cNvPr id="50" name="Овал 4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Минус 5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4137027" y="2273586"/>
            <a:ext cx="216024" cy="216024"/>
            <a:chOff x="2826961" y="2665462"/>
            <a:chExt cx="914400" cy="914400"/>
          </a:xfrm>
        </p:grpSpPr>
        <p:sp>
          <p:nvSpPr>
            <p:cNvPr id="53" name="Овал 5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Минус 5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6008434" y="1614051"/>
            <a:ext cx="216024" cy="216024"/>
            <a:chOff x="2826961" y="2665462"/>
            <a:chExt cx="914400" cy="914400"/>
          </a:xfrm>
        </p:grpSpPr>
        <p:sp>
          <p:nvSpPr>
            <p:cNvPr id="56" name="Овал 5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Минус 5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7020272" y="1711657"/>
            <a:ext cx="216024" cy="216024"/>
            <a:chOff x="2826961" y="2665462"/>
            <a:chExt cx="914400" cy="914400"/>
          </a:xfrm>
        </p:grpSpPr>
        <p:sp>
          <p:nvSpPr>
            <p:cNvPr id="59" name="Овал 5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Минус 5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6823299" y="2178335"/>
            <a:ext cx="216024" cy="216024"/>
            <a:chOff x="2826961" y="2665462"/>
            <a:chExt cx="914400" cy="914400"/>
          </a:xfrm>
        </p:grpSpPr>
        <p:sp>
          <p:nvSpPr>
            <p:cNvPr id="62" name="Овал 6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Минус 6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6300192" y="2178335"/>
            <a:ext cx="216024" cy="216024"/>
            <a:chOff x="2826961" y="2665462"/>
            <a:chExt cx="914400" cy="914400"/>
          </a:xfrm>
        </p:grpSpPr>
        <p:sp>
          <p:nvSpPr>
            <p:cNvPr id="65" name="Овал 6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Минус 6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7524328" y="1836017"/>
            <a:ext cx="216024" cy="216024"/>
            <a:chOff x="2826961" y="2665462"/>
            <a:chExt cx="914400" cy="914400"/>
          </a:xfrm>
        </p:grpSpPr>
        <p:sp>
          <p:nvSpPr>
            <p:cNvPr id="68" name="Овал 6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Минус 6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8100392" y="2067694"/>
            <a:ext cx="216024" cy="216024"/>
            <a:chOff x="2826961" y="2665462"/>
            <a:chExt cx="914400" cy="914400"/>
          </a:xfrm>
        </p:grpSpPr>
        <p:sp>
          <p:nvSpPr>
            <p:cNvPr id="71" name="Овал 7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Минус 7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8532440" y="1695124"/>
            <a:ext cx="216024" cy="216024"/>
            <a:chOff x="2826961" y="2665462"/>
            <a:chExt cx="914400" cy="914400"/>
          </a:xfrm>
        </p:grpSpPr>
        <p:sp>
          <p:nvSpPr>
            <p:cNvPr id="74" name="Овал 7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Минус 7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8820472" y="2160907"/>
            <a:ext cx="216024" cy="216024"/>
            <a:chOff x="2826961" y="2665462"/>
            <a:chExt cx="914400" cy="914400"/>
          </a:xfrm>
        </p:grpSpPr>
        <p:sp>
          <p:nvSpPr>
            <p:cNvPr id="77" name="Овал 7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Минус 7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320527" y="2141858"/>
            <a:ext cx="216024" cy="216024"/>
            <a:chOff x="2826961" y="2665462"/>
            <a:chExt cx="914400" cy="914400"/>
          </a:xfrm>
        </p:grpSpPr>
        <p:sp>
          <p:nvSpPr>
            <p:cNvPr id="80" name="Овал 7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Минус 8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179512" y="1688648"/>
            <a:ext cx="216024" cy="216024"/>
            <a:chOff x="2826961" y="2665462"/>
            <a:chExt cx="914400" cy="914400"/>
          </a:xfrm>
        </p:grpSpPr>
        <p:sp>
          <p:nvSpPr>
            <p:cNvPr id="83" name="Овал 8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Минус 8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899592" y="4157087"/>
                <a:ext cx="1266885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𝑞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𝑁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157087"/>
                <a:ext cx="1266885" cy="430887"/>
              </a:xfrm>
              <a:prstGeom prst="rect">
                <a:avLst/>
              </a:prstGeom>
              <a:blipFill rotWithShape="1">
                <a:blip r:embed="rId8"/>
                <a:stretch>
                  <a:fillRect t="-8451" r="-8213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899591" y="4157087"/>
                <a:ext cx="112877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𝑞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𝑁𝑒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1" y="4157087"/>
                <a:ext cx="1128771" cy="430887"/>
              </a:xfrm>
              <a:prstGeom prst="rect">
                <a:avLst/>
              </a:prstGeom>
              <a:blipFill rotWithShape="1">
                <a:blip r:embed="rId9"/>
                <a:stretch>
                  <a:fillRect t="-8451" r="-9189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2375679" y="3435846"/>
                <a:ext cx="126021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𝑞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𝑛𝑉𝑒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679" y="3435846"/>
                <a:ext cx="1260217" cy="430887"/>
              </a:xfrm>
              <a:prstGeom prst="rect">
                <a:avLst/>
              </a:prstGeom>
              <a:blipFill rotWithShape="1">
                <a:blip r:embed="rId10"/>
                <a:stretch>
                  <a:fillRect t="-8571" r="-8252" b="-28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2376000" y="4157087"/>
                <a:ext cx="132273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𝑞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𝑛𝑆𝑙𝑒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000" y="4157087"/>
                <a:ext cx="1322734" cy="430887"/>
              </a:xfrm>
              <a:prstGeom prst="rect">
                <a:avLst/>
              </a:prstGeom>
              <a:blipFill rotWithShape="1">
                <a:blip r:embed="rId11"/>
                <a:stretch>
                  <a:fillRect t="-8451" r="-7373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3960000" y="3340800"/>
                <a:ext cx="1336200" cy="7350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𝐼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𝑛𝑆𝑙𝑒</m:t>
                          </m:r>
                          <m:r>
                            <m:rPr>
                              <m:nor/>
                            </m:rPr>
                            <a:rPr lang="ru-RU" sz="2200" dirty="0"/>
                            <m:t> 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0" y="3340800"/>
                <a:ext cx="1336200" cy="735073"/>
              </a:xfrm>
              <a:prstGeom prst="rect">
                <a:avLst/>
              </a:prstGeom>
              <a:blipFill rotWithShape="1">
                <a:blip r:embed="rId12"/>
                <a:stretch>
                  <a:fillRect r="-77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960762" y="4157087"/>
                <a:ext cx="134447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𝐼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𝑒𝑛𝑆𝑣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762" y="4157087"/>
                <a:ext cx="1344471" cy="430887"/>
              </a:xfrm>
              <a:prstGeom prst="rect">
                <a:avLst/>
              </a:prstGeom>
              <a:blipFill rotWithShape="1">
                <a:blip r:embed="rId13"/>
                <a:stretch>
                  <a:fillRect t="-8451" r="-7727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805716" y="3645350"/>
                <a:ext cx="1233607" cy="726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𝑣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𝐼</m:t>
                          </m:r>
                          <m:r>
                            <m:rPr>
                              <m:nor/>
                            </m:rPr>
                            <a:rPr lang="ru-RU" sz="2200" dirty="0"/>
                            <m:t> 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𝑒𝑛𝑆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716" y="3645350"/>
                <a:ext cx="1233607" cy="726353"/>
              </a:xfrm>
              <a:prstGeom prst="rect">
                <a:avLst/>
              </a:prstGeom>
              <a:blipFill rotWithShape="1">
                <a:blip r:embed="rId14"/>
                <a:stretch>
                  <a:fillRect r="-83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Заголовок 1"/>
          <p:cNvSpPr>
            <a:spLocks noGrp="1"/>
          </p:cNvSpPr>
          <p:nvPr>
            <p:ph type="title"/>
          </p:nvPr>
        </p:nvSpPr>
        <p:spPr>
          <a:xfrm>
            <a:off x="385192" y="123478"/>
            <a:ext cx="8435280" cy="70958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Скорость электронов в проводнике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9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868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1" grpId="0"/>
      <p:bldP spid="22" grpId="0"/>
      <p:bldP spid="23" grpId="0"/>
      <p:bldP spid="24" grpId="0"/>
      <p:bldP spid="85" grpId="0"/>
      <p:bldP spid="85" grpId="1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85192" y="123478"/>
            <a:ext cx="8435280" cy="70958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Скорость электронов в проводнике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3" b="100000" l="9879" r="89775">
                        <a14:foregroundMark x1="51127" y1="5719" x2="51127" y2="26170"/>
                        <a14:foregroundMark x1="49567" y1="5719" x2="51127" y2="44194"/>
                        <a14:backgroundMark x1="35702" y1="29809" x2="29463" y2="77123"/>
                        <a14:backgroundMark x1="18891" y1="32236" x2="66031" y2="69671"/>
                        <a14:backgroundMark x1="15425" y1="37608" x2="62565" y2="68111"/>
                        <a14:backgroundMark x1="41075" y1="73657" x2="79549" y2="55806"/>
                        <a14:backgroundMark x1="81802" y1="41421" x2="88908" y2="73484"/>
                        <a14:backgroundMark x1="64991" y1="27210" x2="82322" y2="69151"/>
                        <a14:backgroundMark x1="55113" y1="56153" x2="76430" y2="30156"/>
                        <a14:backgroundMark x1="78856" y1="26516" x2="87695" y2="42634"/>
                        <a14:backgroundMark x1="24437" y1="27556" x2="33969" y2="28250"/>
                        <a14:backgroundMark x1="36915" y1="27210" x2="44021" y2="36742"/>
                        <a14:backgroundMark x1="24090" y1="43328" x2="17504" y2="60832"/>
                        <a14:backgroundMark x1="31369" y1="60312" x2="15945" y2="45581"/>
                        <a14:backgroundMark x1="82149" y1="71231" x2="49393" y2="72270"/>
                        <a14:backgroundMark x1="64298" y1="29116" x2="53380" y2="27556"/>
                        <a14:backgroundMark x1="57366" y1="33102" x2="60659" y2="52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16" r="46497" b="52325"/>
          <a:stretch/>
        </p:blipFill>
        <p:spPr>
          <a:xfrm rot="16200000">
            <a:off x="3468051" y="-3885144"/>
            <a:ext cx="1847854" cy="118813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53" b="100000" l="9879" r="89775">
                        <a14:foregroundMark x1="51127" y1="5719" x2="51127" y2="26170"/>
                        <a14:foregroundMark x1="49567" y1="5719" x2="51127" y2="44194"/>
                        <a14:backgroundMark x1="35702" y1="29809" x2="29463" y2="77123"/>
                        <a14:backgroundMark x1="18891" y1="32236" x2="66031" y2="69671"/>
                        <a14:backgroundMark x1="15425" y1="37608" x2="62565" y2="68111"/>
                        <a14:backgroundMark x1="41075" y1="73657" x2="79549" y2="55806"/>
                        <a14:backgroundMark x1="81802" y1="41421" x2="88908" y2="73484"/>
                        <a14:backgroundMark x1="64991" y1="27210" x2="82322" y2="69151"/>
                        <a14:backgroundMark x1="55113" y1="56153" x2="76430" y2="30156"/>
                        <a14:backgroundMark x1="78856" y1="26516" x2="87695" y2="42634"/>
                        <a14:backgroundMark x1="24437" y1="27556" x2="33969" y2="28250"/>
                        <a14:backgroundMark x1="36915" y1="27210" x2="44021" y2="36742"/>
                        <a14:backgroundMark x1="24090" y1="43328" x2="17504" y2="60832"/>
                        <a14:backgroundMark x1="31369" y1="60312" x2="15945" y2="45581"/>
                        <a14:backgroundMark x1="82149" y1="71231" x2="49393" y2="72270"/>
                        <a14:backgroundMark x1="64298" y1="29116" x2="53380" y2="27556"/>
                        <a14:backgroundMark x1="57366" y1="33102" x2="60659" y2="52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16" t="14878" r="46497" b="74802"/>
          <a:stretch/>
        </p:blipFill>
        <p:spPr>
          <a:xfrm rot="16200000">
            <a:off x="3585765" y="841079"/>
            <a:ext cx="1847855" cy="242887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Овал 8"/>
          <p:cNvSpPr/>
          <p:nvPr/>
        </p:nvSpPr>
        <p:spPr>
          <a:xfrm>
            <a:off x="3131840" y="1347615"/>
            <a:ext cx="504056" cy="14401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18599986" rev="0"/>
            </a:camera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10800000">
            <a:off x="5472098" y="1347614"/>
            <a:ext cx="504056" cy="14401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14399969" rev="0"/>
            </a:camera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580112" y="1824682"/>
                <a:ext cx="4283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𝑺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824682"/>
                <a:ext cx="428322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0526" r="-28169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131840" y="1805979"/>
                <a:ext cx="4283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𝑺</m:t>
                      </m:r>
                    </m:oMath>
                  </m:oMathPara>
                </a14:m>
                <a:endParaRPr lang="ru-RU" sz="2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805979"/>
                <a:ext cx="428322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28571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Группа 24"/>
          <p:cNvGrpSpPr/>
          <p:nvPr/>
        </p:nvGrpSpPr>
        <p:grpSpPr>
          <a:xfrm>
            <a:off x="994097" y="1749601"/>
            <a:ext cx="216024" cy="216024"/>
            <a:chOff x="2826961" y="2665462"/>
            <a:chExt cx="914400" cy="914400"/>
          </a:xfrm>
        </p:grpSpPr>
        <p:sp>
          <p:nvSpPr>
            <p:cNvPr id="26" name="Овал 2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Минус 2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043608" y="2267644"/>
            <a:ext cx="216024" cy="216024"/>
            <a:chOff x="2826961" y="2665462"/>
            <a:chExt cx="914400" cy="914400"/>
          </a:xfrm>
        </p:grpSpPr>
        <p:sp>
          <p:nvSpPr>
            <p:cNvPr id="29" name="Овал 2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Минус 2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684260" y="1851671"/>
            <a:ext cx="216024" cy="216024"/>
            <a:chOff x="2826961" y="2665462"/>
            <a:chExt cx="914400" cy="914400"/>
          </a:xfrm>
        </p:grpSpPr>
        <p:sp>
          <p:nvSpPr>
            <p:cNvPr id="32" name="Овал 3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Минус 3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267744" y="2095659"/>
            <a:ext cx="216024" cy="216024"/>
            <a:chOff x="2826961" y="2665462"/>
            <a:chExt cx="914400" cy="914400"/>
          </a:xfrm>
        </p:grpSpPr>
        <p:sp>
          <p:nvSpPr>
            <p:cNvPr id="35" name="Овал 3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Минус 3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477826" y="1830075"/>
            <a:ext cx="216024" cy="216024"/>
            <a:chOff x="2826961" y="2665462"/>
            <a:chExt cx="914400" cy="914400"/>
          </a:xfrm>
        </p:grpSpPr>
        <p:sp>
          <p:nvSpPr>
            <p:cNvPr id="38" name="Овал 3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Минус 3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635896" y="1603645"/>
            <a:ext cx="216024" cy="216024"/>
            <a:chOff x="2826961" y="2665462"/>
            <a:chExt cx="914400" cy="914400"/>
          </a:xfrm>
        </p:grpSpPr>
        <p:sp>
          <p:nvSpPr>
            <p:cNvPr id="41" name="Овал 4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Минус 4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463988" y="1803136"/>
            <a:ext cx="216024" cy="216024"/>
            <a:chOff x="2826961" y="2665462"/>
            <a:chExt cx="914400" cy="914400"/>
          </a:xfrm>
        </p:grpSpPr>
        <p:sp>
          <p:nvSpPr>
            <p:cNvPr id="44" name="Овал 4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Минус 4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5004048" y="1635647"/>
            <a:ext cx="216024" cy="216024"/>
            <a:chOff x="2826961" y="2665462"/>
            <a:chExt cx="914400" cy="914400"/>
          </a:xfrm>
        </p:grpSpPr>
        <p:sp>
          <p:nvSpPr>
            <p:cNvPr id="47" name="Овал 4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Минус 4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998106" y="2178335"/>
            <a:ext cx="216024" cy="216024"/>
            <a:chOff x="2826961" y="2665462"/>
            <a:chExt cx="914400" cy="914400"/>
          </a:xfrm>
        </p:grpSpPr>
        <p:sp>
          <p:nvSpPr>
            <p:cNvPr id="50" name="Овал 4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Минус 5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4137027" y="2273586"/>
            <a:ext cx="216024" cy="216024"/>
            <a:chOff x="2826961" y="2665462"/>
            <a:chExt cx="914400" cy="914400"/>
          </a:xfrm>
        </p:grpSpPr>
        <p:sp>
          <p:nvSpPr>
            <p:cNvPr id="53" name="Овал 5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Минус 5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6008434" y="1614051"/>
            <a:ext cx="216024" cy="216024"/>
            <a:chOff x="2826961" y="2665462"/>
            <a:chExt cx="914400" cy="914400"/>
          </a:xfrm>
        </p:grpSpPr>
        <p:sp>
          <p:nvSpPr>
            <p:cNvPr id="56" name="Овал 5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Минус 5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7020272" y="1711657"/>
            <a:ext cx="216024" cy="216024"/>
            <a:chOff x="2826961" y="2665462"/>
            <a:chExt cx="914400" cy="914400"/>
          </a:xfrm>
        </p:grpSpPr>
        <p:sp>
          <p:nvSpPr>
            <p:cNvPr id="59" name="Овал 5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Минус 5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6823299" y="2178335"/>
            <a:ext cx="216024" cy="216024"/>
            <a:chOff x="2826961" y="2665462"/>
            <a:chExt cx="914400" cy="914400"/>
          </a:xfrm>
        </p:grpSpPr>
        <p:sp>
          <p:nvSpPr>
            <p:cNvPr id="62" name="Овал 6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Минус 6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6300192" y="2178335"/>
            <a:ext cx="216024" cy="216024"/>
            <a:chOff x="2826961" y="2665462"/>
            <a:chExt cx="914400" cy="914400"/>
          </a:xfrm>
        </p:grpSpPr>
        <p:sp>
          <p:nvSpPr>
            <p:cNvPr id="65" name="Овал 6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Минус 6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7524328" y="1836017"/>
            <a:ext cx="216024" cy="216024"/>
            <a:chOff x="2826961" y="2665462"/>
            <a:chExt cx="914400" cy="914400"/>
          </a:xfrm>
        </p:grpSpPr>
        <p:sp>
          <p:nvSpPr>
            <p:cNvPr id="68" name="Овал 6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Минус 6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8100392" y="2067694"/>
            <a:ext cx="216024" cy="216024"/>
            <a:chOff x="2826961" y="2665462"/>
            <a:chExt cx="914400" cy="914400"/>
          </a:xfrm>
        </p:grpSpPr>
        <p:sp>
          <p:nvSpPr>
            <p:cNvPr id="71" name="Овал 7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Минус 7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8532440" y="1695124"/>
            <a:ext cx="216024" cy="216024"/>
            <a:chOff x="2826961" y="2665462"/>
            <a:chExt cx="914400" cy="914400"/>
          </a:xfrm>
        </p:grpSpPr>
        <p:sp>
          <p:nvSpPr>
            <p:cNvPr id="74" name="Овал 7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Минус 7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8820472" y="2160907"/>
            <a:ext cx="216024" cy="216024"/>
            <a:chOff x="2826961" y="2665462"/>
            <a:chExt cx="914400" cy="914400"/>
          </a:xfrm>
        </p:grpSpPr>
        <p:sp>
          <p:nvSpPr>
            <p:cNvPr id="77" name="Овал 7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Минус 7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320527" y="2141858"/>
            <a:ext cx="216024" cy="216024"/>
            <a:chOff x="2826961" y="2665462"/>
            <a:chExt cx="914400" cy="914400"/>
          </a:xfrm>
        </p:grpSpPr>
        <p:sp>
          <p:nvSpPr>
            <p:cNvPr id="80" name="Овал 7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Минус 8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179512" y="1688648"/>
            <a:ext cx="216024" cy="216024"/>
            <a:chOff x="2826961" y="2665462"/>
            <a:chExt cx="914400" cy="914400"/>
          </a:xfrm>
        </p:grpSpPr>
        <p:sp>
          <p:nvSpPr>
            <p:cNvPr id="83" name="Овал 8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Минус 8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3560162" y="4341886"/>
                <a:ext cx="272484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𝑛</m:t>
                      </m:r>
                      <m:r>
                        <a:rPr lang="en-US" sz="2200" b="0" i="1" smtClean="0">
                          <a:latin typeface="Cambria Math"/>
                        </a:rPr>
                        <m:t>=8,37×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28</m:t>
                          </m:r>
                        </m:sup>
                      </m:sSup>
                      <m:r>
                        <a:rPr lang="ru-RU" sz="22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sz="2200" b="0" i="1" smtClean="0">
                              <a:latin typeface="Cambria Math"/>
                            </a:rPr>
                            <m:t>м</m:t>
                          </m:r>
                        </m:e>
                        <m:sup>
                          <m:r>
                            <a:rPr lang="ru-RU" sz="2200" b="0" i="1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162" y="4341886"/>
                <a:ext cx="2724849" cy="430887"/>
              </a:xfrm>
              <a:prstGeom prst="rect">
                <a:avLst/>
              </a:prstGeom>
              <a:blipFill rotWithShape="1">
                <a:blip r:embed="rId6"/>
                <a:stretch>
                  <a:fillRect t="-8451" r="-3579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43808" y="885949"/>
                <a:ext cx="34724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Медь,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=1 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мм</m:t>
                        </m:r>
                      </m:e>
                      <m:sup>
                        <m:r>
                          <a:rPr lang="ru-RU" sz="24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/>
                        <a:cs typeface="Times New Roman" pitchFamily="18" charset="0"/>
                      </a:rPr>
                      <m:t>=1 А</m:t>
                    </m:r>
                  </m:oMath>
                </a14:m>
                <a:endParaRPr lang="ru-RU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885949"/>
                <a:ext cx="3472489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2812" t="-10526" r="-4042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461675" y="3284129"/>
                <a:ext cx="1330597" cy="72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𝜈</m:t>
                      </m:r>
                      <m:r>
                        <a:rPr lang="ru-RU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75" y="3284129"/>
                <a:ext cx="1330597" cy="722442"/>
              </a:xfrm>
              <a:prstGeom prst="rect">
                <a:avLst/>
              </a:prstGeom>
              <a:blipFill rotWithShape="1">
                <a:blip r:embed="rId8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1818469" y="3223247"/>
                <a:ext cx="1330597" cy="844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/>
                          <a:ea typeface="Cambria Math"/>
                        </a:rPr>
                        <m:t>𝜈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  <m:r>
                            <m:rPr>
                              <m:nor/>
                            </m:rPr>
                            <a:rPr lang="ru-RU" sz="2400" dirty="0"/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469" y="3223247"/>
                <a:ext cx="1330597" cy="844205"/>
              </a:xfrm>
              <a:prstGeom prst="rect">
                <a:avLst/>
              </a:prstGeom>
              <a:blipFill rotWithShape="1">
                <a:blip r:embed="rId9"/>
                <a:stretch>
                  <a:fillRect r="-31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539552" y="4082400"/>
                <a:ext cx="1330597" cy="844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  <m:r>
                            <m:rPr>
                              <m:nor/>
                            </m:rPr>
                            <a:rPr lang="ru-RU" sz="2400" dirty="0"/>
                            <m:t> 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082400"/>
                <a:ext cx="1330597" cy="844205"/>
              </a:xfrm>
              <a:prstGeom prst="rect">
                <a:avLst/>
              </a:prstGeom>
              <a:blipFill rotWithShape="1">
                <a:blip r:embed="rId10"/>
                <a:stretch>
                  <a:fillRect r="-64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1978747" y="4113818"/>
                <a:ext cx="1330597" cy="78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  <m:r>
                            <m:rPr>
                              <m:nor/>
                            </m:rPr>
                            <a:rPr lang="ru-RU" sz="2400" dirty="0"/>
                            <m:t>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747" y="4113818"/>
                <a:ext cx="1330597" cy="781368"/>
              </a:xfrm>
              <a:prstGeom prst="rect">
                <a:avLst/>
              </a:prstGeom>
              <a:blipFill rotWithShape="1">
                <a:blip r:embed="rId11"/>
                <a:stretch>
                  <a:fillRect r="-7798" b="-7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3667509" y="3254666"/>
                <a:ext cx="1330597" cy="846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  <m:r>
                            <m:rPr>
                              <m:nor/>
                            </m:rPr>
                            <a:rPr lang="ru-RU" sz="2400" dirty="0"/>
                            <m:t>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509" y="3254666"/>
                <a:ext cx="1330597" cy="846322"/>
              </a:xfrm>
              <a:prstGeom prst="rect">
                <a:avLst/>
              </a:prstGeom>
              <a:blipFill rotWithShape="1">
                <a:blip r:embed="rId12"/>
                <a:stretch>
                  <a:fillRect r="-110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3376772" y="3219822"/>
                <a:ext cx="1699284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𝜌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𝑀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𝑁</m:t>
                          </m:r>
                          <m:r>
                            <m:rPr>
                              <m:nor/>
                            </m:rPr>
                            <a:rPr lang="ru-RU" sz="2400" dirty="0"/>
                            <m:t> 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772" y="3219822"/>
                <a:ext cx="1699284" cy="783804"/>
              </a:xfrm>
              <a:prstGeom prst="rect">
                <a:avLst/>
              </a:prstGeom>
              <a:blipFill rotWithShape="1">
                <a:blip r:embed="rId13"/>
                <a:stretch>
                  <a:fillRect r="-3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5131060" y="3228950"/>
                <a:ext cx="3401380" cy="7263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𝑣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𝐼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𝑒𝑛𝑆</m:t>
                          </m:r>
                        </m:den>
                      </m:f>
                      <m:r>
                        <a:rPr lang="en-US" sz="2200" b="0" i="1" smtClean="0">
                          <a:latin typeface="Cambria Math"/>
                        </a:rPr>
                        <m:t>=7,4</m:t>
                      </m:r>
                      <m:r>
                        <a:rPr lang="en-US" sz="2200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  <a:ea typeface="Cambria Math"/>
                            </a:rPr>
                            <m:t>−5</m:t>
                          </m:r>
                        </m:sup>
                      </m:sSup>
                      <m:r>
                        <a:rPr lang="ru-RU" sz="2200" b="0" i="1" smtClean="0">
                          <a:latin typeface="Cambria Math"/>
                          <a:ea typeface="Cambria Math"/>
                        </a:rPr>
                        <m:t> м/с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060" y="3228950"/>
                <a:ext cx="3401380" cy="726353"/>
              </a:xfrm>
              <a:prstGeom prst="rect">
                <a:avLst/>
              </a:prstGeom>
              <a:blipFill rotWithShape="1">
                <a:blip r:embed="rId14"/>
                <a:stretch>
                  <a:fillRect r="-26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6218516" y="4336147"/>
                <a:ext cx="256384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𝑒</m:t>
                      </m:r>
                      <m:r>
                        <a:rPr lang="en-US" sz="2200" b="0" i="1" smtClean="0">
                          <a:latin typeface="Cambria Math"/>
                        </a:rPr>
                        <m:t>=1,6×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−19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 </m:t>
                      </m:r>
                      <m:r>
                        <a:rPr lang="ru-RU" sz="2200" b="0" i="1" smtClean="0">
                          <a:latin typeface="Cambria Math"/>
                        </a:rPr>
                        <m:t>Кл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516" y="4336147"/>
                <a:ext cx="2563843" cy="430887"/>
              </a:xfrm>
              <a:prstGeom prst="rect">
                <a:avLst/>
              </a:prstGeom>
              <a:blipFill rotWithShape="1">
                <a:blip r:embed="rId15"/>
                <a:stretch>
                  <a:fillRect t="-8451" r="-3800" b="-26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Группа 99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01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637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4" grpId="0"/>
      <p:bldP spid="95" grpId="0"/>
      <p:bldP spid="96" grpId="0"/>
      <p:bldP spid="96" grpId="1"/>
      <p:bldP spid="97" grpId="0"/>
      <p:bldP spid="98" grpId="0"/>
      <p:bldP spid="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" t="3131" r="19100" b="3404"/>
          <a:stretch/>
        </p:blipFill>
        <p:spPr>
          <a:xfrm>
            <a:off x="4267200" y="464839"/>
            <a:ext cx="4911086" cy="41833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9" t="3381" r="19838" b="3478"/>
          <a:stretch/>
        </p:blipFill>
        <p:spPr>
          <a:xfrm>
            <a:off x="4267200" y="476250"/>
            <a:ext cx="4877122" cy="41719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426" t="29685" r="5011" b="46103"/>
          <a:stretch/>
        </p:blipFill>
        <p:spPr>
          <a:xfrm rot="10800000">
            <a:off x="6762102" y="1275606"/>
            <a:ext cx="287977" cy="216890"/>
          </a:xfrm>
          <a:prstGeom prst="rect">
            <a:avLst/>
          </a:prstGeom>
          <a:effectLst>
            <a:glow rad="520700">
              <a:srgbClr val="FFFF00">
                <a:alpha val="40000"/>
              </a:srgbClr>
            </a:glow>
          </a:effectLst>
        </p:spPr>
      </p:pic>
      <p:pic>
        <p:nvPicPr>
          <p:cNvPr id="18" name="Рисунок 17"/>
          <p:cNvPicPr preferRelativeResize="0"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32" t="55090" r="9446" b="31179"/>
          <a:stretch/>
        </p:blipFill>
        <p:spPr>
          <a:xfrm rot="10800000">
            <a:off x="6843210" y="476249"/>
            <a:ext cx="180000" cy="60084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29814" y1="68997" x2="72050" y2="69605"/>
                        <a14:backgroundMark x1="72671" y1="60182" x2="83851" y2="42249"/>
                        <a14:backgroundMark x1="84472" y1="41337" x2="86957" y2="39210"/>
                        <a14:backgroundMark x1="86957" y1="39210" x2="88820" y2="37994"/>
                        <a14:backgroundMark x1="60248" y1="62006" x2="58385" y2="55319"/>
                        <a14:backgroundMark x1="58385" y1="53799" x2="61491" y2="41945"/>
                        <a14:backgroundMark x1="62112" y1="41033" x2="67081" y2="31915"/>
                        <a14:backgroundMark x1="66460" y1="29483" x2="67081" y2="28267"/>
                        <a14:backgroundMark x1="45342" y1="54103" x2="35404" y2="30699"/>
                        <a14:backgroundMark x1="29814" y1="62918" x2="12422" y2="38906"/>
                        <a14:backgroundMark x1="28571" y1="56535" x2="21118" y2="43769"/>
                        <a14:backgroundMark x1="18634" y1="41945" x2="12422" y2="37994"/>
                        <a14:backgroundMark x1="13043" y1="37994" x2="10559" y2="36474"/>
                        <a14:backgroundMark x1="42857" y1="62918" x2="42236" y2="58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878"/>
          <a:stretch/>
        </p:blipFill>
        <p:spPr>
          <a:xfrm rot="10800000">
            <a:off x="6832522" y="1308409"/>
            <a:ext cx="180000" cy="16905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395286" y="-567675"/>
            <a:ext cx="5041779" cy="5655225"/>
          </a:xfrm>
          <a:prstGeom prst="rect">
            <a:avLst/>
          </a:prstGeom>
          <a:noFill/>
        </p:spPr>
      </p:pic>
      <p:sp>
        <p:nvSpPr>
          <p:cNvPr id="27" name="Объект 2"/>
          <p:cNvSpPr txBox="1">
            <a:spLocks/>
          </p:cNvSpPr>
          <p:nvPr/>
        </p:nvSpPr>
        <p:spPr>
          <a:xfrm>
            <a:off x="395536" y="843558"/>
            <a:ext cx="3485079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Скорость распространения электрического тока не зависит от скорости движения зарядов в проводнике!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Объект 2"/>
              <p:cNvSpPr txBox="1">
                <a:spLocks/>
              </p:cNvSpPr>
              <p:nvPr/>
            </p:nvSpPr>
            <p:spPr>
              <a:xfrm>
                <a:off x="383063" y="2499742"/>
                <a:ext cx="3485079" cy="17281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Скорость распространения электрического тока равна скорости распространения электрического поля: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/>
                          <a:cs typeface="Times New Roman" pitchFamily="18" charset="0"/>
                        </a:rPr>
                        <m:t>=3×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8</m:t>
                          </m:r>
                        </m:sup>
                      </m:sSup>
                      <m:r>
                        <a:rPr lang="ru-RU" sz="20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 м/с</m:t>
                      </m:r>
                    </m:oMath>
                  </m:oMathPara>
                </a14:m>
                <a:endParaRPr lang="ru-RU" sz="2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063" y="2499742"/>
                <a:ext cx="3485079" cy="1728192"/>
              </a:xfrm>
              <a:prstGeom prst="rect">
                <a:avLst/>
              </a:prstGeom>
              <a:blipFill rotWithShape="1">
                <a:blip r:embed="rId11"/>
                <a:stretch>
                  <a:fillRect l="-1923" t="-17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Группа 28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0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5" b="99033" l="6169" r="55954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761"/>
          <a:stretch/>
        </p:blipFill>
        <p:spPr>
          <a:xfrm rot="10800000">
            <a:off x="6696948" y="1039443"/>
            <a:ext cx="451148" cy="53793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5" b="99033" l="6169" r="55954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761"/>
          <a:stretch/>
        </p:blipFill>
        <p:spPr>
          <a:xfrm rot="10800000">
            <a:off x="6696000" y="1040400"/>
            <a:ext cx="451148" cy="53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3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971842"/>
            <a:ext cx="8208035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Условия существования электрического тока</a:t>
            </a: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2363168">
            <a:off x="1979383" y="1837709"/>
            <a:ext cx="684076" cy="126156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3059984"/>
            <a:ext cx="2448271" cy="735812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Свободные заряды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00464" y="3059984"/>
            <a:ext cx="2448000" cy="734400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Замкнутая цепь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225071" y="1869369"/>
            <a:ext cx="684076" cy="1062421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85462" y="3060074"/>
            <a:ext cx="2531442" cy="735812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Электрическое поле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 rot="19260000">
            <a:off x="6476916" y="1839640"/>
            <a:ext cx="684076" cy="126156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1620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 rot="16200000">
            <a:off x="3009132" y="-3887665"/>
            <a:ext cx="3197745" cy="12601403"/>
            <a:chOff x="6804248" y="1943151"/>
            <a:chExt cx="428400" cy="254778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52325"/>
            <a:stretch/>
          </p:blipFill>
          <p:spPr>
            <a:xfrm>
              <a:off x="6804251" y="1943151"/>
              <a:ext cx="427290" cy="2190936"/>
            </a:xfrm>
            <a:prstGeom prst="rect">
              <a:avLst/>
            </a:prstGeom>
          </p:spPr>
        </p:pic>
        <p:pic>
          <p:nvPicPr>
            <p:cNvPr id="9" name="Рисунок 8"/>
            <p:cNvPicPr preferRelativeResize="0">
              <a:picLocks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92235"/>
            <a:stretch/>
          </p:blipFill>
          <p:spPr>
            <a:xfrm rot="10800000" flipH="1">
              <a:off x="6804248" y="4134088"/>
              <a:ext cx="428400" cy="356846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5364088" y="2254323"/>
            <a:ext cx="216024" cy="216024"/>
            <a:chOff x="2826961" y="2665462"/>
            <a:chExt cx="914400" cy="914400"/>
          </a:xfrm>
        </p:grpSpPr>
        <p:sp>
          <p:nvSpPr>
            <p:cNvPr id="11" name="Овал 1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Минус 1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012160" y="2686372"/>
            <a:ext cx="216024" cy="216024"/>
            <a:chOff x="2826961" y="2665462"/>
            <a:chExt cx="914400" cy="914400"/>
          </a:xfrm>
        </p:grpSpPr>
        <p:sp>
          <p:nvSpPr>
            <p:cNvPr id="14" name="Овал 1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Минус 1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372200" y="2134428"/>
            <a:ext cx="216024" cy="216024"/>
            <a:chOff x="2826961" y="2665462"/>
            <a:chExt cx="914400" cy="914400"/>
          </a:xfrm>
        </p:grpSpPr>
        <p:sp>
          <p:nvSpPr>
            <p:cNvPr id="17" name="Овал 1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Минус 1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474270" y="2565852"/>
            <a:ext cx="216024" cy="216024"/>
            <a:chOff x="2826961" y="2665462"/>
            <a:chExt cx="914400" cy="914400"/>
          </a:xfrm>
        </p:grpSpPr>
        <p:sp>
          <p:nvSpPr>
            <p:cNvPr id="20" name="Овал 1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Минус 2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626398" y="2140370"/>
            <a:ext cx="216024" cy="216024"/>
            <a:chOff x="2826961" y="2665462"/>
            <a:chExt cx="914400" cy="914400"/>
          </a:xfrm>
        </p:grpSpPr>
        <p:sp>
          <p:nvSpPr>
            <p:cNvPr id="23" name="Овал 2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Минус 2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8172400" y="2758380"/>
            <a:ext cx="216024" cy="216024"/>
            <a:chOff x="2826961" y="2665462"/>
            <a:chExt cx="914400" cy="914400"/>
          </a:xfrm>
        </p:grpSpPr>
        <p:sp>
          <p:nvSpPr>
            <p:cNvPr id="26" name="Овал 2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Минус 2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568674" y="2542355"/>
            <a:ext cx="216024" cy="216024"/>
            <a:chOff x="2826961" y="2665462"/>
            <a:chExt cx="914400" cy="914400"/>
          </a:xfrm>
        </p:grpSpPr>
        <p:sp>
          <p:nvSpPr>
            <p:cNvPr id="29" name="Овал 2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Минус 2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5796136" y="2038299"/>
            <a:ext cx="216024" cy="216024"/>
            <a:chOff x="2826961" y="2665462"/>
            <a:chExt cx="914400" cy="914400"/>
          </a:xfrm>
        </p:grpSpPr>
        <p:sp>
          <p:nvSpPr>
            <p:cNvPr id="32" name="Овал 3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Минус 3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003279" y="2326332"/>
            <a:ext cx="216024" cy="216024"/>
            <a:chOff x="2826961" y="2665462"/>
            <a:chExt cx="914400" cy="914400"/>
          </a:xfrm>
        </p:grpSpPr>
        <p:sp>
          <p:nvSpPr>
            <p:cNvPr id="35" name="Овал 3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Минус 3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3851920" y="2830387"/>
            <a:ext cx="216024" cy="216024"/>
            <a:chOff x="2826961" y="2665462"/>
            <a:chExt cx="914400" cy="914400"/>
          </a:xfrm>
        </p:grpSpPr>
        <p:sp>
          <p:nvSpPr>
            <p:cNvPr id="38" name="Овал 3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Минус 3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6660232" y="2830388"/>
            <a:ext cx="216024" cy="216024"/>
            <a:chOff x="2826961" y="2665462"/>
            <a:chExt cx="914400" cy="914400"/>
          </a:xfrm>
        </p:grpSpPr>
        <p:sp>
          <p:nvSpPr>
            <p:cNvPr id="41" name="Овал 4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Минус 4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483768" y="2110307"/>
            <a:ext cx="216024" cy="216024"/>
            <a:chOff x="2826961" y="2665462"/>
            <a:chExt cx="914400" cy="914400"/>
          </a:xfrm>
        </p:grpSpPr>
        <p:sp>
          <p:nvSpPr>
            <p:cNvPr id="44" name="Овал 4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Минус 4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1547664" y="2254323"/>
            <a:ext cx="216024" cy="216024"/>
            <a:chOff x="2826961" y="2665462"/>
            <a:chExt cx="914400" cy="914400"/>
          </a:xfrm>
        </p:grpSpPr>
        <p:sp>
          <p:nvSpPr>
            <p:cNvPr id="47" name="Овал 4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Минус 4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3779912" y="2038299"/>
            <a:ext cx="216024" cy="216024"/>
            <a:chOff x="2826961" y="2665462"/>
            <a:chExt cx="914400" cy="914400"/>
          </a:xfrm>
        </p:grpSpPr>
        <p:sp>
          <p:nvSpPr>
            <p:cNvPr id="50" name="Овал 4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Минус 5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3563888" y="2542355"/>
            <a:ext cx="216024" cy="216024"/>
            <a:chOff x="2826961" y="2665462"/>
            <a:chExt cx="914400" cy="914400"/>
          </a:xfrm>
        </p:grpSpPr>
        <p:sp>
          <p:nvSpPr>
            <p:cNvPr id="53" name="Овал 5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Минус 5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4355976" y="2090664"/>
            <a:ext cx="216024" cy="216024"/>
            <a:chOff x="2826961" y="2665462"/>
            <a:chExt cx="914400" cy="914400"/>
          </a:xfrm>
        </p:grpSpPr>
        <p:sp>
          <p:nvSpPr>
            <p:cNvPr id="56" name="Овал 5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Минус 5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4644008" y="2830387"/>
            <a:ext cx="216024" cy="216024"/>
            <a:chOff x="2826961" y="2665462"/>
            <a:chExt cx="914400" cy="914400"/>
          </a:xfrm>
        </p:grpSpPr>
        <p:sp>
          <p:nvSpPr>
            <p:cNvPr id="59" name="Овал 5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Минус 5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4139952" y="2470347"/>
            <a:ext cx="216024" cy="216024"/>
            <a:chOff x="2826961" y="2665462"/>
            <a:chExt cx="914400" cy="914400"/>
          </a:xfrm>
        </p:grpSpPr>
        <p:sp>
          <p:nvSpPr>
            <p:cNvPr id="62" name="Овал 6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Минус 6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1259632" y="2255470"/>
            <a:ext cx="216024" cy="216024"/>
            <a:chOff x="2826961" y="2665462"/>
            <a:chExt cx="914400" cy="914400"/>
          </a:xfrm>
        </p:grpSpPr>
        <p:sp>
          <p:nvSpPr>
            <p:cNvPr id="65" name="Овал 6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Минус 6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2344451" y="2398339"/>
            <a:ext cx="216024" cy="216024"/>
            <a:chOff x="2826961" y="2665462"/>
            <a:chExt cx="914400" cy="914400"/>
          </a:xfrm>
        </p:grpSpPr>
        <p:sp>
          <p:nvSpPr>
            <p:cNvPr id="68" name="Овал 6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Минус 6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2848507" y="2686371"/>
            <a:ext cx="216024" cy="216024"/>
            <a:chOff x="2826961" y="2665462"/>
            <a:chExt cx="914400" cy="914400"/>
          </a:xfrm>
        </p:grpSpPr>
        <p:sp>
          <p:nvSpPr>
            <p:cNvPr id="71" name="Овал 7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Минус 7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3347864" y="2830387"/>
            <a:ext cx="216024" cy="216024"/>
            <a:chOff x="2826961" y="2665462"/>
            <a:chExt cx="914400" cy="914400"/>
          </a:xfrm>
        </p:grpSpPr>
        <p:sp>
          <p:nvSpPr>
            <p:cNvPr id="74" name="Овал 7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Минус 7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-1044624" y="2214195"/>
            <a:ext cx="216024" cy="216024"/>
            <a:chOff x="2826961" y="2665462"/>
            <a:chExt cx="914400" cy="914400"/>
          </a:xfrm>
        </p:grpSpPr>
        <p:sp>
          <p:nvSpPr>
            <p:cNvPr id="77" name="Овал 7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Минус 7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-2556792" y="2326331"/>
            <a:ext cx="216024" cy="216024"/>
            <a:chOff x="2826961" y="2665462"/>
            <a:chExt cx="914400" cy="914400"/>
          </a:xfrm>
        </p:grpSpPr>
        <p:sp>
          <p:nvSpPr>
            <p:cNvPr id="80" name="Овал 7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Минус 8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1115616" y="2615556"/>
            <a:ext cx="216024" cy="216024"/>
            <a:chOff x="2826961" y="2665462"/>
            <a:chExt cx="914400" cy="914400"/>
          </a:xfrm>
        </p:grpSpPr>
        <p:sp>
          <p:nvSpPr>
            <p:cNvPr id="83" name="Овал 8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Минус 8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-4284984" y="2110307"/>
            <a:ext cx="216024" cy="216024"/>
            <a:chOff x="2826961" y="2665462"/>
            <a:chExt cx="914400" cy="914400"/>
          </a:xfrm>
        </p:grpSpPr>
        <p:sp>
          <p:nvSpPr>
            <p:cNvPr id="86" name="Овал 8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Минус 8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-3060848" y="2204618"/>
            <a:ext cx="216024" cy="216024"/>
            <a:chOff x="2826961" y="2665462"/>
            <a:chExt cx="914400" cy="914400"/>
          </a:xfrm>
        </p:grpSpPr>
        <p:sp>
          <p:nvSpPr>
            <p:cNvPr id="89" name="Овал 8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Минус 8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-1764704" y="1606251"/>
            <a:ext cx="216024" cy="216024"/>
            <a:chOff x="2826961" y="2665462"/>
            <a:chExt cx="914400" cy="914400"/>
          </a:xfrm>
        </p:grpSpPr>
        <p:sp>
          <p:nvSpPr>
            <p:cNvPr id="92" name="Овал 9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Минус 9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-2556792" y="2542355"/>
            <a:ext cx="216024" cy="216024"/>
            <a:chOff x="2826961" y="2665462"/>
            <a:chExt cx="914400" cy="914400"/>
          </a:xfrm>
        </p:grpSpPr>
        <p:sp>
          <p:nvSpPr>
            <p:cNvPr id="95" name="Овал 9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Минус 9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-468560" y="2038299"/>
            <a:ext cx="216024" cy="216024"/>
            <a:chOff x="2826961" y="2665462"/>
            <a:chExt cx="914400" cy="914400"/>
          </a:xfrm>
        </p:grpSpPr>
        <p:sp>
          <p:nvSpPr>
            <p:cNvPr id="98" name="Овал 9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Минус 9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1835696" y="2686371"/>
            <a:ext cx="216024" cy="216024"/>
            <a:chOff x="2826961" y="2665462"/>
            <a:chExt cx="914400" cy="914400"/>
          </a:xfrm>
        </p:grpSpPr>
        <p:sp>
          <p:nvSpPr>
            <p:cNvPr id="101" name="Овал 10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Минус 10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-36512" y="2542355"/>
            <a:ext cx="216024" cy="216024"/>
            <a:chOff x="2826961" y="2665462"/>
            <a:chExt cx="914400" cy="914400"/>
          </a:xfrm>
        </p:grpSpPr>
        <p:sp>
          <p:nvSpPr>
            <p:cNvPr id="104" name="Овал 10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Минус 10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-3132856" y="2254323"/>
            <a:ext cx="216024" cy="216024"/>
            <a:chOff x="2826961" y="2665462"/>
            <a:chExt cx="914400" cy="914400"/>
          </a:xfrm>
        </p:grpSpPr>
        <p:sp>
          <p:nvSpPr>
            <p:cNvPr id="107" name="Овал 10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Минус 10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-4429000" y="1822275"/>
            <a:ext cx="216024" cy="216024"/>
            <a:chOff x="2826961" y="2665462"/>
            <a:chExt cx="914400" cy="914400"/>
          </a:xfrm>
        </p:grpSpPr>
        <p:sp>
          <p:nvSpPr>
            <p:cNvPr id="110" name="Овал 10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Минус 11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-3200165" y="2516145"/>
            <a:ext cx="216024" cy="216024"/>
            <a:chOff x="2826961" y="2665462"/>
            <a:chExt cx="914400" cy="914400"/>
          </a:xfrm>
        </p:grpSpPr>
        <p:sp>
          <p:nvSpPr>
            <p:cNvPr id="113" name="Овал 11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Минус 11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-3348880" y="2686371"/>
            <a:ext cx="216024" cy="216024"/>
            <a:chOff x="2826961" y="2665462"/>
            <a:chExt cx="914400" cy="914400"/>
          </a:xfrm>
        </p:grpSpPr>
        <p:sp>
          <p:nvSpPr>
            <p:cNvPr id="116" name="Овал 11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Минус 11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8" name="Скругленный прямоугольник 117"/>
          <p:cNvSpPr/>
          <p:nvPr/>
        </p:nvSpPr>
        <p:spPr>
          <a:xfrm>
            <a:off x="197768" y="3924170"/>
            <a:ext cx="8748464" cy="735812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отсутствии свободных зарядов нечему создавать движение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467544" y="411510"/>
            <a:ext cx="8208035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Электрический ток — это упорядоченное движение заряженных частиц</a:t>
            </a:r>
            <a:endParaRPr lang="ru-RU" sz="27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/>
              <p:cNvSpPr txBox="1"/>
              <p:nvPr/>
            </p:nvSpPr>
            <p:spPr>
              <a:xfrm>
                <a:off x="3923928" y="1342397"/>
                <a:ext cx="1147815" cy="472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2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r>
                        <a:rPr lang="en-US" sz="2200" b="0" i="1" smtClean="0">
                          <a:latin typeface="Cambria Math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93" name="TextBox 1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1342397"/>
                <a:ext cx="1147815" cy="472052"/>
              </a:xfrm>
              <a:prstGeom prst="rect">
                <a:avLst/>
              </a:prstGeom>
              <a:blipFill rotWithShape="1">
                <a:blip r:embed="rId4"/>
                <a:stretch>
                  <a:fillRect t="-16667" r="-9043" b="-243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" name="Скругленный прямоугольник 193"/>
          <p:cNvSpPr/>
          <p:nvPr/>
        </p:nvSpPr>
        <p:spPr>
          <a:xfrm>
            <a:off x="191826" y="3924170"/>
            <a:ext cx="8748464" cy="735812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отсутствии поля не возникнет упорядоченного движения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5" name="Группа 19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9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534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93827E-7 C 0.00625 -0.01636 0.00087 -0.04877 0.0066 -0.06327 C 0.01163 -0.07623 0.01094 -0.07068 0.01632 -0.07685 C 0.01771 -0.0784 0.01858 -0.08117 0.02014 -0.0821 C 0.02257 -0.08364 0.02518 -0.08303 0.02778 -0.08364 C 0.03281 -0.08673 0.03559 -0.0892 0.04132 -0.09043 C 0.04601 -0.09938 0.04879 -0.09722 0.05573 -0.09568 C 0.0566 -0.09506 0.05747 -0.09383 0.05851 -0.09383 C 0.06406 -0.09383 0.06962 -0.09383 0.075 -0.09568 C 0.07639 -0.0963 0.07674 -0.09938 0.07778 -0.10093 C 0.0849 -0.11142 0.08299 -0.10957 0.08837 -0.11265 C 0.09167 -0.12253 0.09774 -0.14167 0.10382 -0.14537 C 0.10573 -0.14475 0.10781 -0.14506 0.10955 -0.14352 C 0.11198 -0.14136 0.11563 -0.13086 0.11719 -0.12809 C 0.12066 -0.12191 0.12431 -0.11883 0.12882 -0.11605 C 0.1342 -0.1179 0.13976 -0.11944 0.14514 -0.1213 C 0.14879 -0.12253 0.15104 -0.12654 0.15469 -0.12809 C 0.15903 -0.13426 0.16372 -0.13611 0.1691 -0.13827 C 0.17587 -0.13704 0.1783 -0.13765 0.18351 -0.13333 " pathEditMode="relative" ptsTypes="ffffffffffffffffffA">
                                      <p:cBhvr>
                                        <p:cTn id="125" dur="1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5679E-6 C 0.00538 -0.00648 0.00938 -0.01019 0.01545 -0.01389 C 0.01736 -0.01327 0.01944 -0.01358 0.02118 -0.01204 C 0.02361 -0.00988 0.02795 -0.0037 0.02795 -0.0037 C 0.03663 -0.00617 0.03663 -0.01111 0.03837 -0.02593 C 0.03819 -0.03673 0.03177 -0.09105 0.04323 -0.09753 C 0.04583 -0.09691 0.04844 -0.09722 0.05087 -0.09599 C 0.05434 -0.09414 0.05573 -0.08457 0.05764 -0.08056 C 0.06007 -0.075 0.0625 -0.06944 0.06545 -0.06512 C 0.06806 -0.06142 0.07274 -0.05772 0.07587 -0.05494 C 0.07813 -0.05556 0.08056 -0.05494 0.08264 -0.05648 C 0.08629 -0.05895 0.08646 -0.06821 0.0875 -0.07377 C 0.08924 -0.08333 0.09254 -0.09105 0.09809 -0.09414 C 0.1026 -0.09228 0.10694 -0.09074 0.11146 -0.08889 C 0.1125 -0.08858 0.1125 -0.08519 0.11337 -0.08395 C 0.11667 -0.07901 0.11771 -0.07901 0.12118 -0.07716 C 0.12569 -0.07099 0.13056 -0.06667 0.13559 -0.06173 C 0.13906 -0.06235 0.14288 -0.0608 0.14618 -0.06327 C 0.1474 -0.0642 0.14688 -0.0679 0.14705 -0.07037 C 0.14879 -0.08889 0.14688 -0.0784 0.15 -0.09259 C 0.15469 -0.09043 0.15243 -0.09074 0.15677 -0.09074 " pathEditMode="relative" ptsTypes="ffffffffffffffffffffA">
                                      <p:cBhvr>
                                        <p:cTn id="127" dur="1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C 0.00799 -0.01111 0.01528 -0.01945 0.025 -0.02408 C 0.02622 -0.02346 0.02795 -0.02377 0.02882 -0.02223 C 0.02969 -0.02068 0.03108 -0.01142 0.03177 -0.00865 C 0.03385 -0.00031 0.0349 0.0071 0.03837 0.01358 C 0.04097 0.02716 0.04931 0.03426 0.05677 0.03765 C 0.05938 0.03703 0.06215 0.03827 0.06441 0.0358 C 0.06771 0.0324 0.06875 0.02438 0.07118 0.01882 C 0.07795 0.025 0.08108 0.03734 0.08455 0.04938 C 0.08646 0.05586 0.08611 0.05895 0.09028 0.06142 C 0.09618 0.07191 0.10642 0.07222 0.11441 0.07345 C 0.1184 0.075 0.12031 0.07685 0.12309 0.0821 C 0.13715 0.08148 0.15122 0.08179 0.16528 0.08024 C 0.17639 0.07901 0.15035 0.06666 0.17309 0.08024 C 0.17622 0.09475 0.18021 0.10247 0.18941 0.10247 L 0.19028 0.11265 " pathEditMode="relative" ptsTypes="ffffffffffffffAA">
                                      <p:cBhvr>
                                        <p:cTn id="129" dur="1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46914E-7 C 0.00417 0.00062 0.00868 -0.00154 0.0125 0.00186 C 0.01632 0.00525 0.01719 0.01513 0.02031 0.02037 C 0.02118 0.02809 0.02396 0.03179 0.025 0.0392 C 0.02708 0.0534 0.02864 0.06791 0.0309 0.0821 C 0.03125 0.08612 0.03038 0.09105 0.03177 0.09414 C 0.03281 0.09661 0.03507 0.09568 0.03663 0.09568 C 0.0434 0.09568 0.05 0.09476 0.05677 0.09414 C 0.06267 0.09044 0.0684 0.08179 0.07413 0.07686 C 0.07535 0.07593 0.07587 0.07315 0.07691 0.07192 C 0.07778 0.07099 0.07882 0.07068 0.07986 0.07007 C 0.0868 0.07439 0.08507 0.08704 0.0934 0.09414 C 0.09844 0.09352 0.10417 0.09507 0.10868 0.09075 C 0.11285 0.08673 0.11649 0.08118 0.12118 0.07871 C 0.12326 0.07624 0.12517 0.07315 0.12795 0.07346 C 0.13403 0.07377 0.14618 0.07686 0.14618 0.07686 C 0.14844 0.08858 0.15191 0.10093 0.1559 0.11112 C 0.15816 0.12439 0.1783 0.11667 0.18177 0.11636 C 0.19583 0.11914 0.18489 0.11358 0.19236 0.1247 C 0.19514 0.12902 0.20469 0.12963 0.20677 0.12994 C 0.21319 0.13334 0.21805 0.14136 0.22413 0.14537 C 0.23819 0.15463 0.25295 0.1605 0.26736 0.1676 C 0.27101 0.17377 0.27205 0.18179 0.27604 0.18642 C 0.28073 0.18457 0.28229 0.18365 0.28559 0.17778 " pathEditMode="relative" ptsTypes="fffffffffffffffffffffffA">
                                      <p:cBhvr>
                                        <p:cTn id="131" dur="1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C 0.0033 -0.00216 0.00642 -0.00309 0.00972 -0.00525 C 0.01302 -0.01111 0.01493 -0.01173 0.01927 -0.01389 C 0.02969 -0.00895 0.02951 0.01019 0.0375 0.02222 C 0.04479 0.03303 0.05746 0.03395 0.06632 0.0358 C 0.07604 0.03025 0.07431 0.02253 0.08073 0.01698 C 0.0908 0.00833 0.10399 0.00957 0.11441 0.00833 C 0.11719 0.00494 0.12118 -0.00525 0.12118 -0.00525 C 0.12066 -0.01451 0.11632 -0.03518 0.12309 -0.03951 C 0.12795 -0.03765 0.13125 -0.03395 0.13559 -0.03086 C 0.13785 -0.02932 0.14236 -0.02747 0.14236 -0.02747 C 0.14653 -0.02222 0.14878 -0.01944 0.15382 -0.01728 C 0.15521 -0.0108 0.15556 -0.01235 0.15295 -0.00525 C 0.15121 -0.00062 0.14722 0.00833 0.14722 0.00833 C 0.14687 0.01235 0.1474 0.01698 0.14618 0.02037 C 0.14549 0.02222 0.14288 0.02006 0.14236 0.02222 C 0.14236 0.02253 0.15069 0.03086 0.15191 0.03241 C 0.16007 0.03056 0.16684 0.02685 0.175 0.02377 C 0.18385 0.025 0.18993 0.02716 0.19809 0.03056 C 0.19965 0.0321 0.2033 0.03549 0.20486 0.03765 C 0.2059 0.0392 0.20642 0.04198 0.20764 0.04259 C 0.21163 0.04444 0.21597 0.04383 0.22014 0.04444 C 0.22656 0.04383 0.23299 0.04352 0.23941 0.04259 C 0.24045 0.04228 0.24132 0.04136 0.24236 0.04105 C 0.2474 0.03982 0.25764 0.03765 0.25764 0.03765 C 0.26059 0.03827 0.26354 0.03735 0.26632 0.0392 C 0.27222 0.04321 0.26163 0.04661 0.27014 0.04784 C 0.28038 0.04938 0.2908 0.04877 0.30104 0.04938 C 0.32604 0.05772 0.3151 0.05772 0.33368 0.05463 C 0.33524 0.05401 0.33698 0.05401 0.33854 0.05278 C 0.33976 0.05185 0.3401 0.04877 0.34132 0.04784 C 0.34444 0.04506 0.35121 0.04259 0.35486 0.04259 " pathEditMode="relative" ptsTypes="fffffffffffffffffffffffffffffffA">
                                      <p:cBhvr>
                                        <p:cTn id="133" dur="1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3457E-7 C 0.00121 -0.00833 0.00382 -0.01574 0.00573 -0.02376 C 0.0099 -0.04166 0.01406 -0.05679 0.02118 -0.0716 C 0.02656 -0.08271 0.02865 -0.09537 0.03559 -0.10401 C 0.04132 -0.09907 0.03906 -0.09753 0.04236 -0.08888 C 0.04427 -0.07685 0.04653 -0.06419 0.04913 -0.05277 C 0.04965 -0.04321 0.04809 -0.03209 0.05104 -0.02376 C 0.05174 -0.02191 0.05365 -0.02283 0.05486 -0.02222 C 0.05833 -0.02623 0.06024 -0.02962 0.0625 -0.0358 C 0.06684 -0.06388 0.06528 -0.03611 0.06632 -0.09567 C 0.07778 -0.09351 0.08542 -0.09382 0.09531 -0.08703 C 0.09809 -0.07932 0.09774 -0.06882 0.10104 -0.06141 C 0.10347 -0.05617 0.11094 -0.05185 0.11441 -0.04938 C 0.11285 -0.06203 0.11059 -0.07469 0.10868 -0.08703 C 0.10746 -0.09506 0.10729 -0.10339 0.10573 -0.11111 C 0.10885 -0.11481 0.11042 -0.11913 0.11354 -0.12283 C 0.11962 -0.12222 0.12587 -0.12376 0.13177 -0.12129 C 0.13316 -0.12067 0.13229 -0.11481 0.13368 -0.1145 C 0.15035 -0.11172 0.16701 -0.11327 0.18368 -0.11265 C 0.18698 -0.1108 0.18819 -0.10524 0.19132 -0.10401 C 0.1941 -0.10277 0.19705 -0.10308 0.2 -0.10246 C 0.20538 -0.09876 0.20851 -0.09691 0.21441 -0.09567 C 0.22708 -0.0966 0.23142 -0.09598 0.24132 -0.10246 C 0.24462 -0.10802 0.24722 -0.11358 0.25104 -0.1179 C 0.25642 -0.13179 0.26007 -0.11141 0.26632 -0.11111 C 0.28177 -0.11018 0.29705 -0.10987 0.3125 -0.10925 C 0.31389 -0.10246 0.31545 -0.09907 0.31823 -0.09382 C 0.32552 -0.0966 0.32361 -0.09938 0.32795 -0.10925 C 0.33003 -0.12561 0.32743 -0.15679 0.33559 -0.16234 C 0.33628 -0.16172 0.34115 -0.15709 0.34236 -0.15709 C 0.3441 -0.15709 0.34549 -0.15895 0.34722 -0.15895 " pathEditMode="relative" ptsTypes="ffffffffffffffffffffffffffffffA">
                                      <p:cBhvr>
                                        <p:cTn id="135" dur="1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4.19753E-6 C 0.01164 -0.00802 0.02431 -0.0182 0.03664 -0.02222 C 0.03924 -0.0216 0.04185 -0.02253 0.04428 -0.02067 C 0.04532 -0.02006 0.0448 -0.01697 0.04532 -0.01543 C 0.04654 -0.0108 0.04793 -0.00648 0.04914 -0.00185 C 0.04966 0.00031 0.05105 0.00155 0.05192 0.0034 C 0.05574 0.01266 0.05765 0.01698 0.06355 0.02223 C 0.06806 0.02161 0.07275 0.02315 0.07692 0.02038 C 0.07952 0.01852 0.07987 0.00155 0.08091 -0.00185 C 0.08247 -0.00679 0.08751 -0.01203 0.09046 -0.01358 C 0.09966 -0.0108 0.10348 0.0034 0.10869 0.01544 C 0.11043 0.03241 0.11095 0.0463 0.12032 0.05463 C 0.13352 0.05186 0.13681 0.05772 0.14046 0.0392 C 0.14168 0.01235 0.13959 0.01142 0.154 0.01359 C 0.16129 0.01729 0.16164 0.02408 0.16546 0.03426 C 0.16702 0.04476 0.16997 0.05155 0.17605 0.05463 C 0.17674 0.05463 0.19272 0.05494 0.1981 0.05124 C 0.20365 0.04754 0.19862 0.04784 0.204 0.04105 C 0.20765 0.03642 0.22171 0.03612 0.2231 0.03581 C 0.22848 0.03118 0.22935 0.03087 0.2356 0.03241 C 0.24046 0.05463 0.23438 0.03149 0.24046 0.04445 C 0.24376 0.05155 0.24463 0.05957 0.24914 0.06482 C 0.2514 0.07099 0.25348 0.0713 0.25678 0.07531 C 0.2632 0.07408 0.26963 0.07408 0.27605 0.07192 C 0.27692 0.07161 0.27727 0.06914 0.27796 0.06821 C 0.28126 0.06359 0.28438 0.06266 0.28855 0.05988 C 0.28994 0.05772 0.29376 0.05402 0.29428 0.0497 C 0.29584 0.03828 0.29324 0.03303 0.2981 0.02562 C 0.30331 0.0176 0.3139 0.0142 0.32032 0.0068 C 0.32345 -0.00061 0.32779 -0.00895 0.33282 -0.01203 C 0.3382 -0.02191 0.33543 -0.01944 0.34046 -0.02222 C 0.35331 -0.03703 0.36112 -0.02654 0.38178 -0.02561 C 0.38508 -0.02407 0.3882 -0.02222 0.3915 -0.02067 C 0.39723 -0.01759 0.40279 -0.03086 0.40782 -0.0324 C 0.41025 -0.03302 0.41286 -0.0324 0.41546 -0.0324 " pathEditMode="relative" ptsTypes="ffffffffffffffffffffffffffffffffffA">
                                      <p:cBhvr>
                                        <p:cTn id="137" dur="1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9.50617E-6 C 0.00608 -0.00833 0.01684 -0.02283 0.02413 -0.02561 C 0.02951 -0.03148 0.03524 -0.03364 0.04045 -0.0395 C 0.04496 -0.03641 0.04583 -0.02932 0.04913 -0.02407 C 0.05469 -0.01512 0.06007 -0.00678 0.06736 -0.00339 C 0.08733 -0.00617 0.08368 -0.00493 0.08177 -0.04629 C 0.08177 -0.04814 0.08108 -0.04969 0.08073 -0.05123 C 0.09045 -0.06357 0.08472 -0.06018 0.09809 -0.05833 C 0.10035 -0.05432 0.1026 -0.0503 0.10486 -0.04629 C 0.10833 -0.04012 0.10746 -0.02469 0.11059 -0.01728 C 0.11233 -0.01296 0.11528 -0.01049 0.11736 -0.00678 C 0.11979 0.0071 0.1349 -0.00123 0.13941 -0.00185 C 0.14201 -0.01419 0.13871 -0.02345 0.13559 -0.03425 C 0.1349 -0.03641 0.13368 -0.04104 0.13368 -0.04104 C 0.13628 -0.07932 0.14531 -0.06604 0.17118 -0.07006 C 0.17205 -0.08857 0.16875 -0.09814 0.17795 -0.10092 C 0.18871 -0.09907 0.18628 -0.10092 0.19236 -0.09074 C 0.20521 -0.09166 0.21267 -0.09259 0.22413 -0.09567 C 0.22812 -0.10339 0.22483 -0.09907 0.23472 -0.09567 C 0.24062 -0.09351 0.24531 -0.0929 0.25104 -0.08888 C 0.25712 -0.08981 0.26389 -0.08734 0.26927 -0.09228 C 0.27066 -0.09351 0.2717 -0.09598 0.27309 -0.09753 C 0.27969 -0.10401 0.28733 -0.10617 0.29427 -0.11111 C 0.29531 -0.11327 0.29566 -0.11728 0.29722 -0.1179 C 0.30625 -0.12067 0.30521 -0.10833 0.30868 -0.09938 C 0.30955 -0.09104 0.30937 -0.07993 0.31441 -0.07716 C 0.32153 -0.07839 0.32847 -0.07901 0.33559 -0.08055 C 0.34149 -0.08178 0.34792 -0.09228 0.35382 -0.09567 C 0.35903 -0.09506 0.36424 -0.09598 0.36927 -0.09413 C 0.37083 -0.09351 0.3717 -0.09043 0.37309 -0.08888 C 0.38003 -0.08024 0.38559 -0.07098 0.39427 -0.07006 C 0.42153 -0.06728 0.42118 -0.08456 0.42118 -0.06666 " pathEditMode="relative" ptsTypes="fffffffffffffffffffffffffffffffA">
                                      <p:cBhvr>
                                        <p:cTn id="139" dur="1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8.88889E-6 C 0.00747 -0.00402 0.0125 0.00678 0.01736 0.01543 C 0.01875 0.02685 0.02483 0.03271 0.02691 0.0429 C 0.02847 0.0503 0.02743 0.04629 0.02986 0.05462 C 0.03073 0.06172 0.03142 0.06604 0.03368 0.07191 C 0.03455 0.07623 0.03455 0.08117 0.03559 0.08549 C 0.03698 0.09104 0.03941 0.09567 0.04132 0.10092 C 0.04462 0.11018 0.03941 0.10246 0.04427 0.11296 C 0.04653 0.11759 0.04965 0.12283 0.05295 0.12469 C 0.0533 0.12438 0.05851 0.1216 0.05868 0.12129 C 0.06094 0.11728 0.06215 0.09753 0.06354 0.09074 C 0.06476 0.08456 0.07118 0.06882 0.07396 0.06512 C 0.07622 0.06203 0.0809 0.05987 0.08368 0.05802 C 0.09444 0.05925 0.1033 0.06049 0.11354 0.06512 C 0.11476 0.0574 0.1125 0.04104 0.1125 0.04104 C 0.11319 0.03148 0.10955 0.01666 0.11441 0.01203 C 0.13038 -0.00309 0.13767 0.01481 0.15 0.01882 C 0.1533 0.02469 0.15608 0.04166 0.15955 0.04444 C 0.16198 0.04629 0.16476 0.0466 0.16736 0.04783 C 0.17309 0.04722 0.17899 0.04876 0.18455 0.04629 C 0.18594 0.04567 0.18507 0.03981 0.18646 0.0395 C 0.18993 0.03888 0.19288 0.04413 0.19618 0.04629 C 0.20156 0.05586 0.20799 0.06172 0.2125 0.07345 C 0.21354 0.07623 0.21753 0.09197 0.22118 0.09228 C 0.23976 0.09444 0.25833 0.09444 0.27691 0.09567 C 0.28976 0.09876 0.28073 0.09629 0.28854 0.10617 C 0.29705 0.15493 0.33403 0.14104 0.35573 0.14197 C 0.35833 0.14259 0.36128 0.14135 0.36354 0.14351 C 0.36597 0.14567 0.36667 0.15277 0.36927 0.15401 C 0.37153 0.15524 0.37378 0.15617 0.37604 0.1574 C 0.37795 0.15956 0.37986 0.16203 0.38177 0.16419 C 0.38264 0.16543 0.38264 0.1682 0.38368 0.16913 C 0.39219 0.17685 0.41059 0.17438 0.41736 0.17438 " pathEditMode="relative" ptsTypes="ffffffffffffffffffffffffffffffffA">
                                      <p:cBhvr>
                                        <p:cTn id="141" dur="1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88889E-6 C 0.02258 0.00864 0.0514 -0.02068 0.0665 0.01388 C 0.06772 0.02283 0.06789 0.03456 0.07032 0.0429 C 0.07275 0.05061 0.07865 0.05462 0.08282 0.05833 C 0.08595 0.06944 0.08421 0.07253 0.0915 0.07716 C 0.09706 0.07499 0.1007 0.06975 0.10591 0.06512 C 0.11129 0.05493 0.12049 0.04999 0.12796 0.04629 C 0.14966 0.04876 0.15279 0.04197 0.16546 0.05648 C 0.16633 0.06265 0.16633 0.06913 0.16737 0.0753 C 0.16824 0.08117 0.17223 0.0858 0.17414 0.09074 C 0.17449 0.09969 0.17466 0.12623 0.17709 0.13703 C 0.17779 0.13981 0.18161 0.14135 0.18282 0.14197 C 0.18959 0.14135 0.19636 0.1429 0.20296 0.14043 C 0.20418 0.14012 0.20105 0.13734 0.20105 0.13518 C 0.20105 0.12654 0.20157 0.1179 0.20296 0.10956 C 0.20348 0.10617 0.21147 0.09783 0.21164 0.09753 C 0.21824 0.09043 0.22327 0.0858 0.23091 0.08395 C 0.23525 0.08549 0.23924 0.0895 0.24341 0.09074 C 0.24845 0.09228 0.25869 0.09413 0.25869 0.09413 C 0.26442 0.09783 0.26303 0.10895 0.26459 0.1182 C 0.26563 0.12469 0.26685 0.12561 0.26928 0.12993 C 0.26963 0.13333 0.26841 0.1395 0.27032 0.14043 C 0.28265 0.14722 0.28317 0.14259 0.28751 0.13178 C 0.28907 0.11574 0.28942 0.09969 0.28664 0.08395 C 0.28699 0.08178 0.28664 0.0787 0.28751 0.07716 C 0.28786 0.07654 0.29723 0.07067 0.2981 0.07037 C 0.30921 0.07222 0.31338 0.07438 0.31928 0.09074 C 0.3198 0.09537 0.3231 0.11697 0.32414 0.11975 C 0.32483 0.1216 0.32952 0.12407 0.33091 0.12499 C 0.33647 0.1287 0.34029 0.13487 0.34619 0.13703 C 0.35227 0.13641 0.35886 0.13919 0.36459 0.13518 C 0.3672 0.13333 0.36841 0.1216 0.36841 0.1216 C 0.37084 0.09783 0.37431 0.07098 0.3665 0.04969 C 0.36841 0.03055 0.37848 0.03827 0.38751 0.0395 C 0.39168 0.04475 0.3948 0.04999 0.39914 0.05493 C 0.40018 0.05617 0.40209 0.05833 0.40209 0.05833 C 0.41077 0.05771 0.41945 0.05864 0.42796 0.05648 C 0.43369 0.05493 0.43612 0.04783 0.44046 0.0429 C 0.44358 0.0395 0.44775 0.03827 0.45105 0.03611 C 0.45886 0.03117 0.46338 0.02407 0.47223 0.02407 " pathEditMode="relative" ptsTypes="fffffffffffffffffffffffffffffffffffffffA">
                                      <p:cBhvr>
                                        <p:cTn id="143" dur="1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7284E-6 C 0.00573 0.00123 0.01268 -0.00124 0.01719 0.00525 C 0.01806 0.00648 0.01806 0.00926 0.0191 0.01018 C 0.02049 0.01173 0.0224 0.01111 0.02396 0.01204 C 0.03125 0.01605 0.03785 0.02129 0.0441 0.02901 C 0.04653 0.04599 0.05261 0.06204 0.06146 0.07006 C 0.06389 0.07685 0.06667 0.07963 0.07101 0.0821 C 0.07535 0.08796 0.07813 0.09043 0.08351 0.09228 C 0.08837 0.09105 0.0934 0.09136 0.09809 0.08889 C 0.09896 0.08827 0.09879 0.0858 0.09896 0.08395 C 0.09948 0.07592 0.09861 0.06759 0.1 0.05988 C 0.10156 0.05154 0.11215 0.02932 0.11632 0.02407 C 0.12031 0.02623 0.1217 0.03025 0.12396 0.03611 C 0.12674 0.05401 0.12674 0.07037 0.13646 0.08055 C 0.1375 0.08148 0.1382 0.08364 0.13941 0.08395 C 0.14931 0.08549 0.1592 0.08488 0.1691 0.08549 C 0.17969 0.0895 0.19792 0.07099 0.20764 0.05988 C 0.20868 0.06204 0.20972 0.0642 0.21059 0.06667 C 0.21198 0.07006 0.21441 0.07685 0.21441 0.07685 C 0.21927 0.11636 0.22413 0.10926 0.24896 0.1145 C 0.26528 0.11358 0.27674 0.12129 0.28837 0.10617 C 0.2908 0.09383 0.29705 0.08765 0.30382 0.08395 C 0.32465 0.08549 0.34549 0.08611 0.36632 0.0821 C 0.37535 0.07839 0.37587 0.07778 0.39028 0.0821 C 0.39323 0.08302 0.39254 0.09537 0.3941 0.09753 C 0.39601 0.1 0.39861 0.09938 0.40087 0.10092 C 0.41094 0.13704 0.44757 0.10864 0.4625 0.10771 C 0.46649 0.11512 0.46702 0.12191 0.47205 0.12654 C 0.47691 0.12592 0.48177 0.12654 0.48646 0.125 C 0.48941 0.12407 0.49427 0.11883 0.49809 0.1179 C 0.50851 0.11543 0.51927 0.11543 0.52969 0.11296 C 0.53386 0.1108 0.53212 0.11111 0.53455 0.11111 " pathEditMode="relative" ptsTypes="fffffffffffffffffffffffffffffffA">
                                      <p:cBhvr>
                                        <p:cTn id="145" dur="1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93827E-7 C 0.00625 -0.01636 0.00087 -0.04877 0.0066 -0.06327 C 0.01163 -0.07623 0.01094 -0.07068 0.01632 -0.07685 C 0.01771 -0.0784 0.01858 -0.08117 0.02014 -0.0821 C 0.02257 -0.08364 0.02518 -0.08303 0.02778 -0.08364 C 0.03281 -0.08673 0.03559 -0.0892 0.04132 -0.09043 C 0.04601 -0.09938 0.04879 -0.09722 0.05573 -0.09568 C 0.0566 -0.09506 0.05747 -0.09383 0.05851 -0.09383 C 0.06406 -0.09383 0.06962 -0.09383 0.075 -0.09568 C 0.07639 -0.0963 0.07674 -0.09938 0.07778 -0.10093 C 0.0849 -0.11142 0.08299 -0.10957 0.08837 -0.11265 C 0.09167 -0.12253 0.09774 -0.14167 0.10382 -0.14537 C 0.10573 -0.14475 0.10781 -0.14506 0.10955 -0.14352 C 0.11198 -0.14136 0.11563 -0.13086 0.11719 -0.12809 C 0.12066 -0.12191 0.12431 -0.11883 0.12882 -0.11605 C 0.1342 -0.1179 0.13976 -0.11944 0.14514 -0.1213 C 0.14879 -0.12253 0.15104 -0.12654 0.15469 -0.12809 C 0.15903 -0.13426 0.16372 -0.13611 0.1691 -0.13827 C 0.17587 -0.13704 0.1783 -0.13765 0.18351 -0.13333 " pathEditMode="relative" ptsTypes="ffffffffffffffffffA">
                                      <p:cBhvr>
                                        <p:cTn id="147" dur="1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5679E-6 C 0.00538 -0.00648 0.00938 -0.01019 0.01545 -0.01389 C 0.01736 -0.01327 0.01944 -0.01358 0.02118 -0.01204 C 0.02361 -0.00988 0.02795 -0.0037 0.02795 -0.0037 C 0.03663 -0.00617 0.03663 -0.01111 0.03837 -0.02593 C 0.03819 -0.03673 0.03177 -0.09105 0.04323 -0.09753 C 0.04583 -0.09691 0.04844 -0.09722 0.05087 -0.09599 C 0.05434 -0.09414 0.05573 -0.08457 0.05764 -0.08056 C 0.06007 -0.075 0.0625 -0.06944 0.06545 -0.06512 C 0.06806 -0.06142 0.07274 -0.05772 0.07587 -0.05494 C 0.07813 -0.05556 0.08056 -0.05494 0.08264 -0.05648 C 0.08629 -0.05895 0.08646 -0.06821 0.0875 -0.07377 C 0.08924 -0.08333 0.09254 -0.09105 0.09809 -0.09414 C 0.1026 -0.09228 0.10694 -0.09074 0.11146 -0.08889 C 0.1125 -0.08858 0.1125 -0.08519 0.11337 -0.08395 C 0.11667 -0.07901 0.11771 -0.07901 0.12118 -0.07716 C 0.12569 -0.07099 0.13056 -0.06667 0.13559 -0.06173 C 0.13906 -0.06235 0.14288 -0.0608 0.14618 -0.06327 C 0.1474 -0.0642 0.14688 -0.0679 0.14705 -0.07037 C 0.14879 -0.08889 0.14688 -0.0784 0.15 -0.09259 C 0.15469 -0.09043 0.15243 -0.09074 0.15677 -0.09074 " pathEditMode="relative" ptsTypes="ffffffffffffffffffffA">
                                      <p:cBhvr>
                                        <p:cTn id="149" dur="1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C 0.00799 -0.01111 0.01528 -0.01945 0.025 -0.02408 C 0.02622 -0.02346 0.02795 -0.02377 0.02882 -0.02223 C 0.02969 -0.02068 0.03108 -0.01142 0.03177 -0.00865 C 0.03385 -0.00031 0.0349 0.0071 0.03837 0.01358 C 0.04097 0.02716 0.04931 0.03426 0.05677 0.03765 C 0.05938 0.03703 0.06215 0.03827 0.06441 0.0358 C 0.06771 0.0324 0.06875 0.02438 0.07118 0.01882 C 0.07795 0.025 0.08108 0.03734 0.08455 0.04938 C 0.08646 0.05586 0.08611 0.05895 0.09028 0.06142 C 0.09618 0.07191 0.10642 0.07222 0.11441 0.07345 C 0.1184 0.075 0.12031 0.07685 0.12309 0.0821 C 0.13715 0.08148 0.15122 0.08179 0.16528 0.08024 C 0.17639 0.07901 0.15035 0.06666 0.17309 0.08024 C 0.17622 0.09475 0.18021 0.10247 0.18941 0.10247 L 0.19028 0.11265 " pathEditMode="relative" ptsTypes="ffffffffffffffAA">
                                      <p:cBhvr>
                                        <p:cTn id="151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46914E-7 C 0.00417 0.00062 0.00868 -0.00154 0.0125 0.00186 C 0.01632 0.00525 0.01719 0.01513 0.02031 0.02037 C 0.02118 0.02809 0.02396 0.03179 0.025 0.0392 C 0.02708 0.0534 0.02864 0.06791 0.0309 0.0821 C 0.03125 0.08612 0.03038 0.09105 0.03177 0.09414 C 0.03281 0.09661 0.03507 0.09568 0.03663 0.09568 C 0.0434 0.09568 0.05 0.09476 0.05677 0.09414 C 0.06267 0.09044 0.0684 0.08179 0.07413 0.07686 C 0.07535 0.07593 0.07587 0.07315 0.07691 0.07192 C 0.07778 0.07099 0.07882 0.07068 0.07986 0.07007 C 0.0868 0.07439 0.08507 0.08704 0.0934 0.09414 C 0.09844 0.09352 0.10417 0.09507 0.10868 0.09075 C 0.11285 0.08673 0.11649 0.08118 0.12118 0.07871 C 0.12326 0.07624 0.12517 0.07315 0.12795 0.07346 C 0.13403 0.07377 0.14618 0.07686 0.14618 0.07686 C 0.14844 0.08858 0.15191 0.10093 0.1559 0.11112 C 0.15816 0.12439 0.1783 0.11667 0.18177 0.11636 C 0.19583 0.11914 0.18489 0.11358 0.19236 0.1247 C 0.19514 0.12902 0.20469 0.12963 0.20677 0.12994 C 0.21319 0.13334 0.21805 0.14136 0.22413 0.14537 C 0.23819 0.15463 0.25295 0.1605 0.26736 0.1676 C 0.27101 0.17377 0.27205 0.18179 0.27604 0.18642 C 0.28073 0.18457 0.28229 0.18365 0.28559 0.17778 " pathEditMode="relative" ptsTypes="fffffffffffffffffffffffA">
                                      <p:cBhvr>
                                        <p:cTn id="153" dur="1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C 0.0033 -0.00216 0.00642 -0.00309 0.00972 -0.00525 C 0.01302 -0.01111 0.01493 -0.01173 0.01927 -0.01389 C 0.02969 -0.00895 0.02951 0.01019 0.0375 0.02222 C 0.04479 0.03303 0.05746 0.03395 0.06632 0.0358 C 0.07604 0.03025 0.07431 0.02253 0.08073 0.01698 C 0.0908 0.00833 0.10399 0.00957 0.11441 0.00833 C 0.11719 0.00494 0.12118 -0.00525 0.12118 -0.00525 C 0.12066 -0.01451 0.11632 -0.03518 0.12309 -0.03951 C 0.12795 -0.03765 0.13125 -0.03395 0.13559 -0.03086 C 0.13785 -0.02932 0.14236 -0.02747 0.14236 -0.02747 C 0.14653 -0.02222 0.14878 -0.01944 0.15382 -0.01728 C 0.15521 -0.0108 0.15556 -0.01235 0.15295 -0.00525 C 0.15121 -0.00062 0.14722 0.00833 0.14722 0.00833 C 0.14687 0.01235 0.1474 0.01698 0.14618 0.02037 C 0.14549 0.02222 0.14288 0.02006 0.14236 0.02222 C 0.14236 0.02253 0.15069 0.03086 0.15191 0.03241 C 0.16007 0.03056 0.16684 0.02685 0.175 0.02377 C 0.18385 0.025 0.18993 0.02716 0.19809 0.03056 C 0.19965 0.0321 0.2033 0.03549 0.20486 0.03765 C 0.2059 0.0392 0.20642 0.04198 0.20764 0.04259 C 0.21163 0.04444 0.21597 0.04383 0.22014 0.04444 C 0.22656 0.04383 0.23299 0.04352 0.23941 0.04259 C 0.24045 0.04228 0.24132 0.04136 0.24236 0.04105 C 0.2474 0.03982 0.25764 0.03765 0.25764 0.03765 C 0.26059 0.03827 0.26354 0.03735 0.26632 0.0392 C 0.27222 0.04321 0.26163 0.04661 0.27014 0.04784 C 0.28038 0.04938 0.2908 0.04877 0.30104 0.04938 C 0.32604 0.05772 0.3151 0.05772 0.33368 0.05463 C 0.33524 0.05401 0.33698 0.05401 0.33854 0.05278 C 0.33976 0.05185 0.3401 0.04877 0.34132 0.04784 C 0.34444 0.04506 0.35121 0.04259 0.35486 0.04259 " pathEditMode="relative" ptsTypes="fffffffffffffffffffffffffffffffA">
                                      <p:cBhvr>
                                        <p:cTn id="155" dur="1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3457E-7 C 0.00121 -0.00833 0.00382 -0.01574 0.00573 -0.02376 C 0.0099 -0.04166 0.01406 -0.05679 0.02118 -0.0716 C 0.02656 -0.08271 0.02865 -0.09537 0.03559 -0.10401 C 0.04132 -0.09907 0.03906 -0.09753 0.04236 -0.08888 C 0.04427 -0.07685 0.04653 -0.06419 0.04913 -0.05277 C 0.04965 -0.04321 0.04809 -0.03209 0.05104 -0.02376 C 0.05174 -0.02191 0.05365 -0.02283 0.05486 -0.02222 C 0.05833 -0.02623 0.06024 -0.02962 0.0625 -0.0358 C 0.06684 -0.06388 0.06528 -0.03611 0.06632 -0.09567 C 0.07778 -0.09351 0.08542 -0.09382 0.09531 -0.08703 C 0.09809 -0.07932 0.09774 -0.06882 0.10104 -0.06141 C 0.10347 -0.05617 0.11094 -0.05185 0.11441 -0.04938 C 0.11285 -0.06203 0.11059 -0.07469 0.10868 -0.08703 C 0.10746 -0.09506 0.10729 -0.10339 0.10573 -0.11111 C 0.10885 -0.11481 0.11042 -0.11913 0.11354 -0.12283 C 0.11962 -0.12222 0.12587 -0.12376 0.13177 -0.12129 C 0.13316 -0.12067 0.13229 -0.11481 0.13368 -0.1145 C 0.15035 -0.11172 0.16701 -0.11327 0.18368 -0.11265 C 0.18698 -0.1108 0.18819 -0.10524 0.19132 -0.10401 C 0.1941 -0.10277 0.19705 -0.10308 0.2 -0.10246 C 0.20538 -0.09876 0.20851 -0.09691 0.21441 -0.09567 C 0.22708 -0.0966 0.23142 -0.09598 0.24132 -0.10246 C 0.24462 -0.10802 0.24722 -0.11358 0.25104 -0.1179 C 0.25642 -0.13179 0.26007 -0.11141 0.26632 -0.11111 C 0.28177 -0.11018 0.29705 -0.10987 0.3125 -0.10925 C 0.31389 -0.10246 0.31545 -0.09907 0.31823 -0.09382 C 0.32552 -0.0966 0.32361 -0.09938 0.32795 -0.10925 C 0.33003 -0.12561 0.32743 -0.15679 0.33559 -0.16234 C 0.33628 -0.16172 0.34115 -0.15709 0.34236 -0.15709 C 0.3441 -0.15709 0.34549 -0.15895 0.34722 -0.15895 " pathEditMode="relative" ptsTypes="ffffffffffffffffffffffffffffffA">
                                      <p:cBhvr>
                                        <p:cTn id="157" dur="1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4.19753E-6 C 0.01164 -0.00802 0.02431 -0.0182 0.03664 -0.02222 C 0.03924 -0.0216 0.04185 -0.02253 0.04428 -0.02067 C 0.04532 -0.02006 0.0448 -0.01697 0.04532 -0.01543 C 0.04654 -0.0108 0.04793 -0.00648 0.04914 -0.00185 C 0.04966 0.00031 0.05105 0.00155 0.05192 0.0034 C 0.05574 0.01266 0.05765 0.01698 0.06355 0.02223 C 0.06806 0.02161 0.07275 0.02315 0.07692 0.02038 C 0.07952 0.01852 0.07987 0.00155 0.08091 -0.00185 C 0.08247 -0.00679 0.08751 -0.01203 0.09046 -0.01358 C 0.09966 -0.0108 0.10348 0.0034 0.10869 0.01544 C 0.11043 0.03241 0.11095 0.0463 0.12032 0.05463 C 0.13352 0.05186 0.13681 0.05772 0.14046 0.0392 C 0.14168 0.01235 0.13959 0.01142 0.154 0.01359 C 0.16129 0.01729 0.16164 0.02408 0.16546 0.03426 C 0.16702 0.04476 0.16997 0.05155 0.17605 0.05463 C 0.17674 0.05463 0.19272 0.05494 0.1981 0.05124 C 0.20365 0.04754 0.19862 0.04784 0.204 0.04105 C 0.20765 0.03642 0.22171 0.03612 0.2231 0.03581 C 0.22848 0.03118 0.22935 0.03087 0.2356 0.03241 C 0.24046 0.05463 0.23438 0.03149 0.24046 0.04445 C 0.24376 0.05155 0.24463 0.05957 0.24914 0.06482 C 0.2514 0.07099 0.25348 0.0713 0.25678 0.07531 C 0.2632 0.07408 0.26963 0.07408 0.27605 0.07192 C 0.27692 0.07161 0.27727 0.06914 0.27796 0.06821 C 0.28126 0.06359 0.28438 0.06266 0.28855 0.05988 C 0.28994 0.05772 0.29376 0.05402 0.29428 0.0497 C 0.29584 0.03828 0.29324 0.03303 0.2981 0.02562 C 0.30331 0.0176 0.3139 0.0142 0.32032 0.0068 C 0.32345 -0.00061 0.32779 -0.00895 0.33282 -0.01203 C 0.3382 -0.02191 0.33543 -0.01944 0.34046 -0.02222 C 0.35331 -0.03703 0.36112 -0.02654 0.38178 -0.02561 C 0.38508 -0.02407 0.3882 -0.02222 0.3915 -0.02067 C 0.39723 -0.01759 0.40279 -0.03086 0.40782 -0.0324 C 0.41025 -0.03302 0.41286 -0.0324 0.41546 -0.0324 " pathEditMode="relative" ptsTypes="ffffffffffffffffffffffffffffffffffA">
                                      <p:cBhvr>
                                        <p:cTn id="159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9.50617E-6 C 0.00608 -0.00833 0.01684 -0.02283 0.02413 -0.02561 C 0.02951 -0.03148 0.03524 -0.03364 0.04045 -0.0395 C 0.04496 -0.03641 0.04583 -0.02932 0.04913 -0.02407 C 0.05469 -0.01512 0.06007 -0.00678 0.06736 -0.00339 C 0.08733 -0.00617 0.08368 -0.00493 0.08177 -0.04629 C 0.08177 -0.04814 0.08108 -0.04969 0.08073 -0.05123 C 0.09045 -0.06357 0.08472 -0.06018 0.09809 -0.05833 C 0.10035 -0.05432 0.1026 -0.0503 0.10486 -0.04629 C 0.10833 -0.04012 0.10746 -0.02469 0.11059 -0.01728 C 0.11233 -0.01296 0.11528 -0.01049 0.11736 -0.00678 C 0.11979 0.0071 0.1349 -0.00123 0.13941 -0.00185 C 0.14201 -0.01419 0.13871 -0.02345 0.13559 -0.03425 C 0.1349 -0.03641 0.13368 -0.04104 0.13368 -0.04104 C 0.13628 -0.07932 0.14531 -0.06604 0.17118 -0.07006 C 0.17205 -0.08857 0.16875 -0.09814 0.17795 -0.10092 C 0.18871 -0.09907 0.18628 -0.10092 0.19236 -0.09074 C 0.20521 -0.09166 0.21267 -0.09259 0.22413 -0.09567 C 0.22812 -0.10339 0.22483 -0.09907 0.23472 -0.09567 C 0.24062 -0.09351 0.24531 -0.0929 0.25104 -0.08888 C 0.25712 -0.08981 0.26389 -0.08734 0.26927 -0.09228 C 0.27066 -0.09351 0.2717 -0.09598 0.27309 -0.09753 C 0.27969 -0.10401 0.28733 -0.10617 0.29427 -0.11111 C 0.29531 -0.11327 0.29566 -0.11728 0.29722 -0.1179 C 0.30625 -0.12067 0.30521 -0.10833 0.30868 -0.09938 C 0.30955 -0.09104 0.30937 -0.07993 0.31441 -0.07716 C 0.32153 -0.07839 0.32847 -0.07901 0.33559 -0.08055 C 0.34149 -0.08178 0.34792 -0.09228 0.35382 -0.09567 C 0.35903 -0.09506 0.36424 -0.09598 0.36927 -0.09413 C 0.37083 -0.09351 0.3717 -0.09043 0.37309 -0.08888 C 0.38003 -0.08024 0.38559 -0.07098 0.39427 -0.07006 C 0.42153 -0.06728 0.42118 -0.08456 0.42118 -0.06666 " pathEditMode="relative" ptsTypes="fffffffffffffffffffffffffffffffA">
                                      <p:cBhvr>
                                        <p:cTn id="161" dur="1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7284E-6 C 0.00746 -0.00401 0.0125 0.00679 0.01736 0.01543 C 0.01875 0.02685 0.02482 0.03272 0.02691 0.0429 C 0.02847 0.05031 0.02743 0.0463 0.02986 0.05463 C 0.03073 0.06173 0.03142 0.06605 0.03368 0.07192 C 0.03455 0.07624 0.03455 0.08117 0.03559 0.0855 C 0.03698 0.09105 0.03941 0.09568 0.04132 0.10093 C 0.04462 0.11019 0.03941 0.10247 0.04427 0.11296 C 0.04653 0.11759 0.04965 0.12284 0.05295 0.12469 C 0.0533 0.12438 0.06805 0.11821 0.06823 0.1179 C 0.07048 0.11389 0.06215 0.09753 0.06354 0.09074 C 0.06475 0.08457 0.07118 0.06883 0.07396 0.06513 C 0.07621 0.06204 0.0809 0.05988 0.08368 0.05803 C 0.09444 0.05926 0.1033 0.0605 0.11354 0.06513 C 0.11475 0.05741 0.1125 0.04105 0.1125 0.04136 C 0.11319 0.03148 0.10955 0.01667 0.11441 0.01204 C 0.13038 -0.00308 0.13767 0.01482 0.15 0.01883 C 0.1533 0.02469 0.15607 0.04167 0.15955 0.04445 C 0.16198 0.0463 0.16475 0.04661 0.16736 0.04784 C 0.17309 0.04722 0.17899 0.04877 0.18455 0.0463 C 0.18594 0.04568 0.18507 0.03982 0.18646 0.03951 C 0.18993 0.03889 0.19288 0.04414 0.19618 0.0463 C 0.20156 0.05587 0.20798 0.06173 0.2125 0.07346 C 0.21354 0.07624 0.21753 0.09198 0.22118 0.09229 C 0.23975 0.09445 0.25833 0.09445 0.27691 0.09568 C 0.28975 0.09877 0.28073 0.0963 0.28854 0.10617 C 0.29705 0.15494 0.33403 0.14105 0.35573 0.14198 C 0.35833 0.14259 0.36128 0.14136 0.36354 0.14352 C 0.36597 0.14568 0.36666 0.15278 0.36927 0.15401 C 0.37153 0.15525 0.37378 0.15617 0.37604 0.15741 C 0.37795 0.15957 0.38298 0.14722 0.38489 0.14938 C 0.38576 0.15062 0.39323 0.14475 0.39427 0.14568 C 0.40278 0.1534 0.43333 0.13457 0.4401 0.13457 " pathEditMode="relative" rAng="0" ptsTypes="fffffffffffffffffffffffffffffffff">
                                      <p:cBhvr>
                                        <p:cTn id="163" dur="1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97" y="7778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88889E-6 C 0.02258 0.00864 0.0514 -0.02068 0.0665 0.01388 C 0.06772 0.02283 0.06789 0.03456 0.07032 0.0429 C 0.07275 0.05061 0.07865 0.05462 0.08282 0.05833 C 0.08595 0.06944 0.08421 0.07253 0.0915 0.07716 C 0.09706 0.07499 0.1007 0.06975 0.10591 0.06512 C 0.11129 0.05493 0.12049 0.04999 0.12796 0.04629 C 0.14966 0.04876 0.15279 0.04197 0.16546 0.05648 C 0.16633 0.06265 0.16633 0.06913 0.16737 0.0753 C 0.16824 0.08117 0.17223 0.0858 0.17414 0.09074 C 0.17449 0.09969 0.17466 0.12623 0.17709 0.13703 C 0.17779 0.13981 0.18161 0.14135 0.18282 0.14197 C 0.18959 0.14135 0.19636 0.1429 0.20296 0.14043 C 0.20418 0.14012 0.20105 0.13734 0.20105 0.13518 C 0.20105 0.12654 0.20157 0.1179 0.20296 0.10956 C 0.20348 0.10617 0.21147 0.09783 0.21164 0.09753 C 0.21824 0.09043 0.22327 0.0858 0.23091 0.08395 C 0.23525 0.08549 0.23924 0.0895 0.24341 0.09074 C 0.24845 0.09228 0.25869 0.09413 0.25869 0.09413 C 0.26442 0.09783 0.26303 0.10895 0.26459 0.1182 C 0.26563 0.12469 0.26685 0.12561 0.26928 0.12993 C 0.26963 0.13333 0.26841 0.1395 0.27032 0.14043 C 0.28265 0.14722 0.28317 0.14259 0.28751 0.13178 C 0.28907 0.11574 0.28942 0.09969 0.28664 0.08395 C 0.28699 0.08178 0.28664 0.0787 0.28751 0.07716 C 0.28786 0.07654 0.29723 0.07067 0.2981 0.07037 C 0.30921 0.07222 0.31338 0.07438 0.31928 0.09074 C 0.3198 0.09537 0.3231 0.11697 0.32414 0.11975 C 0.32483 0.1216 0.32952 0.12407 0.33091 0.12499 C 0.33647 0.1287 0.34029 0.13487 0.34619 0.13703 C 0.35227 0.13641 0.35886 0.13919 0.36459 0.13518 C 0.3672 0.13333 0.36841 0.1216 0.36841 0.1216 C 0.37084 0.09783 0.37431 0.07098 0.3665 0.04969 C 0.36841 0.03055 0.37848 0.03827 0.38751 0.0395 C 0.39168 0.04475 0.3948 0.04999 0.39914 0.05493 C 0.40018 0.05617 0.40209 0.05833 0.40209 0.05833 C 0.41077 0.05771 0.41945 0.05864 0.42796 0.05648 C 0.43369 0.05493 0.43612 0.04783 0.44046 0.0429 C 0.44358 0.0395 0.44775 0.03827 0.45105 0.03611 C 0.45886 0.03117 0.46338 0.02407 0.47223 0.02407 " pathEditMode="relative" ptsTypes="fffffffffffffffffffffffffffffffffffffffA">
                                      <p:cBhvr>
                                        <p:cTn id="165" dur="1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7284E-6 C 0.00573 0.00123 0.01268 -0.00124 0.01719 0.00525 C 0.01806 0.00648 0.01806 0.00926 0.0191 0.01018 C 0.02049 0.01173 0.0224 0.01111 0.02396 0.01204 C 0.03125 0.01605 0.03785 0.02129 0.0441 0.02901 C 0.04653 0.04599 0.05261 0.06204 0.06146 0.07006 C 0.06389 0.07685 0.06667 0.07963 0.07101 0.0821 C 0.07535 0.08796 0.07813 0.09043 0.08351 0.09228 C 0.08837 0.09105 0.0934 0.09136 0.09809 0.08889 C 0.09896 0.08827 0.09879 0.0858 0.09896 0.08395 C 0.09948 0.07592 0.09861 0.06759 0.1 0.05988 C 0.10156 0.05154 0.11215 0.02932 0.11632 0.02407 C 0.12031 0.02623 0.1217 0.03025 0.12396 0.03611 C 0.12674 0.05401 0.12674 0.07037 0.13646 0.08055 C 0.1375 0.08148 0.1382 0.08364 0.13941 0.08395 C 0.14931 0.08549 0.1592 0.08488 0.1691 0.08549 C 0.17969 0.0895 0.19792 0.07099 0.20764 0.05988 C 0.20868 0.06204 0.20972 0.0642 0.21059 0.06667 C 0.21198 0.07006 0.21441 0.07685 0.21441 0.07685 C 0.21927 0.11636 0.22413 0.10926 0.24896 0.1145 C 0.26528 0.11358 0.27674 0.12129 0.28837 0.10617 C 0.2908 0.09383 0.29705 0.08765 0.30382 0.08395 C 0.32465 0.08549 0.34549 0.08611 0.36632 0.0821 C 0.37535 0.07839 0.37587 0.07778 0.39028 0.0821 C 0.39323 0.08302 0.39254 0.09537 0.3941 0.09753 C 0.39601 0.1 0.39861 0.09938 0.40087 0.10092 C 0.41094 0.13704 0.44757 0.10864 0.4625 0.10771 C 0.46649 0.11512 0.46702 0.12191 0.47205 0.12654 C 0.47691 0.12592 0.48177 0.12654 0.48646 0.125 C 0.48941 0.12407 0.49427 0.11883 0.49809 0.1179 C 0.50851 0.11543 0.51927 0.11543 0.52969 0.11296 C 0.53386 0.1108 0.53212 0.11111 0.53455 0.11111 " pathEditMode="relative" ptsTypes="fffffffffffffffffffffffffffffffA">
                                      <p:cBhvr>
                                        <p:cTn id="167" dur="1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9.50617E-6 C 0.00608 -0.00833 0.01684 -0.02283 0.02413 -0.02561 C 0.02951 -0.03148 0.03524 -0.03364 0.04045 -0.0395 C 0.04496 -0.03641 0.04583 -0.02932 0.04913 -0.02407 C 0.05469 -0.01512 0.06007 -0.00678 0.06736 -0.00339 C 0.08733 -0.00617 0.08368 -0.00493 0.08177 -0.04629 C 0.08177 -0.04814 0.08108 -0.04969 0.08073 -0.05123 C 0.09045 -0.06357 0.08472 -0.06018 0.09809 -0.05833 C 0.10035 -0.05432 0.1026 -0.0503 0.10486 -0.04629 C 0.10833 -0.04012 0.10746 -0.02469 0.11059 -0.01728 C 0.11233 -0.01296 0.11528 -0.01049 0.11736 -0.00678 C 0.11979 0.0071 0.1349 -0.00123 0.13941 -0.00185 C 0.14201 -0.01419 0.13871 -0.02345 0.13559 -0.03425 C 0.1349 -0.03641 0.13368 -0.04104 0.13368 -0.04104 C 0.13628 -0.07932 0.14531 -0.06604 0.17118 -0.07006 C 0.17205 -0.08857 0.16875 -0.09814 0.17795 -0.10092 C 0.18871 -0.09907 0.18628 -0.10092 0.19236 -0.09074 C 0.20521 -0.09166 0.21267 -0.09259 0.22413 -0.09567 C 0.22812 -0.10339 0.22483 -0.09907 0.23472 -0.09567 C 0.24062 -0.09351 0.24531 -0.0929 0.25104 -0.08888 C 0.25712 -0.08981 0.26389 -0.08734 0.26927 -0.09228 C 0.27066 -0.09351 0.2717 -0.09598 0.27309 -0.09753 C 0.27969 -0.10401 0.28733 -0.10617 0.29427 -0.11111 C 0.29531 -0.11327 0.29566 -0.11728 0.29722 -0.1179 C 0.30625 -0.12067 0.30521 -0.10833 0.30868 -0.09938 C 0.30955 -0.09104 0.30937 -0.07993 0.31441 -0.07716 C 0.32153 -0.07839 0.32847 -0.07901 0.33559 -0.08055 C 0.34149 -0.08178 0.34792 -0.09228 0.35382 -0.09567 C 0.35903 -0.09506 0.36424 -0.09598 0.36927 -0.09413 C 0.37083 -0.09351 0.3717 -0.09043 0.37309 -0.08888 C 0.38003 -0.08024 0.38559 -0.07098 0.39427 -0.07006 C 0.42153 -0.06728 0.42118 -0.08456 0.42118 -0.06666 " pathEditMode="relative" ptsTypes="fffffffffffffffffffffffffffffffA">
                                      <p:cBhvr>
                                        <p:cTn id="169" dur="1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88889E-6 C 0.02258 0.00864 0.0514 -0.02068 0.0665 0.01388 C 0.06772 0.02283 0.06789 0.03456 0.07032 0.0429 C 0.07275 0.05061 0.07865 0.05462 0.08282 0.05833 C 0.08595 0.06944 0.08421 0.07253 0.0915 0.07716 C 0.09706 0.07499 0.1007 0.06975 0.10591 0.06512 C 0.11129 0.05493 0.12049 0.04999 0.12796 0.04629 C 0.14966 0.04876 0.15279 0.04197 0.16546 0.05648 C 0.16633 0.06265 0.16633 0.06913 0.16737 0.0753 C 0.16824 0.08117 0.17223 0.0858 0.17414 0.09074 C 0.17449 0.09969 0.17466 0.12623 0.17709 0.13703 C 0.17779 0.13981 0.18161 0.14135 0.18282 0.14197 C 0.18959 0.14135 0.19636 0.1429 0.20296 0.14043 C 0.20418 0.14012 0.20105 0.13734 0.20105 0.13518 C 0.20105 0.12654 0.20157 0.1179 0.20296 0.10956 C 0.20348 0.10617 0.21147 0.09783 0.21164 0.09753 C 0.21824 0.09043 0.22327 0.0858 0.23091 0.08395 C 0.23525 0.08549 0.23924 0.0895 0.24341 0.09074 C 0.24845 0.09228 0.25869 0.09413 0.25869 0.09413 C 0.26442 0.09783 0.26303 0.10895 0.26459 0.1182 C 0.26563 0.12469 0.26685 0.12561 0.26928 0.12993 C 0.26963 0.13333 0.26841 0.1395 0.27032 0.14043 C 0.28265 0.14722 0.28317 0.14259 0.28751 0.13178 C 0.28907 0.11574 0.28942 0.09969 0.28664 0.08395 C 0.28699 0.08178 0.28664 0.0787 0.28751 0.07716 C 0.28786 0.07654 0.29723 0.07067 0.2981 0.07037 C 0.30921 0.07222 0.31338 0.07438 0.31928 0.09074 C 0.3198 0.09537 0.3231 0.11697 0.32414 0.11975 C 0.32483 0.1216 0.32952 0.12407 0.33091 0.12499 C 0.33647 0.1287 0.34029 0.13487 0.34619 0.13703 C 0.35227 0.13641 0.35886 0.13919 0.36459 0.13518 C 0.3672 0.13333 0.36841 0.1216 0.36841 0.1216 C 0.37084 0.09783 0.37431 0.07098 0.3665 0.04969 C 0.36841 0.03055 0.37848 0.03827 0.38751 0.0395 C 0.39168 0.04475 0.3948 0.04999 0.39914 0.05493 C 0.40018 0.05617 0.40209 0.05833 0.40209 0.05833 C 0.41077 0.05771 0.41945 0.05864 0.42796 0.05648 C 0.43369 0.05493 0.43612 0.04783 0.44046 0.0429 C 0.44358 0.0395 0.44775 0.03827 0.45105 0.03611 C 0.45886 0.03117 0.46338 0.02407 0.47223 0.02407 " pathEditMode="relative" ptsTypes="fffffffffffffffffffffffffffffffffffffffA">
                                      <p:cBhvr>
                                        <p:cTn id="171" dur="1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7284E-6 C 0.00573 0.00123 0.01268 -0.00124 0.01719 0.00525 C 0.01806 0.00648 0.01806 0.00926 0.0191 0.01018 C 0.02049 0.01173 0.0224 0.01111 0.02396 0.01204 C 0.03125 0.01605 0.03785 0.02129 0.0441 0.02901 C 0.04653 0.04599 0.05261 0.06204 0.06146 0.07006 C 0.06389 0.07685 0.06667 0.07963 0.07101 0.0821 C 0.07535 0.08796 0.07813 0.09043 0.08351 0.09228 C 0.08837 0.09105 0.0934 0.09136 0.09809 0.08889 C 0.09896 0.08827 0.09879 0.0858 0.09896 0.08395 C 0.09948 0.07592 0.09861 0.06759 0.1 0.05988 C 0.10156 0.05154 0.11215 0.02932 0.11632 0.02407 C 0.12031 0.02623 0.1217 0.03025 0.12396 0.03611 C 0.12674 0.05401 0.12674 0.07037 0.13646 0.08055 C 0.1375 0.08148 0.1382 0.08364 0.13941 0.08395 C 0.14931 0.08549 0.1592 0.08488 0.1691 0.08549 C 0.17969 0.0895 0.19792 0.07099 0.20764 0.05988 C 0.20868 0.06204 0.20972 0.0642 0.21059 0.06667 C 0.21198 0.07006 0.21441 0.07685 0.21441 0.07685 C 0.21927 0.11636 0.22413 0.10926 0.24896 0.1145 C 0.26528 0.11358 0.27674 0.12129 0.28837 0.10617 C 0.2908 0.09383 0.29705 0.08765 0.30382 0.08395 C 0.32465 0.08549 0.34549 0.08611 0.36632 0.0821 C 0.37535 0.07839 0.37587 0.07778 0.39028 0.0821 C 0.39323 0.08302 0.39254 0.09537 0.3941 0.09753 C 0.39601 0.1 0.39861 0.09938 0.40087 0.10092 C 0.41094 0.13704 0.44757 0.10864 0.4625 0.10771 C 0.46649 0.11512 0.46702 0.12191 0.47205 0.12654 C 0.47691 0.12592 0.48177 0.12654 0.48646 0.125 C 0.48941 0.12407 0.49427 0.11883 0.49809 0.1179 C 0.50851 0.11543 0.51927 0.11543 0.52969 0.11296 C 0.53386 0.1108 0.53212 0.11111 0.53455 0.11111 " pathEditMode="relative" ptsTypes="fffffffffffffffffffffffffffffffA">
                                      <p:cBhvr>
                                        <p:cTn id="173" dur="1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93827E-7 C 0.00625 -0.01636 0.00087 -0.04877 0.0066 -0.06327 C 0.01163 -0.07623 0.01094 -0.07068 0.01632 -0.07685 C 0.01771 -0.0784 0.01858 -0.08117 0.02014 -0.0821 C 0.02257 -0.08364 0.02518 -0.08303 0.02778 -0.08364 C 0.03281 -0.08673 0.03559 -0.0892 0.04132 -0.09043 C 0.04601 -0.09938 0.04879 -0.09722 0.05573 -0.09568 C 0.0566 -0.09506 0.05747 -0.09383 0.05851 -0.09383 C 0.06406 -0.09383 0.06962 -0.09383 0.075 -0.09568 C 0.07639 -0.0963 0.07674 -0.09938 0.07778 -0.10093 C 0.0849 -0.11142 0.08299 -0.10957 0.08837 -0.11265 C 0.09167 -0.12253 0.09774 -0.14167 0.10382 -0.14537 C 0.10573 -0.14475 0.10781 -0.14506 0.10955 -0.14352 C 0.11198 -0.14136 0.11563 -0.13086 0.11719 -0.12809 C 0.12066 -0.12191 0.12431 -0.11883 0.12882 -0.11605 C 0.1342 -0.1179 0.13976 -0.11944 0.14514 -0.1213 C 0.14879 -0.12253 0.15104 -0.12654 0.15469 -0.12809 C 0.15903 -0.13426 0.16372 -0.13611 0.1691 -0.13827 C 0.17587 -0.13704 0.1783 -0.13765 0.18351 -0.13333 " pathEditMode="relative" ptsTypes="ffffffffffffffffffA">
                                      <p:cBhvr>
                                        <p:cTn id="175" dur="1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5679E-6 C 0.00538 -0.00648 0.00938 -0.01019 0.01545 -0.01389 C 0.01736 -0.01327 0.01944 -0.01358 0.02118 -0.01204 C 0.02361 -0.00988 0.02795 -0.0037 0.02795 -0.0037 C 0.03663 -0.00617 0.03663 -0.01111 0.03837 -0.02593 C 0.03819 -0.03673 0.03177 -0.09105 0.04323 -0.09753 C 0.04583 -0.09691 0.04844 -0.09722 0.05087 -0.09599 C 0.05434 -0.09414 0.05573 -0.08457 0.05764 -0.08056 C 0.06007 -0.075 0.0625 -0.06944 0.06545 -0.06512 C 0.06806 -0.06142 0.07274 -0.05772 0.07587 -0.05494 C 0.07813 -0.05556 0.08056 -0.05494 0.08264 -0.05648 C 0.08629 -0.05895 0.08646 -0.06821 0.0875 -0.07377 C 0.08924 -0.08333 0.09254 -0.09105 0.09809 -0.09414 C 0.1026 -0.09228 0.10694 -0.09074 0.11146 -0.08889 C 0.1125 -0.08858 0.1125 -0.08519 0.11337 -0.08395 C 0.11667 -0.07901 0.11771 -0.07901 0.12118 -0.07716 C 0.12569 -0.07099 0.13056 -0.06667 0.13559 -0.06173 C 0.13906 -0.06235 0.14288 -0.0608 0.14618 -0.06327 C 0.1474 -0.0642 0.14688 -0.0679 0.14705 -0.07037 C 0.14879 -0.08889 0.14688 -0.0784 0.15 -0.09259 C 0.15469 -0.09043 0.15243 -0.09074 0.15677 -0.09074 " pathEditMode="relative" ptsTypes="ffffffffffffffffffffA">
                                      <p:cBhvr>
                                        <p:cTn id="177" dur="1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7284E-6 C 0.01059 -0.01111 0.02049 -0.01944 0.03351 -0.02407 C 0.03524 -0.02346 0.0375 -0.02376 0.03872 -0.02222 C 0.03976 -0.02068 0.04167 -0.01142 0.04271 -0.00864 C 0.04549 -0.00031 0.04688 0.0071 0.05156 0.01358 C 0.05504 0.02716 0.06615 0.03426 0.07622 0.03766 C 0.07969 0.03704 0.08351 0.03827 0.08646 0.0358 C 0.09097 0.03241 0.09236 0.02438 0.09566 0.01883 C 0.10469 0.025 0.10903 0.03735 0.11354 0.04938 C 0.11615 0.05587 0.1158 0.05895 0.12136 0.06142 C 0.12934 0.07192 0.14306 0.07222 0.15382 0.07346 C 0.1592 0.075 0.16181 0.07685 0.16545 0.0821 C 0.18438 0.08148 0.2033 0.08179 0.22222 0.08025 C 0.23715 0.07901 0.20208 0.06667 0.23264 0.08025 C 0.23698 0.09475 0.24219 0.10247 0.25469 0.10247 L 0.2559 0.11266 " pathEditMode="relative" rAng="0" ptsTypes="ffffffffffffffAA">
                                      <p:cBhvr>
                                        <p:cTn id="179" dur="1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4414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46914E-7 C 0.00417 0.00062 0.00868 -0.00154 0.0125 0.00186 C 0.01632 0.00525 0.01719 0.01513 0.02031 0.02037 C 0.02118 0.02809 0.02396 0.03179 0.025 0.0392 C 0.02708 0.0534 0.02864 0.06791 0.0309 0.0821 C 0.03125 0.08612 0.03038 0.09105 0.03177 0.09414 C 0.03281 0.09661 0.03507 0.09568 0.03663 0.09568 C 0.0434 0.09568 0.05 0.09476 0.05677 0.09414 C 0.06267 0.09044 0.0684 0.08179 0.07413 0.07686 C 0.07535 0.07593 0.07587 0.07315 0.07691 0.07192 C 0.07778 0.07099 0.07882 0.07068 0.07986 0.07007 C 0.0868 0.07439 0.08507 0.08704 0.0934 0.09414 C 0.09844 0.09352 0.10417 0.09507 0.10868 0.09075 C 0.11285 0.08673 0.11649 0.08118 0.12118 0.07871 C 0.12326 0.07624 0.12517 0.07315 0.12795 0.07346 C 0.13403 0.07377 0.14618 0.07686 0.14618 0.07686 C 0.14844 0.08858 0.15191 0.10093 0.1559 0.11112 C 0.15816 0.12439 0.1783 0.11667 0.18177 0.11636 C 0.19583 0.11914 0.18489 0.11358 0.19236 0.1247 C 0.19514 0.12902 0.20469 0.12963 0.20677 0.12994 C 0.21319 0.13334 0.21805 0.14136 0.22413 0.14537 C 0.23819 0.15463 0.25295 0.1605 0.26736 0.1676 C 0.27101 0.17377 0.27205 0.18179 0.27604 0.18642 C 0.28073 0.18457 0.28229 0.18365 0.28559 0.17778 " pathEditMode="relative" ptsTypes="fffffffffffffffffffffffA">
                                      <p:cBhvr>
                                        <p:cTn id="181" dur="1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C 0.0033 -0.00216 0.00642 -0.00309 0.00972 -0.00525 C 0.01302 -0.01111 0.01493 -0.01173 0.01927 -0.01389 C 0.02969 -0.00895 0.02951 0.01019 0.0375 0.02222 C 0.04479 0.03303 0.05746 0.03395 0.06632 0.0358 C 0.07604 0.03025 0.07431 0.02253 0.08073 0.01698 C 0.0908 0.00833 0.10399 0.00957 0.11441 0.00833 C 0.11719 0.00494 0.12118 -0.00525 0.12118 -0.00525 C 0.12066 -0.01451 0.11632 -0.03518 0.12309 -0.03951 C 0.12795 -0.03765 0.13125 -0.03395 0.13559 -0.03086 C 0.13785 -0.02932 0.14236 -0.02747 0.14236 -0.02747 C 0.14653 -0.02222 0.14878 -0.01944 0.15382 -0.01728 C 0.15521 -0.0108 0.15556 -0.01235 0.15295 -0.00525 C 0.15121 -0.00062 0.14722 0.00833 0.14722 0.00833 C 0.14687 0.01235 0.1474 0.01698 0.14618 0.02037 C 0.14549 0.02222 0.14288 0.02006 0.14236 0.02222 C 0.14236 0.02253 0.15069 0.03086 0.15191 0.03241 C 0.16007 0.03056 0.16684 0.02685 0.175 0.02377 C 0.18385 0.025 0.18993 0.02716 0.19809 0.03056 C 0.19965 0.0321 0.2033 0.03549 0.20486 0.03765 C 0.2059 0.0392 0.20642 0.04198 0.20764 0.04259 C 0.21163 0.04444 0.21597 0.04383 0.22014 0.04444 C 0.22656 0.04383 0.23299 0.04352 0.23941 0.04259 C 0.24045 0.04228 0.24132 0.04136 0.24236 0.04105 C 0.2474 0.03982 0.25764 0.03765 0.25764 0.03765 C 0.26059 0.03827 0.26354 0.03735 0.26632 0.0392 C 0.27222 0.04321 0.26163 0.04661 0.27014 0.04784 C 0.28038 0.04938 0.2908 0.04877 0.30104 0.04938 C 0.32604 0.05772 0.3151 0.05772 0.33368 0.05463 C 0.33524 0.05401 0.33698 0.05401 0.33854 0.05278 C 0.33976 0.05185 0.3401 0.04877 0.34132 0.04784 C 0.34444 0.04506 0.35121 0.04259 0.35486 0.04259 " pathEditMode="relative" ptsTypes="fffffffffffffffffffffffffffffffA">
                                      <p:cBhvr>
                                        <p:cTn id="183" dur="1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3457E-7 C 0.00121 -0.00833 0.00382 -0.01574 0.00573 -0.02376 C 0.0099 -0.04166 0.01406 -0.05679 0.02118 -0.0716 C 0.02656 -0.08271 0.02865 -0.09537 0.03559 -0.10401 C 0.04132 -0.09907 0.03906 -0.09753 0.04236 -0.08888 C 0.04427 -0.07685 0.04653 -0.06419 0.04913 -0.05277 C 0.04965 -0.04321 0.04809 -0.03209 0.05104 -0.02376 C 0.05174 -0.02191 0.05365 -0.02283 0.05486 -0.02222 C 0.05833 -0.02623 0.06024 -0.02962 0.0625 -0.0358 C 0.06684 -0.06388 0.06528 -0.03611 0.06632 -0.09567 C 0.07778 -0.09351 0.08542 -0.09382 0.09531 -0.08703 C 0.09809 -0.07932 0.09774 -0.06882 0.10104 -0.06141 C 0.10347 -0.05617 0.11094 -0.05185 0.11441 -0.04938 C 0.11285 -0.06203 0.11059 -0.07469 0.10868 -0.08703 C 0.10746 -0.09506 0.10729 -0.10339 0.10573 -0.11111 C 0.10885 -0.11481 0.11042 -0.11913 0.11354 -0.12283 C 0.11962 -0.12222 0.12587 -0.12376 0.13177 -0.12129 C 0.13316 -0.12067 0.13229 -0.11481 0.13368 -0.1145 C 0.15035 -0.11172 0.16701 -0.11327 0.18368 -0.11265 C 0.18698 -0.1108 0.18819 -0.10524 0.19132 -0.10401 C 0.1941 -0.10277 0.19705 -0.10308 0.2 -0.10246 C 0.20538 -0.09876 0.20851 -0.09691 0.21441 -0.09567 C 0.22708 -0.0966 0.23142 -0.09598 0.24132 -0.10246 C 0.24462 -0.10802 0.24722 -0.11358 0.25104 -0.1179 C 0.25642 -0.13179 0.26007 -0.11141 0.26632 -0.11111 C 0.28177 -0.11018 0.29705 -0.10987 0.3125 -0.10925 C 0.31389 -0.10246 0.31545 -0.09907 0.31823 -0.09382 C 0.32552 -0.0966 0.32361 -0.09938 0.32795 -0.10925 C 0.33003 -0.12561 0.32743 -0.15679 0.33559 -0.16234 C 0.33628 -0.16172 0.34115 -0.15709 0.34236 -0.15709 C 0.3441 -0.15709 0.34549 -0.15895 0.34722 -0.15895 " pathEditMode="relative" ptsTypes="ffffffffffffffffffffffffffffffA">
                                      <p:cBhvr>
                                        <p:cTn id="185" dur="1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4.19753E-6 C 0.01164 -0.00802 0.02431 -0.0182 0.03664 -0.02222 C 0.03924 -0.0216 0.04185 -0.02253 0.04428 -0.02067 C 0.04532 -0.02006 0.0448 -0.01697 0.04532 -0.01543 C 0.04654 -0.0108 0.04793 -0.00648 0.04914 -0.00185 C 0.04966 0.00031 0.05105 0.00155 0.05192 0.0034 C 0.05574 0.01266 0.05765 0.01698 0.06355 0.02223 C 0.06806 0.02161 0.07275 0.02315 0.07692 0.02038 C 0.07952 0.01852 0.07987 0.00155 0.08091 -0.00185 C 0.08247 -0.00679 0.08751 -0.01203 0.09046 -0.01358 C 0.09966 -0.0108 0.10348 0.0034 0.10869 0.01544 C 0.11043 0.03241 0.11095 0.0463 0.12032 0.05463 C 0.13352 0.05186 0.13681 0.05772 0.14046 0.0392 C 0.14168 0.01235 0.13959 0.01142 0.154 0.01359 C 0.16129 0.01729 0.16164 0.02408 0.16546 0.03426 C 0.16702 0.04476 0.16997 0.05155 0.17605 0.05463 C 0.17674 0.05463 0.19272 0.05494 0.1981 0.05124 C 0.20365 0.04754 0.19862 0.04784 0.204 0.04105 C 0.20765 0.03642 0.22171 0.03612 0.2231 0.03581 C 0.22848 0.03118 0.22935 0.03087 0.2356 0.03241 C 0.24046 0.05463 0.23438 0.03149 0.24046 0.04445 C 0.24376 0.05155 0.24463 0.05957 0.24914 0.06482 C 0.2514 0.07099 0.25348 0.0713 0.25678 0.07531 C 0.2632 0.07408 0.26963 0.07408 0.27605 0.07192 C 0.27692 0.07161 0.27727 0.06914 0.27796 0.06821 C 0.28126 0.06359 0.28438 0.06266 0.28855 0.05988 C 0.28994 0.05772 0.29376 0.05402 0.29428 0.0497 C 0.29584 0.03828 0.29324 0.03303 0.2981 0.02562 C 0.30331 0.0176 0.3139 0.0142 0.32032 0.0068 C 0.32345 -0.00061 0.32779 -0.00895 0.33282 -0.01203 C 0.3382 -0.02191 0.33543 -0.01944 0.34046 -0.02222 C 0.35331 -0.03703 0.36112 -0.02654 0.38178 -0.02561 C 0.38508 -0.02407 0.3882 -0.02222 0.3915 -0.02067 C 0.39723 -0.01759 0.40279 -0.03086 0.40782 -0.0324 C 0.41025 -0.03302 0.41286 -0.0324 0.41546 -0.0324 " pathEditMode="relative" ptsTypes="ffffffffffffffffffffffffffffffffffA">
                                      <p:cBhvr>
                                        <p:cTn id="187" dur="1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56 2.34568E-6 C 0.17864 -0.00834 0.18941 -0.02284 0.1967 -0.02562 C 0.20208 -0.03148 0.20781 -0.03364 0.21302 -0.03951 C 0.21753 -0.03642 0.2184 -0.02932 0.2217 -0.02408 C 0.22725 -0.01513 0.23263 -0.00679 0.23993 -0.0034 C 0.25989 -0.00618 0.25625 -0.00494 0.25451 -0.0463 C 0.25451 -0.04815 0.25381 -0.04969 0.25329 -0.05124 C 0.26302 -0.06358 0.25729 -0.06019 0.27066 -0.05834 C 0.27291 -0.05432 0.27517 -0.05031 0.27743 -0.0463 C 0.2809 -0.04013 0.2802 -0.02469 0.28316 -0.01729 C 0.28489 -0.01297 0.28784 -0.0105 0.28993 -0.00679 C 0.29253 0.0071 0.30763 -0.00124 0.31197 -0.00185 C 0.31458 -0.0142 0.31128 -0.02346 0.30816 -0.03426 C 0.30763 -0.03642 0.30625 -0.04105 0.30625 -0.04074 C 0.30885 -0.07932 0.31788 -0.06605 0.34375 -0.07006 C 0.34461 -0.08858 0.34132 -0.09815 0.35052 -0.10093 C 0.36128 -0.09908 0.35885 -0.10093 0.36493 -0.09074 C 0.37777 -0.09167 0.38524 -0.09259 0.3967 -0.09568 C 0.40069 -0.1034 0.39739 -0.09908 0.40729 -0.09568 C 0.41319 -0.09352 0.41788 -0.0929 0.42361 -0.08889 C 0.42986 -0.08982 0.43645 -0.08735 0.44184 -0.09229 C 0.44322 -0.09352 0.44427 -0.09599 0.44566 -0.09753 C 0.45225 -0.10401 0.46007 -0.10618 0.46684 -0.11111 C 0.46788 -0.11327 0.4684 -0.11729 0.46979 -0.1179 C 0.47882 -0.12068 0.47795 -0.10834 0.48125 -0.09939 C 0.48211 -0.09105 0.48194 -0.07994 0.48697 -0.07716 C 0.49427 -0.0784 0.50104 -0.07901 0.50816 -0.08056 C 0.51406 -0.08179 0.52048 -0.09229 0.52638 -0.09568 C 0.53159 -0.09506 0.5368 -0.09599 0.54184 -0.09414 C 0.5434 -0.09352 0.54427 -0.09043 0.54566 -0.08889 C 0.5526 -0.08025 0.55816 -0.07099 0.56684 -0.07006 C 0.59409 -0.06729 0.59375 -0.08457 0.59375 -0.06667 " pathEditMode="relative" rAng="0" ptsTypes="fffffffffffffffffffffffffffffffA">
                                      <p:cBhvr>
                                        <p:cTn id="189" dur="1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76" y="-5679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7284E-6 C 0.00746 -0.00401 0.0125 0.00679 0.01736 0.01543 C 0.01875 0.02685 0.02482 0.03272 0.02691 0.0429 C 0.02847 0.05031 0.02743 0.0463 0.02986 0.05463 C 0.03073 0.06173 0.03142 0.06605 0.03368 0.07192 C 0.03455 0.07624 0.03455 0.08117 0.03559 0.0855 C 0.03698 0.09105 0.03941 0.09568 0.04132 0.10093 C 0.04462 0.11019 0.03941 0.10247 0.04427 0.11296 C 0.04653 0.11759 0.04965 0.12284 0.05295 0.12469 C 0.0533 0.12438 0.06805 0.11821 0.06823 0.1179 C 0.07048 0.11389 0.06215 0.09753 0.06354 0.09074 C 0.06475 0.08457 0.07118 0.06883 0.07396 0.06513 C 0.07621 0.06204 0.0809 0.05988 0.08368 0.05803 C 0.09444 0.05926 0.1033 0.0605 0.11354 0.06513 C 0.11475 0.05741 0.1125 0.04105 0.1125 0.04136 C 0.11319 0.03148 0.10955 0.01667 0.11441 0.01204 C 0.13038 -0.00308 0.13767 0.01482 0.15 0.01883 C 0.1533 0.02469 0.15607 0.04167 0.15955 0.04445 C 0.16198 0.0463 0.16475 0.04661 0.16736 0.04784 C 0.17309 0.04722 0.17899 0.04877 0.18455 0.0463 C 0.18594 0.04568 0.18507 0.03982 0.18646 0.03951 C 0.18993 0.03889 0.19288 0.04414 0.19618 0.0463 C 0.20156 0.05587 0.20798 0.06173 0.2125 0.07346 C 0.21354 0.07624 0.21753 0.09198 0.22118 0.09229 C 0.23975 0.09445 0.25833 0.09445 0.27691 0.09568 C 0.28975 0.09877 0.28073 0.0963 0.28854 0.10617 C 0.29705 0.15494 0.33403 0.14105 0.35573 0.14198 C 0.35833 0.14259 0.36128 0.14136 0.36354 0.14352 C 0.36597 0.14568 0.36666 0.15278 0.36927 0.15401 C 0.37153 0.15525 0.37378 0.15617 0.37604 0.15741 C 0.37795 0.15957 0.38298 0.14722 0.38489 0.14938 C 0.38576 0.15062 0.39323 0.14475 0.39427 0.14568 C 0.40278 0.1534 0.43333 0.13457 0.4401 0.13457 " pathEditMode="relative" rAng="0" ptsTypes="fffffffffffffffffffffffffffffffff">
                                      <p:cBhvr>
                                        <p:cTn id="191" dur="1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97" y="7778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88889E-6 C 0.02258 0.00864 0.0514 -0.02068 0.0665 0.01388 C 0.06772 0.02283 0.06789 0.03456 0.07032 0.0429 C 0.07275 0.05061 0.07865 0.05462 0.08282 0.05833 C 0.08595 0.06944 0.08421 0.07253 0.0915 0.07716 C 0.09706 0.07499 0.1007 0.06975 0.10591 0.06512 C 0.11129 0.05493 0.12049 0.04999 0.12796 0.04629 C 0.14966 0.04876 0.15279 0.04197 0.16546 0.05648 C 0.16633 0.06265 0.16633 0.06913 0.16737 0.0753 C 0.16824 0.08117 0.17223 0.0858 0.17414 0.09074 C 0.17449 0.09969 0.17466 0.12623 0.17709 0.13703 C 0.17779 0.13981 0.18161 0.14135 0.18282 0.14197 C 0.18959 0.14135 0.19636 0.1429 0.20296 0.14043 C 0.20418 0.14012 0.20105 0.13734 0.20105 0.13518 C 0.20105 0.12654 0.20157 0.1179 0.20296 0.10956 C 0.20348 0.10617 0.21147 0.09783 0.21164 0.09753 C 0.21824 0.09043 0.22327 0.0858 0.23091 0.08395 C 0.23525 0.08549 0.23924 0.0895 0.24341 0.09074 C 0.24845 0.09228 0.25869 0.09413 0.25869 0.09413 C 0.26442 0.09783 0.26303 0.10895 0.26459 0.1182 C 0.26563 0.12469 0.26685 0.12561 0.26928 0.12993 C 0.26963 0.13333 0.26841 0.1395 0.27032 0.14043 C 0.28265 0.14722 0.28317 0.14259 0.28751 0.13178 C 0.28907 0.11574 0.28942 0.09969 0.28664 0.08395 C 0.28699 0.08178 0.28664 0.0787 0.28751 0.07716 C 0.28786 0.07654 0.29723 0.07067 0.2981 0.07037 C 0.30921 0.07222 0.31338 0.07438 0.31928 0.09074 C 0.3198 0.09537 0.3231 0.11697 0.32414 0.11975 C 0.32483 0.1216 0.32952 0.12407 0.33091 0.12499 C 0.33647 0.1287 0.34029 0.13487 0.34619 0.13703 C 0.35227 0.13641 0.35886 0.13919 0.36459 0.13518 C 0.3672 0.13333 0.36841 0.1216 0.36841 0.1216 C 0.37084 0.09783 0.37431 0.07098 0.3665 0.04969 C 0.36841 0.03055 0.37848 0.03827 0.38751 0.0395 C 0.39168 0.04475 0.3948 0.04999 0.39914 0.05493 C 0.40018 0.05617 0.40209 0.05833 0.40209 0.05833 C 0.41077 0.05771 0.41945 0.05864 0.42796 0.05648 C 0.43369 0.05493 0.43612 0.04783 0.44046 0.0429 C 0.44358 0.0395 0.44775 0.03827 0.45105 0.03611 C 0.45886 0.03117 0.46338 0.02407 0.47223 0.02407 " pathEditMode="relative" ptsTypes="fffffffffffffffffffffffffffffffffffffffA">
                                      <p:cBhvr>
                                        <p:cTn id="193" dur="1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7284E-6 C 0.00573 0.00123 0.01268 -0.00124 0.01719 0.00525 C 0.01806 0.00648 0.01806 0.00926 0.0191 0.01018 C 0.02049 0.01173 0.0224 0.01111 0.02396 0.01204 C 0.03125 0.01605 0.03785 0.02129 0.0441 0.02901 C 0.04653 0.04599 0.05261 0.06204 0.06146 0.07006 C 0.06389 0.07685 0.06667 0.07963 0.07101 0.0821 C 0.07535 0.08796 0.07813 0.09043 0.08351 0.09228 C 0.08837 0.09105 0.0934 0.09136 0.09809 0.08889 C 0.09896 0.08827 0.09879 0.0858 0.09896 0.08395 C 0.09948 0.07592 0.09861 0.06759 0.1 0.05988 C 0.10156 0.05154 0.11215 0.02932 0.11632 0.02407 C 0.12031 0.02623 0.1217 0.03025 0.12396 0.03611 C 0.12674 0.05401 0.12674 0.07037 0.13646 0.08055 C 0.1375 0.08148 0.1382 0.08364 0.13941 0.08395 C 0.14931 0.08549 0.1592 0.08488 0.1691 0.08549 C 0.17969 0.0895 0.19792 0.07099 0.20764 0.05988 C 0.20868 0.06204 0.20972 0.0642 0.21059 0.06667 C 0.21198 0.07006 0.21441 0.07685 0.21441 0.07685 C 0.21927 0.11636 0.22413 0.10926 0.24896 0.1145 C 0.26528 0.11358 0.27674 0.12129 0.28837 0.10617 C 0.2908 0.09383 0.29705 0.08765 0.30382 0.08395 C 0.32465 0.08549 0.34549 0.08611 0.36632 0.0821 C 0.37535 0.07839 0.37587 0.07778 0.39028 0.0821 C 0.39323 0.08302 0.39254 0.09537 0.3941 0.09753 C 0.39601 0.1 0.39861 0.09938 0.40087 0.10092 C 0.41094 0.13704 0.44757 0.10864 0.4625 0.10771 C 0.46649 0.11512 0.46702 0.12191 0.47205 0.12654 C 0.47691 0.12592 0.48177 0.12654 0.48646 0.125 C 0.48941 0.12407 0.49427 0.11883 0.49809 0.1179 C 0.50851 0.11543 0.51927 0.11543 0.52969 0.11296 C 0.53386 0.1108 0.53212 0.11111 0.53455 0.11111 " pathEditMode="relative" ptsTypes="fffffffffffffffffffffffffffffffA">
                                      <p:cBhvr>
                                        <p:cTn id="195" dur="1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8" grpId="1" animBg="1"/>
      <p:bldP spid="193" grpId="0"/>
      <p:bldP spid="193" grpId="1"/>
      <p:bldP spid="194" grpId="0" animBg="1"/>
      <p:bldP spid="19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411510"/>
            <a:ext cx="8208035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Электрический ток — это упорядоченное движение заряженных частиц</a:t>
            </a: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1826" y="3924170"/>
            <a:ext cx="8748464" cy="735812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Ток в разомкнутой цепи очень скоро прекратится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 rot="16200000">
            <a:off x="4053247" y="-2555517"/>
            <a:ext cx="3197745" cy="9937104"/>
            <a:chOff x="6804248" y="1943151"/>
            <a:chExt cx="428400" cy="2547783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52325"/>
            <a:stretch/>
          </p:blipFill>
          <p:spPr>
            <a:xfrm>
              <a:off x="6804251" y="1943151"/>
              <a:ext cx="427290" cy="2190936"/>
            </a:xfrm>
            <a:prstGeom prst="rect">
              <a:avLst/>
            </a:prstGeom>
          </p:spPr>
        </p:pic>
        <p:pic>
          <p:nvPicPr>
            <p:cNvPr id="8" name="Рисунок 7"/>
            <p:cNvPicPr preferRelativeResize="0">
              <a:picLocks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92235"/>
            <a:stretch/>
          </p:blipFill>
          <p:spPr>
            <a:xfrm rot="10800000" flipH="1">
              <a:off x="6804248" y="4134088"/>
              <a:ext cx="428400" cy="356846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8567567" y="2067694"/>
            <a:ext cx="216024" cy="216024"/>
            <a:chOff x="2826961" y="2665462"/>
            <a:chExt cx="914400" cy="914400"/>
          </a:xfrm>
        </p:grpSpPr>
        <p:sp>
          <p:nvSpPr>
            <p:cNvPr id="10" name="Овал 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Минус 1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8561625" y="2455141"/>
            <a:ext cx="216024" cy="216024"/>
            <a:chOff x="2826961" y="2665462"/>
            <a:chExt cx="914400" cy="914400"/>
          </a:xfrm>
        </p:grpSpPr>
        <p:sp>
          <p:nvSpPr>
            <p:cNvPr id="13" name="Овал 1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Минус 1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956376" y="2169764"/>
            <a:ext cx="216024" cy="216024"/>
            <a:chOff x="2826961" y="2665462"/>
            <a:chExt cx="914400" cy="914400"/>
          </a:xfrm>
        </p:grpSpPr>
        <p:sp>
          <p:nvSpPr>
            <p:cNvPr id="16" name="Овал 1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Минус 1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8555683" y="2787774"/>
            <a:ext cx="216024" cy="216024"/>
            <a:chOff x="2826961" y="2665462"/>
            <a:chExt cx="914400" cy="914400"/>
          </a:xfrm>
        </p:grpSpPr>
        <p:sp>
          <p:nvSpPr>
            <p:cNvPr id="19" name="Овал 1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Минус 1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7929688" y="2772493"/>
            <a:ext cx="216024" cy="216024"/>
            <a:chOff x="2826961" y="2665462"/>
            <a:chExt cx="914400" cy="914400"/>
          </a:xfrm>
        </p:grpSpPr>
        <p:sp>
          <p:nvSpPr>
            <p:cNvPr id="22" name="Овал 2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Минус 2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596336" y="2465038"/>
            <a:ext cx="216024" cy="216024"/>
            <a:chOff x="2826961" y="2665462"/>
            <a:chExt cx="914400" cy="914400"/>
          </a:xfrm>
        </p:grpSpPr>
        <p:sp>
          <p:nvSpPr>
            <p:cNvPr id="25" name="Овал 2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Минус 2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8" name="Прямая со стрелкой 27"/>
          <p:cNvCxnSpPr/>
          <p:nvPr/>
        </p:nvCxnSpPr>
        <p:spPr>
          <a:xfrm>
            <a:off x="2503040" y="1923678"/>
            <a:ext cx="630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520288" y="3219822"/>
            <a:ext cx="630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604880" y="1417257"/>
                <a:ext cx="458009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880" y="1417257"/>
                <a:ext cx="458009" cy="506421"/>
              </a:xfrm>
              <a:prstGeom prst="rect">
                <a:avLst/>
              </a:prstGeom>
              <a:blipFill rotWithShape="1">
                <a:blip r:embed="rId4"/>
                <a:stretch>
                  <a:fillRect t="-1190" r="-26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604448" y="3219822"/>
                <a:ext cx="458009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4448" y="3219822"/>
                <a:ext cx="458009" cy="506421"/>
              </a:xfrm>
              <a:prstGeom prst="rect">
                <a:avLst/>
              </a:prstGeom>
              <a:blipFill rotWithShape="1">
                <a:blip r:embed="rId5"/>
                <a:stretch>
                  <a:fillRect t="-1205" r="-26316" b="-265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Прямая со стрелкой 32"/>
          <p:cNvCxnSpPr/>
          <p:nvPr/>
        </p:nvCxnSpPr>
        <p:spPr>
          <a:xfrm flipH="1">
            <a:off x="2520288" y="2277776"/>
            <a:ext cx="630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2520472" y="2665223"/>
            <a:ext cx="630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555776" y="2641393"/>
                <a:ext cx="572016" cy="506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641393"/>
                <a:ext cx="572016" cy="506421"/>
              </a:xfrm>
              <a:prstGeom prst="rect">
                <a:avLst/>
              </a:prstGeom>
              <a:blipFill rotWithShape="1">
                <a:blip r:embed="rId6"/>
                <a:stretch>
                  <a:fillRect t="-1205" r="-22340" b="-265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Группа 3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7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600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2.46914E-7 C -0.00659 0.00062 -0.01562 -0.0071 -0.01978 0.00185 C -0.02569 0.0142 -0.01492 0.04753 -0.02395 0.05 C -0.03194 0.05216 -0.03992 0.05123 -0.04791 0.05185 C -0.04999 0.0642 -0.05173 0.06821 -0.05624 0.07778 C -0.05885 0.08302 -0.06562 0.09074 -0.06562 0.09074 C -0.06631 0.09691 -0.06579 0.10401 -0.0677 0.10926 C -0.06857 0.11204 -0.07117 0.11111 -0.07291 0.11111 C -0.08471 0.11111 -0.09652 0.10988 -0.10832 0.10926 C -0.11232 0.10679 -0.11527 0.10216 -0.11874 0.09815 C -0.11944 0.09197 -0.11839 0.08395 -0.12082 0.07963 C -0.12221 0.07716 -0.12464 0.08272 -0.12603 0.08518 C -0.12812 0.08889 -0.12933 0.09414 -0.13124 0.09815 C -0.1361 0.10864 -0.14357 0.11852 -0.14999 0.12593 C -0.15381 0.13611 -0.15103 0.14136 -0.15832 0.14444 C -0.16596 0.14321 -0.1736 0.14259 -0.18124 0.14074 C -0.19148 0.13827 -0.1993 0.12284 -0.20937 0.11852 C -0.21145 0.11481 -0.21353 0.11111 -0.21562 0.10741 C -0.21787 0.10339 -0.21909 0.09784 -0.21978 0.09259 C -0.22013 0.09012 -0.21978 0.08704 -0.22082 0.08518 C -0.22308 0.08117 -0.22638 0.07901 -0.22916 0.07593 C -0.25034 0.07654 -0.27169 0.07531 -0.2927 0.07778 C -0.29687 0.07809 -0.29687 0.09043 -0.29999 0.09444 C -0.30381 0.09907 -0.30711 0.10185 -0.31145 0.1037 C -0.31892 0.11142 -0.32517 0.11327 -0.3335 0.10741 C -0.33298 0.10247 -0.3328 0.09753 -0.33228 0.09259 C -0.33194 0.08889 -0.33037 0.08148 -0.33037 0.08148 C -0.33055 0.07716 -0.33003 0.07222 -0.33124 0.06852 C -0.33194 0.06636 -0.33419 0.06667 -0.33541 0.06667 C -0.34374 0.06667 -0.35207 0.0679 -0.36041 0.06852 C -0.36718 0.0716 -0.37308 0.08025 -0.3802 0.08148 C -0.3861 0.08241 -0.39201 0.08272 -0.39791 0.08333 C -0.41492 0.09197 -0.40711 0.08951 -0.43853 0.08518 C -0.44791 0.08395 -0.45607 0.07315 -0.46562 0.07222 C -0.48471 0.07068 -0.50381 0.06975 -0.52291 0.06852 C -0.52673 0.06697 -0.53124 0.06914 -0.53437 0.06481 C -0.53714 0.06111 -0.53662 0.05309 -0.53853 0.04815 C -0.54513 0.03179 -0.55971 0.00278 -0.57082 -0.0037 C -0.57933 -0.00124 -0.57951 0.00216 -0.58437 0.01481 C -0.58576 0.01852 -0.58714 0.02222 -0.58853 0.02593 C -0.58923 0.02778 -0.59062 0.03148 -0.59062 0.03148 C -0.59392 0.0608 -0.61579 0.06759 -0.6302 0.06852 C -0.64409 0.06944 -0.65798 0.06975 -0.67187 0.07037 C -0.67812 0.07315 -0.67951 0.07253 -0.68437 0.07778 C -0.68645 0.07994 -0.68819 0.08426 -0.69062 0.08518 C -0.69235 0.0858 -0.69409 0.08611 -0.69582 0.08704 C -0.69791 0.08796 -0.70207 0.09074 -0.70207 0.09074 C -0.70832 0.09012 -0.71475 0.09105 -0.72082 0.08889 C -0.72412 0.08765 -0.72395 0.08148 -0.72499 0.07778 C -0.7269 0.07099 -0.72951 0.06883 -0.73332 0.06667 C -0.7368 0.07068 -0.73523 0.07037 -0.73749 0.07037 " pathEditMode="relative" ptsTypes="ffffffffffffffffffffffffffffffffffffffffffffffffffA">
                                      <p:cBhvr>
                                        <p:cTn id="4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2.46914E-7 C -0.00659 0.00062 -0.01562 -0.0071 -0.01978 0.00185 C -0.02569 0.0142 -0.01492 0.04753 -0.02395 0.05 C -0.03194 0.05216 -0.03992 0.05123 -0.04791 0.05185 C -0.04999 0.0642 -0.05173 0.06821 -0.05624 0.07778 C -0.05885 0.08302 -0.06562 0.09074 -0.06562 0.09074 C -0.06631 0.09691 -0.06579 0.10401 -0.0677 0.10926 C -0.06857 0.11204 -0.07117 0.11111 -0.07291 0.11111 C -0.08471 0.11111 -0.09652 0.10988 -0.10832 0.10926 C -0.11232 0.10679 -0.11527 0.10216 -0.11874 0.09815 C -0.11944 0.09197 -0.11839 0.08395 -0.12082 0.07963 C -0.12221 0.07716 -0.12464 0.08272 -0.12603 0.08518 C -0.12812 0.08889 -0.12933 0.09414 -0.13124 0.09815 C -0.1361 0.10864 -0.14357 0.11852 -0.14999 0.12593 C -0.15381 0.13611 -0.15103 0.14136 -0.15832 0.14444 C -0.16596 0.14321 -0.1736 0.14259 -0.18124 0.14074 C -0.19148 0.13827 -0.1993 0.12284 -0.20937 0.11852 C -0.21145 0.11481 -0.21353 0.11111 -0.21562 0.10741 C -0.21787 0.10339 -0.21909 0.09784 -0.21978 0.09259 C -0.22013 0.09012 -0.21978 0.08704 -0.22082 0.08518 C -0.22308 0.08117 -0.22638 0.07901 -0.22916 0.07593 C -0.25034 0.07654 -0.27169 0.07531 -0.2927 0.07778 C -0.29687 0.07809 -0.29687 0.09043 -0.29999 0.09444 C -0.30381 0.09907 -0.30711 0.10185 -0.31145 0.1037 C -0.31892 0.11142 -0.32517 0.11327 -0.3335 0.10741 C -0.33298 0.10247 -0.3328 0.09753 -0.33228 0.09259 C -0.33194 0.08889 -0.33037 0.08148 -0.33037 0.08148 C -0.33055 0.07716 -0.33003 0.07222 -0.33124 0.06852 C -0.33194 0.06636 -0.33419 0.06667 -0.33541 0.06667 C -0.34374 0.06667 -0.35207 0.0679 -0.36041 0.06852 C -0.36718 0.0716 -0.37308 0.08025 -0.3802 0.08148 C -0.3861 0.08241 -0.39201 0.08272 -0.39791 0.08333 C -0.41492 0.09197 -0.40711 0.08951 -0.43853 0.08518 C -0.44791 0.08395 -0.45607 0.07315 -0.46562 0.07222 C -0.48471 0.07068 -0.50381 0.06975 -0.52291 0.06852 C -0.52673 0.06697 -0.53124 0.06914 -0.53437 0.06481 C -0.53714 0.06111 -0.53662 0.05309 -0.53853 0.04815 C -0.54513 0.03179 -0.55971 0.00278 -0.57082 -0.0037 C -0.57933 -0.00124 -0.57951 0.00216 -0.58437 0.01481 C -0.58576 0.01852 -0.58714 0.02222 -0.58853 0.02593 C -0.58923 0.02778 -0.59062 0.03148 -0.59062 0.03148 C -0.59392 0.0608 -0.61579 0.06759 -0.6302 0.06852 C -0.64409 0.06944 -0.65798 0.06975 -0.67187 0.07037 C -0.67812 0.07315 -0.67951 0.07253 -0.68437 0.07778 C -0.68645 0.07994 -0.68819 0.08426 -0.69062 0.08518 C -0.69235 0.0858 -0.69409 0.08611 -0.69582 0.08704 C -0.69791 0.08796 -0.70207 0.09074 -0.70207 0.09074 C -0.70832 0.09012 -0.71475 0.09105 -0.72082 0.08889 C -0.72412 0.08765 -0.72395 0.08148 -0.72499 0.07778 C -0.7269 0.07099 -0.72951 0.06883 -0.73332 0.06667 C -0.7368 0.07068 -0.73523 0.07037 -0.73749 0.07037 " pathEditMode="relative" ptsTypes="ffffffffffffffffffffffffffffffffffffffffffffffffffA">
                                      <p:cBhvr>
                                        <p:cTn id="4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08642E-6 C -0.00173 -0.00062 -0.00347 -0.00185 -0.0052 -0.00185 C -0.06232 -0.00185 -0.04218 -0.02315 -0.04791 0.04815 C -0.04809 0.05031 -0.05 0.05062 -0.05104 0.05185 C -0.05729 0.05062 -0.06354 0.05031 -0.06979 0.04815 C -0.071 0.04784 -0.07187 0.04537 -0.07291 0.04444 C -0.07708 0.04074 -0.08159 0.03796 -0.08541 0.03333 C -0.09809 0.01759 -0.09027 0.02315 -0.09791 0.01852 C -0.09843 0.01759 -0.10277 0.00926 -0.10416 0.00926 C -0.10798 0.00926 -0.11493 0.02191 -0.11979 0.02407 C -0.12448 0.03241 -0.12986 0.03179 -0.13645 0.03333 C -0.15139 0.03179 -0.16649 0.03179 -0.18125 0.02778 C -0.18437 0.02685 -0.1875 0.025 -0.19062 0.02407 C -0.19687 0.02253 -0.20937 0.02037 -0.20937 0.02037 C -0.26163 0.03117 -0.18455 0.00463 -0.22812 0.07963 C -0.23541 0.09197 -0.24826 0.07839 -0.25833 0.07778 C -0.25868 0.07222 -0.25711 0.06512 -0.25937 0.06111 C -0.26111 0.05802 -0.26441 0.06142 -0.26666 0.06296 C -0.27187 0.06636 -0.27552 0.07747 -0.27812 0.08518 C -0.27916 0.09259 -0.27986 0.09753 -0.28229 0.1037 C -0.30069 0.10062 -0.31805 0.0892 -0.33645 0.08518 C -0.3434 0.08117 -0.35104 0.08117 -0.35833 0.07963 C -0.36614 0.07376 -0.37222 0.06389 -0.3802 0.05926 C -0.38246 0.05339 -0.38385 0.04629 -0.38645 0.04074 C -0.39288 0.02685 -0.40416 0.02562 -0.41354 0.02407 C -0.41979 0.02037 -0.421 0.02994 -0.425 0.03704 C -0.42465 0.04197 -0.42517 0.04753 -0.42395 0.05185 C -0.42205 0.05864 -0.41788 0.06234 -0.41562 0.06852 C -0.41823 0.08734 -0.42656 0.07592 -0.43229 0.06852 C -0.43576 0.05586 -0.4401 0.04599 -0.44479 0.03518 C -0.44826 0.02747 -0.44826 0.01944 -0.45312 0.01666 C -0.47187 0.01821 -0.46979 0.01852 -0.48229 0.02407 C -0.48455 0.03642 -0.49288 0.05 -0.49895 0.05741 C -0.50833 0.06852 -0.49531 0.04845 -0.5052 0.06296 C -0.50885 0.06852 -0.51059 0.07438 -0.51458 0.07963 C -0.53455 0.07747 -0.55434 0.07006 -0.57395 0.06296 C -0.57673 0.0642 -0.5802 0.06296 -0.58229 0.06666 C -0.5835 0.06883 -0.58264 0.07407 -0.58125 0.07592 C -0.57986 0.07778 -0.57777 0.07469 -0.57604 0.07407 C -0.57465 0.0571 -0.57569 0.06512 -0.57291 0.05 C -0.57257 0.04815 -0.57187 0.04444 -0.57187 0.04444 C -0.57222 0.04136 -0.5717 0.03734 -0.57291 0.03518 C -0.57361 0.03395 -0.57413 0.03889 -0.57395 0.04074 C -0.57343 0.05 -0.57257 0.05957 -0.57083 0.06852 C -0.57031 0.07099 -0.56857 0.07191 -0.5677 0.07407 C -0.56371 0.08271 -0.55746 0.09352 -0.55208 0.1 C -0.56649 0.11265 -0.58298 0.09197 -0.59791 0.08889 C -0.61198 0.08055 -0.62725 0.07963 -0.64166 0.07222 C -0.64427 0.05833 -0.64027 0.03179 -0.65 0.02592 C -0.65399 0.02037 -0.65642 0.0142 -0.66041 0.00926 C -0.6618 0.00555 -0.66458 -0.00185 -0.66458 -0.00185 " pathEditMode="relative" ptsTypes="ffffffffffffffffffffffffffffffffffffffffffffffffffA">
                                      <p:cBhvr>
                                        <p:cTn id="4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5.55556E-6 C -0.00817 -0.00154 -0.01233 -0.00462 -0.0198 -0.0074 C -0.02431 -0.01357 -0.029 -0.01728 -0.03438 -0.02036 C -0.0389 -0.02623 -0.04254 -0.03086 -0.04792 -0.03333 C -0.0639 -0.05246 -0.09896 -0.04752 -0.11251 -0.04814 C -0.12258 -0.05709 -0.13508 -0.05339 -0.14584 -0.0611 C -0.1632 -0.09197 -0.17605 -0.0858 -0.20313 -0.08703 C -0.21181 -0.09073 -0.20331 -0.0861 -0.21042 -0.09259 C -0.2139 -0.09567 -0.21806 -0.09598 -0.22188 -0.09814 C -0.22396 -0.09938 -0.22813 -0.10184 -0.22813 -0.10184 C -0.25365 -0.09999 -0.2764 -0.09228 -0.30209 -0.09073 C -0.30695 -0.08857 -0.31181 -0.08734 -0.31667 -0.08518 C -0.3224 -0.07839 -0.31702 -0.08363 -0.32605 -0.07962 C -0.33351 -0.07623 -0.33907 -0.07036 -0.34688 -0.06851 C -0.35608 -0.06296 -0.36407 -0.05771 -0.37292 -0.04999 C -0.37761 -0.04567 -0.38386 -0.04536 -0.38855 -0.04073 C -0.3941 -0.03518 -0.40174 -0.02376 -0.4073 -0.02036 C -0.41355 -0.01666 -0.41962 -0.00987 -0.42605 -0.0074 C -0.43317 -0.00462 -0.44063 -0.00215 -0.44792 5.55556E-6 C -0.44966 0.00124 -0.45122 0.00371 -0.45313 0.00371 C -0.50105 0.00741 -0.58907 0.00433 -0.62917 0.00371 C -0.63039 0.0034 -0.64271 0.00309 -0.64688 5.55556E-6 C -0.65244 -0.00431 -0.65452 -0.00709 -0.66146 -0.00925 C -0.67223 -0.01234 -0.68282 -0.01481 -0.69376 -0.01481 " pathEditMode="relative" ptsTypes="fffffffffffffffffffffffA">
                                      <p:cBhvr>
                                        <p:cTn id="5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32099E-6 C -0.00434 -0.02284 -0.02465 -0.02747 -0.03646 -0.02963 C -0.04548 -0.03487 -0.05712 -0.03734 -0.06666 -0.03889 C -0.07482 -0.04259 -0.08264 -0.04722 -0.08958 -0.05555 C -0.09444 -0.05494 -0.09948 -0.05586 -0.10416 -0.0537 C -0.10885 -0.05154 -0.10399 -0.02253 -0.10312 -0.01481 C -0.10347 -0.00123 -0.10139 0.0142 -0.10521 0.02593 C -0.11094 0.04383 -0.13767 0.04877 -0.14791 0.05 C -0.16007 0.05155 -0.17239 0.05247 -0.18437 0.05371 C -0.20712 0.05864 -0.22205 0.05062 -0.24271 0.04445 C -0.25139 0.03827 -0.26059 0.03303 -0.26979 0.02963 C -0.2783 0.02192 -0.28698 0.01605 -0.29583 0.00926 C -0.29861 0.0071 -0.30121 0.00371 -0.30416 0.00185 C -0.30625 0.00062 -0.30851 0.00031 -0.31041 -0.00185 C -0.31614 -0.00864 -0.32239 -0.0145 -0.32916 -0.01666 C -0.33785 -0.02284 -0.34705 -0.02222 -0.35625 -0.02407 C -0.36597 -0.02345 -0.37587 -0.02561 -0.38541 -0.02222 C -0.38732 -0.0216 -0.38732 -0.01574 -0.38854 -0.01296 C -0.39045 -0.00895 -0.39479 -0.00185 -0.39479 -0.00185 C -0.39861 -0.00247 -0.4026 -0.00185 -0.40625 -0.0037 C -0.40764 -0.00432 -0.41076 -0.01265 -0.41146 -0.01481 C -0.41476 -0.02531 -0.41753 -0.03703 -0.42187 -0.04629 C -0.43107 -0.06574 -0.45087 -0.06389 -0.4625 -0.06481 C -0.47118 -0.07006 -0.47621 -0.07222 -0.48541 -0.07407 C -0.50069 -0.08487 -0.48351 -0.07407 -0.51979 -0.07963 C -0.52535 -0.08055 -0.5309 -0.08426 -0.53646 -0.08518 C -0.55173 -0.08456 -0.56701 -0.08456 -0.58229 -0.08333 C -0.58576 -0.08302 -0.58646 -0.07932 -0.58646 -0.07407 " pathEditMode="relative" ptsTypes="fffffffffffffffffffffffffffA">
                                      <p:cBhvr>
                                        <p:cTn id="5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45679E-6 C -0.0184 0.0037 -0.03507 -0.00494 -0.05312 -0.00741 C -0.07812 -0.0108 -0.10312 -0.0108 -0.12812 -0.01296 C -0.13958 -0.01636 -0.15365 -0.02315 -0.1625 -0.00741 C -0.16372 -0.00185 -0.16493 0.00401 -0.16667 0.00926 C -0.16788 0.01296 -0.17083 0.02037 -0.17083 0.02037 C -0.18229 0.01821 -0.19462 0.02099 -0.20521 0.01296 C -0.21319 0.00679 -0.22066 -0.00247 -0.22917 -0.00556 C -0.23906 -0.01852 -0.25347 -0.02901 -0.26562 -0.03333 C -0.27431 -0.04259 -0.26736 -0.03704 -0.27917 -0.04074 C -0.28437 -0.04228 -0.28958 -0.04753 -0.29479 -0.05 C -0.30486 -0.05525 -0.31562 -0.05648 -0.32604 -0.05926 C -0.34323 -0.06944 -0.32517 -0.05926 -0.37292 -0.06296 C -0.37795 -0.06327 -0.38264 -0.06698 -0.3875 -0.06852 C -0.39757 -0.07191 -0.41736 -0.07346 -0.42292 -0.07407 C -0.44462 -0.08519 -0.42031 -0.07377 -0.47083 -0.07963 C -0.47622 -0.08025 -0.48108 -0.08673 -0.48646 -0.08704 C -0.5066 -0.08858 -0.52674 -0.08827 -0.54687 -0.08889 C -0.56076 -0.09136 -0.57465 -0.09352 -0.58854 -0.0963 C -0.60087 -0.09475 -0.61267 -0.09074 -0.625 -0.09074 " pathEditMode="relative" ptsTypes="fffffffffffffffffffA">
                                      <p:cBhvr>
                                        <p:cTn id="5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/>
      <p:bldP spid="31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19622"/>
            <a:ext cx="4826309" cy="2842696"/>
          </a:xfrm>
        </p:spPr>
      </p:pic>
      <p:grpSp>
        <p:nvGrpSpPr>
          <p:cNvPr id="5" name="Группа 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1308511" y="3054132"/>
            <a:ext cx="1685618" cy="1043478"/>
            <a:chOff x="1043608" y="987574"/>
            <a:chExt cx="1512168" cy="936104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1691680" y="1203598"/>
              <a:ext cx="0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1907704" y="987574"/>
              <a:ext cx="0" cy="9361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1907704" y="1455626"/>
              <a:ext cx="64807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1043608" y="1458467"/>
              <a:ext cx="64807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Плюс 32"/>
            <p:cNvSpPr>
              <a:spLocks noChangeAspect="1"/>
            </p:cNvSpPr>
            <p:nvPr/>
          </p:nvSpPr>
          <p:spPr>
            <a:xfrm>
              <a:off x="1907736" y="1167626"/>
              <a:ext cx="288000" cy="288000"/>
            </a:xfrm>
            <a:prstGeom prst="mathPlus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Минус 33"/>
            <p:cNvSpPr>
              <a:spLocks noChangeAspect="1"/>
            </p:cNvSpPr>
            <p:nvPr/>
          </p:nvSpPr>
          <p:spPr>
            <a:xfrm>
              <a:off x="1367644" y="1175575"/>
              <a:ext cx="288000" cy="288000"/>
            </a:xfrm>
            <a:prstGeom prst="mathMinus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0" name="Прямая соединительная линия 9"/>
          <p:cNvCxnSpPr/>
          <p:nvPr/>
        </p:nvCxnSpPr>
        <p:spPr>
          <a:xfrm flipV="1">
            <a:off x="547112" y="1725340"/>
            <a:ext cx="0" cy="18589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767488" y="1707654"/>
            <a:ext cx="0" cy="1886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2994129" y="3577668"/>
            <a:ext cx="7733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535151" y="3577668"/>
            <a:ext cx="77336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29200" y="1707654"/>
            <a:ext cx="3258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1730743" y="1314669"/>
            <a:ext cx="753025" cy="75302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</a:rPr>
              <a:t>А</a:t>
            </a:r>
            <a:endParaRPr lang="ru-RU" sz="44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37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37" y="483518"/>
            <a:ext cx="2682949" cy="3702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7848" y="4155926"/>
            <a:ext cx="1969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Никола Тесла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1856 — 1943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83518"/>
            <a:ext cx="4328933" cy="370247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83518"/>
            <a:ext cx="4464521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4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Основные выводы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Ø"/>
                </a:pPr>
                <a:r>
                  <a:rPr lang="ru-RU" sz="2500" b="1" dirty="0" smtClean="0">
                    <a:latin typeface="Times New Roman" pitchFamily="18" charset="0"/>
                    <a:cs typeface="Times New Roman" pitchFamily="18" charset="0"/>
                  </a:rPr>
                  <a:t>Электрический ток </a:t>
                </a:r>
                <a:r>
                  <a:rPr lang="ru-RU" sz="2500" dirty="0" smtClean="0">
                    <a:latin typeface="Times New Roman" pitchFamily="18" charset="0"/>
                    <a:cs typeface="Times New Roman" pitchFamily="18" charset="0"/>
                  </a:rPr>
                  <a:t>— это упорядоченное движение заряженных частиц.</a:t>
                </a:r>
                <a:endParaRPr lang="en-US" sz="25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Ø"/>
                </a:pPr>
                <a:r>
                  <a:rPr lang="ru-RU" sz="2500" b="1" dirty="0" smtClean="0">
                    <a:latin typeface="Times New Roman" pitchFamily="18" charset="0"/>
                    <a:cs typeface="Times New Roman" pitchFamily="18" charset="0"/>
                  </a:rPr>
                  <a:t>Сила </a:t>
                </a:r>
                <a:r>
                  <a:rPr lang="ru-RU" sz="2500" b="1" dirty="0">
                    <a:latin typeface="Times New Roman" pitchFamily="18" charset="0"/>
                    <a:cs typeface="Times New Roman" pitchFamily="18" charset="0"/>
                  </a:rPr>
                  <a:t>тока </a:t>
                </a:r>
                <a:r>
                  <a:rPr lang="ru-RU" sz="2500" dirty="0" smtClean="0">
                    <a:latin typeface="Times New Roman" pitchFamily="18" charset="0"/>
                    <a:cs typeface="Times New Roman" pitchFamily="18" charset="0"/>
                  </a:rPr>
                  <a:t>— </a:t>
                </a:r>
                <a:r>
                  <a:rPr lang="ru-RU" sz="2500" dirty="0">
                    <a:latin typeface="Times New Roman" pitchFamily="18" charset="0"/>
                    <a:cs typeface="Times New Roman" pitchFamily="18" charset="0"/>
                  </a:rPr>
                  <a:t>это отношение заряда, прошедшего через поперечное сечение проводника за определенный промежуток времени, к этому промежутку </a:t>
                </a:r>
                <a:r>
                  <a:rPr lang="ru-RU" sz="2500" dirty="0" smtClean="0">
                    <a:latin typeface="Times New Roman" pitchFamily="18" charset="0"/>
                    <a:cs typeface="Times New Roman" pitchFamily="18" charset="0"/>
                  </a:rPr>
                  <a:t>времени:</a:t>
                </a:r>
              </a:p>
              <a:p>
                <a:pPr>
                  <a:buFont typeface="Wingdings" pitchFamily="2" charset="2"/>
                  <a:buChar char="Ø"/>
                </a:pPr>
                <a:endParaRPr lang="ru-RU" sz="1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/>
                        </a:rPr>
                        <m:t>𝐼</m:t>
                      </m:r>
                      <m:r>
                        <a:rPr lang="en-US" sz="25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5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latin typeface="Cambria Math"/>
                            </a:rPr>
                            <m:t>𝑞</m:t>
                          </m:r>
                        </m:num>
                        <m:den>
                          <m:r>
                            <a:rPr lang="en-US" sz="25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sz="25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1436" r="-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411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38410" y="611802"/>
            <a:ext cx="7233990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Действия электрического тока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2363168">
            <a:off x="1822539" y="1421531"/>
            <a:ext cx="684076" cy="175591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3204000"/>
            <a:ext cx="2448271" cy="735812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Тепловое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0464" y="3204000"/>
            <a:ext cx="2448000" cy="734400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Магнитное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225071" y="1509329"/>
            <a:ext cx="684076" cy="147873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5462" y="3204090"/>
            <a:ext cx="2531442" cy="735812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Химическое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 rot="19260000">
            <a:off x="6632469" y="1430530"/>
            <a:ext cx="684076" cy="175591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819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  <p:bldP spid="12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963"/>
            <a:ext cx="8229600" cy="70958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Электрический ток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325648" y="-654830"/>
            <a:ext cx="5484326" cy="6151618"/>
          </a:xfrm>
          <a:prstGeom prst="rect">
            <a:avLst/>
          </a:prstGeom>
          <a:noFill/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11560" y="915566"/>
            <a:ext cx="3816424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Электрический ток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упорядоченное движение заряженных частиц.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11560" y="1995686"/>
            <a:ext cx="3888432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существования электрического тока нужно электрическое поле.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11560" y="3146988"/>
            <a:ext cx="3672408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направление электрического тока принято направление движения положительных зарядов.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3" b="100000" l="9879" r="89775">
                        <a14:foregroundMark x1="51127" y1="5719" x2="51127" y2="26170"/>
                        <a14:foregroundMark x1="49567" y1="5719" x2="51127" y2="44194"/>
                        <a14:backgroundMark x1="35702" y1="29809" x2="29463" y2="77123"/>
                        <a14:backgroundMark x1="18891" y1="32236" x2="66031" y2="69671"/>
                        <a14:backgroundMark x1="15425" y1="37608" x2="62565" y2="68111"/>
                        <a14:backgroundMark x1="41075" y1="73657" x2="79549" y2="55806"/>
                        <a14:backgroundMark x1="81802" y1="41421" x2="88908" y2="73484"/>
                        <a14:backgroundMark x1="64991" y1="27210" x2="82322" y2="69151"/>
                        <a14:backgroundMark x1="55113" y1="56153" x2="76430" y2="30156"/>
                        <a14:backgroundMark x1="78856" y1="26516" x2="87695" y2="42634"/>
                        <a14:backgroundMark x1="24437" y1="27556" x2="33969" y2="28250"/>
                        <a14:backgroundMark x1="36915" y1="27210" x2="44021" y2="36742"/>
                        <a14:backgroundMark x1="24090" y1="43328" x2="17504" y2="60832"/>
                        <a14:backgroundMark x1="31369" y1="60312" x2="15945" y2="45581"/>
                        <a14:backgroundMark x1="82149" y1="71231" x2="49393" y2="72270"/>
                        <a14:backgroundMark x1="64298" y1="29116" x2="53380" y2="27556"/>
                        <a14:backgroundMark x1="57366" y1="33102" x2="60659" y2="52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11" r="44191" b="63648"/>
          <a:stretch/>
        </p:blipFill>
        <p:spPr>
          <a:xfrm rot="16200000">
            <a:off x="5419070" y="-798821"/>
            <a:ext cx="4464496" cy="6741141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652120" y="2339337"/>
            <a:ext cx="216024" cy="216024"/>
            <a:chOff x="2826961" y="2665462"/>
            <a:chExt cx="914400" cy="914400"/>
          </a:xfrm>
        </p:grpSpPr>
        <p:sp>
          <p:nvSpPr>
            <p:cNvPr id="13" name="Овал 1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Минус 1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228184" y="2930964"/>
            <a:ext cx="216024" cy="216024"/>
            <a:chOff x="2826961" y="2665462"/>
            <a:chExt cx="914400" cy="914400"/>
          </a:xfrm>
        </p:grpSpPr>
        <p:sp>
          <p:nvSpPr>
            <p:cNvPr id="16" name="Овал 1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Минус 1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7236296" y="2237267"/>
            <a:ext cx="216024" cy="216024"/>
            <a:chOff x="2826961" y="2665462"/>
            <a:chExt cx="914400" cy="914400"/>
          </a:xfrm>
        </p:grpSpPr>
        <p:sp>
          <p:nvSpPr>
            <p:cNvPr id="19" name="Овал 1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Минус 1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876256" y="2668691"/>
            <a:ext cx="216024" cy="216024"/>
            <a:chOff x="2826961" y="2665462"/>
            <a:chExt cx="914400" cy="914400"/>
          </a:xfrm>
        </p:grpSpPr>
        <p:sp>
          <p:nvSpPr>
            <p:cNvPr id="22" name="Овал 2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Минус 2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028384" y="2243209"/>
            <a:ext cx="216024" cy="216024"/>
            <a:chOff x="2826961" y="2665462"/>
            <a:chExt cx="914400" cy="914400"/>
          </a:xfrm>
        </p:grpSpPr>
        <p:sp>
          <p:nvSpPr>
            <p:cNvPr id="25" name="Овал 2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Минус 2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8574386" y="3270630"/>
            <a:ext cx="216024" cy="216024"/>
            <a:chOff x="2826961" y="2665462"/>
            <a:chExt cx="914400" cy="914400"/>
          </a:xfrm>
        </p:grpSpPr>
        <p:sp>
          <p:nvSpPr>
            <p:cNvPr id="28" name="Овал 2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Минус 2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7970660" y="2879085"/>
            <a:ext cx="216024" cy="216024"/>
            <a:chOff x="2826961" y="2665462"/>
            <a:chExt cx="914400" cy="914400"/>
          </a:xfrm>
        </p:grpSpPr>
        <p:sp>
          <p:nvSpPr>
            <p:cNvPr id="31" name="Овал 3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Минус 3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330254" y="2141139"/>
            <a:ext cx="216024" cy="216024"/>
            <a:chOff x="2826961" y="2665462"/>
            <a:chExt cx="914400" cy="914400"/>
          </a:xfrm>
        </p:grpSpPr>
        <p:sp>
          <p:nvSpPr>
            <p:cNvPr id="34" name="Овал 3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Минус 3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3" b="100000" l="9879" r="89775">
                        <a14:foregroundMark x1="51127" y1="5719" x2="51127" y2="26170"/>
                        <a14:foregroundMark x1="49567" y1="5719" x2="51127" y2="44194"/>
                        <a14:backgroundMark x1="35702" y1="29809" x2="29463" y2="77123"/>
                        <a14:backgroundMark x1="18891" y1="32236" x2="66031" y2="69671"/>
                        <a14:backgroundMark x1="15425" y1="37608" x2="62565" y2="68111"/>
                        <a14:backgroundMark x1="41075" y1="73657" x2="79549" y2="55806"/>
                        <a14:backgroundMark x1="81802" y1="41421" x2="88908" y2="73484"/>
                        <a14:backgroundMark x1="64991" y1="27210" x2="82322" y2="69151"/>
                        <a14:backgroundMark x1="55113" y1="56153" x2="76430" y2="30156"/>
                        <a14:backgroundMark x1="78856" y1="26516" x2="87695" y2="42634"/>
                        <a14:backgroundMark x1="24437" y1="27556" x2="33969" y2="28250"/>
                        <a14:backgroundMark x1="36915" y1="27210" x2="44021" y2="36742"/>
                        <a14:backgroundMark x1="24090" y1="43328" x2="17504" y2="60832"/>
                        <a14:backgroundMark x1="31369" y1="60312" x2="15945" y2="45581"/>
                        <a14:backgroundMark x1="82149" y1="71231" x2="49393" y2="72270"/>
                        <a14:backgroundMark x1="64298" y1="29116" x2="53380" y2="27556"/>
                        <a14:backgroundMark x1="57366" y1="33102" x2="60659" y2="52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11" r="44191" b="63648"/>
          <a:stretch/>
        </p:blipFill>
        <p:spPr>
          <a:xfrm rot="16200000">
            <a:off x="5449901" y="-798820"/>
            <a:ext cx="4464496" cy="6741141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5682951" y="2339338"/>
            <a:ext cx="216024" cy="216024"/>
            <a:chOff x="2826961" y="2665462"/>
            <a:chExt cx="914400" cy="914400"/>
          </a:xfrm>
        </p:grpSpPr>
        <p:sp>
          <p:nvSpPr>
            <p:cNvPr id="38" name="Овал 3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Минус 3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6259015" y="2930965"/>
            <a:ext cx="216024" cy="216024"/>
            <a:chOff x="2826961" y="2665462"/>
            <a:chExt cx="914400" cy="914400"/>
          </a:xfrm>
        </p:grpSpPr>
        <p:sp>
          <p:nvSpPr>
            <p:cNvPr id="41" name="Овал 4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Минус 4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7267127" y="2237268"/>
            <a:ext cx="216024" cy="216024"/>
            <a:chOff x="2826961" y="2665462"/>
            <a:chExt cx="914400" cy="914400"/>
          </a:xfrm>
        </p:grpSpPr>
        <p:sp>
          <p:nvSpPr>
            <p:cNvPr id="44" name="Овал 4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Минус 4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6907087" y="2668692"/>
            <a:ext cx="216024" cy="216024"/>
            <a:chOff x="2826961" y="2665462"/>
            <a:chExt cx="914400" cy="914400"/>
          </a:xfrm>
        </p:grpSpPr>
        <p:sp>
          <p:nvSpPr>
            <p:cNvPr id="47" name="Овал 4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Минус 4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8059215" y="2243210"/>
            <a:ext cx="216024" cy="216024"/>
            <a:chOff x="2826961" y="2665462"/>
            <a:chExt cx="914400" cy="914400"/>
          </a:xfrm>
        </p:grpSpPr>
        <p:sp>
          <p:nvSpPr>
            <p:cNvPr id="50" name="Овал 4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Минус 5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605217" y="3270631"/>
            <a:ext cx="216024" cy="216024"/>
            <a:chOff x="2826961" y="2665462"/>
            <a:chExt cx="914400" cy="914400"/>
          </a:xfrm>
        </p:grpSpPr>
        <p:sp>
          <p:nvSpPr>
            <p:cNvPr id="53" name="Овал 5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Минус 5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8001491" y="2879086"/>
            <a:ext cx="216024" cy="216024"/>
            <a:chOff x="2826961" y="2665462"/>
            <a:chExt cx="914400" cy="914400"/>
          </a:xfrm>
        </p:grpSpPr>
        <p:sp>
          <p:nvSpPr>
            <p:cNvPr id="56" name="Овал 5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Минус 5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6361085" y="2141140"/>
            <a:ext cx="216024" cy="216024"/>
            <a:chOff x="2826961" y="2665462"/>
            <a:chExt cx="914400" cy="914400"/>
          </a:xfrm>
        </p:grpSpPr>
        <p:sp>
          <p:nvSpPr>
            <p:cNvPr id="59" name="Овал 5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Минус 5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5436096" y="2662749"/>
            <a:ext cx="216024" cy="216024"/>
            <a:chOff x="2826961" y="2665462"/>
            <a:chExt cx="914400" cy="914400"/>
          </a:xfrm>
        </p:grpSpPr>
        <p:sp>
          <p:nvSpPr>
            <p:cNvPr id="62" name="Овал 6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Минус 6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6228184" y="2668691"/>
            <a:ext cx="216024" cy="216024"/>
            <a:chOff x="2826961" y="2665462"/>
            <a:chExt cx="914400" cy="914400"/>
          </a:xfrm>
        </p:grpSpPr>
        <p:sp>
          <p:nvSpPr>
            <p:cNvPr id="65" name="Овал 6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Минус 6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697005" y="3276573"/>
            <a:ext cx="216024" cy="216024"/>
            <a:chOff x="2826961" y="2665462"/>
            <a:chExt cx="914400" cy="914400"/>
          </a:xfrm>
        </p:grpSpPr>
        <p:sp>
          <p:nvSpPr>
            <p:cNvPr id="68" name="Овал 6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Минус 6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6" name="Группа 75"/>
          <p:cNvGrpSpPr>
            <a:grpSpLocks noChangeAspect="1"/>
          </p:cNvGrpSpPr>
          <p:nvPr/>
        </p:nvGrpSpPr>
        <p:grpSpPr>
          <a:xfrm>
            <a:off x="8316416" y="2645441"/>
            <a:ext cx="392790" cy="392790"/>
            <a:chOff x="1450504" y="2618606"/>
            <a:chExt cx="914400" cy="914400"/>
          </a:xfrm>
        </p:grpSpPr>
        <p:sp>
          <p:nvSpPr>
            <p:cNvPr id="77" name="Овал 76"/>
            <p:cNvSpPr/>
            <p:nvPr/>
          </p:nvSpPr>
          <p:spPr>
            <a:xfrm>
              <a:off x="1475656" y="2643758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30000">
                  <a:srgbClr val="E08785"/>
                </a:gs>
                <a:gs pos="60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люс 77"/>
            <p:cNvSpPr/>
            <p:nvPr/>
          </p:nvSpPr>
          <p:spPr>
            <a:xfrm>
              <a:off x="1450504" y="2618606"/>
              <a:ext cx="914400" cy="914400"/>
            </a:xfrm>
            <a:prstGeom prst="mathPlus">
              <a:avLst/>
            </a:prstGeom>
            <a:gradFill flip="none" rotWithShape="1">
              <a:gsLst>
                <a:gs pos="0">
                  <a:srgbClr val="C00000"/>
                </a:gs>
                <a:gs pos="67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100000">
                  <a:srgbClr val="C00000"/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80" name="Прямая со стрелкой 79"/>
          <p:cNvCxnSpPr/>
          <p:nvPr/>
        </p:nvCxnSpPr>
        <p:spPr>
          <a:xfrm flipH="1">
            <a:off x="8100392" y="2859782"/>
            <a:ext cx="72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8172320" y="2355726"/>
                <a:ext cx="3803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320" y="2355726"/>
                <a:ext cx="380361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526" r="-33871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Группа 82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84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481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90123E-6 C 0.00955 0.00061 0.02049 -0.00525 0.02882 0.00339 C 0.03038 0.00493 0.03108 0.00833 0.03264 0.01018 C 0.03403 0.01203 0.03594 0.01234 0.0375 0.01357 C 0.03854 0.0145 0.03958 0.01573 0.04045 0.01697 C 0.04913 0.02839 0.05764 0.04043 0.06632 0.05123 C 0.07014 0.06141 0.0658 0.05215 0.07309 0.05987 C 0.07812 0.06512 0.08177 0.07438 0.08663 0.08024 C 0.08941 0.08364 0.09323 0.08549 0.09618 0.08888 C 0.1033 0.08456 0.10243 0.06759 0.10486 0.05648 C 0.10625 0.03703 0.10521 0.02129 0.11545 0.01203 C 0.11944 0.00215 0.12257 0.00431 0.12795 -0.00186 C 0.14288 -0.00031 0.14201 -0.00587 0.14913 0.00339 C 0.15955 0.01666 0.14479 -0.00093 0.15868 0.01543 C 0.15972 0.01666 0.16163 0.01882 0.16163 0.01882 C 0.16684 0.03148 0.17448 0.03888 0.18264 0.04444 C 0.18976 0.04382 0.19792 0.04814 0.20382 0.04104 C 0.21094 0.03271 0.20312 0.03796 0.20955 0.03425 C 0.21562 0.02345 0.2184 0.00864 0.22604 -7.90123E-6 C 0.23021 0.00061 0.23437 0.00061 0.23854 0.00154 C 0.24253 0.00246 0.2408 0.00462 0.24427 0.00864 C 0.24583 0.01018 0.24983 0.01234 0.25191 0.01357 C 0.25868 0.02129 0.25694 0.02067 0.27118 0.01543 C 0.2724 0.01512 0.27222 0.01172 0.27309 0.01018 C 0.27396 0.00864 0.275 0.00802 0.27604 0.00678 C 0.27708 0.01296 0.2783 0.0179 0.27986 0.02376 C 0.28108 0.03487 0.27847 0.0432 0.28559 0.04598 C 0.29479 0.03549 0.29115 0.0253 0.29236 0.00154 C 0.30069 0.00709 0.29219 0.01357 0.29705 0.02222 C 0.29861 0.02499 0.30156 0.02314 0.30382 0.02376 C 0.31389 0.01481 0.30347 0.00678 0.30955 -0.01204 C 0.31076 -0.01606 0.31476 -0.01297 0.31736 -0.01359 C 0.31823 -0.0142 0.31927 -0.01482 0.32014 -0.01544 C 0.32118 -0.01606 0.32309 -0.01698 0.32309 -0.01698 " pathEditMode="relative" ptsTypes="fffffffffffffffffffffffffffffffffA">
                                      <p:cBhvr>
                                        <p:cTn id="4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32099E-6 C -0.00312 -0.00895 -0.00868 -0.01327 -0.01354 -0.01883 C -0.0158 -0.0213 -0.01719 -0.02593 -0.01927 -0.02901 C -0.02205 -0.03272 -0.02483 -0.03395 -0.02795 -0.0358 C -0.03177 -0.03796 -0.03559 -0.04074 -0.03941 -0.0429 C -0.04167 -0.04414 -0.04618 -0.0463 -0.04618 -0.0463 C -0.04965 -0.05031 -0.05069 -0.05525 -0.05382 -0.05988 C -0.05677 -0.0642 -0.0618 -0.06821 -0.06545 -0.07006 C -0.06823 -0.06667 -0.07222 -0.05648 -0.07222 -0.05648 C -0.075 -0.03426 -0.06788 -0.00864 -0.08177 4.32099E-6 C -0.08663 -0.00062 -0.09149 4.32099E-6 -0.09618 -0.00185 C -0.10312 -0.00463 -0.08976 -0.01728 -0.08854 -0.01883 C -0.07986 -0.01821 -0.07031 -0.02407 -0.0625 -0.01728 C -0.05903 -0.0142 -0.06302 -0.0034 -0.06354 0.00339 C -0.06458 0.01821 -0.06788 0.01852 -0.07413 0.02562 C -0.0776 0.025 -0.08125 0.02562 -0.08472 0.02377 C -0.0875 0.02222 -0.09028 0.0108 -0.09132 0.00679 C -0.09375 -0.00309 -0.0967 -0.01111 -0.10104 -0.01883 C -0.10278 -0.0287 -0.10642 -0.03735 -0.11059 -0.04444 C -0.1158 -0.07099 -0.12865 -0.08086 -0.14323 -0.08549 C -0.15191 -0.08488 -0.16163 -0.0784 -0.16927 -0.08549 C -0.17274 -0.08858 -0.17465 -0.09537 -0.17795 -0.09907 C -0.18507 -0.0963 -0.18194 -0.09012 -0.18472 -0.08025 C -0.18576 -0.07654 -0.18854 -0.07006 -0.18854 -0.07006 C -0.18993 -0.06173 -0.19271 -0.06019 -0.19722 -0.05802 C -0.20226 -0.04907 -0.20694 -0.05123 -0.21354 -0.05463 C -0.22118 -0.06389 -0.22361 -0.05926 -0.23559 -0.05802 C -0.23802 -0.05185 -0.23854 -0.04877 -0.23854 -0.04105 L -0.24618 -0.02068 " pathEditMode="relative" ptsTypes="fffffffffffffffffffffffffffAA">
                                      <p:cBhvr>
                                        <p:cTn id="45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9.87654E-7 C 0.00573 -0.01296 0.00781 -0.02932 0.01337 -0.0429 C 0.01441 -0.0534 0.01736 -0.06389 0.02014 -0.07346 C 0.02049 -0.07685 0.02049 -0.09661 0.02309 -0.08395 C 0.02344 -0.06296 0.02344 -0.04167 0.02396 -0.02068 C 0.02431 -0.00864 0.03438 0.00247 0.0375 0.01358 C 0.04236 -0.00864 0.03281 -0.04321 0.04427 -0.05648 C 0.04497 -0.04969 0.04601 -0.0429 0.04618 -0.03611 C 0.04688 -0.01512 0.04514 0.00617 0.04705 0.02716 C 0.04722 0.02994 0.05035 0.0287 0.05191 0.02901 C 0.05677 0.03025 0.06632 0.03241 0.06632 0.03241 C 0.07431 0.02994 0.07188 0.02716 0.07795 0.02037 C 0.07882 0.01358 0.07951 0.00926 0.08177 0.00339 C 0.08212 0.02346 0.08004 0.04383 0.08264 0.06327 C 0.08316 0.06728 0.08733 0.06327 0.08941 0.06142 C 0.0934 0.05802 0.09635 0.05216 0.1 0.04784 C 0.10104 0.04506 0.10174 0.04167 0.10295 0.0392 C 0.10365 0.03765 0.10504 0.03735 0.10573 0.0358 C 0.11024 0.02346 0.11059 0.01944 0.1125 0.00679 C 0.11215 -0.00247 0.11233 -0.01173 0.11146 -0.02068 C 0.11042 -0.03148 0.10573 -0.04167 0.10295 -0.05123 C 0.10035 -0.06049 0.09913 -0.06944 0.09514 -0.07716 C 0.09583 -0.08519 0.09566 -0.09321 0.09705 -0.10093 C 0.0974 -0.10247 0.10729 -0.11049 0.10868 -0.11111 C 0.1158 -0.11019 0.12205 -0.11111 0.12795 -0.10432 C 0.12917 -0.10556 0.13125 -0.10525 0.13177 -0.10772 C 0.13247 -0.11049 0.1309 -0.11358 0.13073 -0.11636 C 0.12899 -0.1392 0.13212 -0.12747 0.12587 -0.14383 C 0.12552 -0.14136 0.12448 -0.13889 0.125 -0.13673 C 0.12656 -0.12901 0.1349 -0.12161 0.13837 -0.11636 C 0.14722 -0.10247 0.15885 -0.08951 0.16146 -0.06852 C 0.16042 -0.03982 0.15677 -0.0071 0.14323 0.01173 C 0.14132 0.01883 0.13889 0.02407 0.13646 0.03056 C 0.13872 0.03457 0.14097 0.03858 0.14323 0.04259 C 0.14514 0.04599 0.15087 0.04784 0.15087 0.04784 C 0.15729 0.0466 0.16389 0.04691 0.17014 0.04444 C 0.1724 0.04352 0.17396 0.03981 0.17587 0.03765 C 0.17691 0.03642 0.17882 0.03395 0.17882 0.03395 C 0.17917 0.03241 0.17934 0.03056 0.17986 0.02901 C 0.18073 0.02654 0.18194 0.02469 0.18264 0.02222 C 0.18767 0.00185 0.17917 0.02438 0.18646 0.00679 C 0.18611 -0.00988 0.18646 -0.02654 0.18559 -0.0429 C 0.18524 -0.04938 0.18264 -0.06173 0.18264 -0.06173 C 0.18038 -0.09228 0.175 -0.07901 0.20764 -0.07716 C 0.20816 -0.07654 0.21372 -0.07161 0.21441 -0.07006 C 0.2158 -0.06728 0.21476 -0.06235 0.21632 -0.05988 C 0.21875 -0.05617 0.2309 -0.04753 0.23455 -0.0463 C 0.23733 -0.03858 0.24184 -0.0358 0.24618 -0.03086 C 0.25 -0.03148 0.25399 -0.03086 0.25764 -0.03272 C 0.25851 -0.03333 0.25833 -0.03611 0.25868 -0.03765 C 0.25903 -0.03951 0.26059 -0.0429 0.25955 -0.0429 C 0.25833 -0.0429 0.25833 -0.03951 0.25764 -0.03765 C 0.25885 -0.03704 0.26007 -0.03642 0.26146 -0.03611 C 0.28941 -0.03241 0.28368 -0.04846 0.28368 -0.0034 L 0.27795 -0.07006 " pathEditMode="relative" ptsTypes="fffffffffffffffffffffffffffffffffffffffffffffffffffffAA">
                                      <p:cBhvr>
                                        <p:cTn id="4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6.17284E-7 C -0.00781 0.00525 -0.01406 -0.02747 -0.02014 -0.03426 C -0.02205 -0.04938 -0.01927 -0.03426 -0.02396 -0.04444 C -0.02465 -0.04599 -0.02448 -0.04815 -0.025 -0.04969 C -0.02708 -0.05617 -0.02917 -0.06111 -0.03073 -0.06821 C -0.03108 -0.07161 -0.03108 -0.07531 -0.0316 -0.0787 C -0.03195 -0.08056 -0.03333 -0.08179 -0.03351 -0.08364 C -0.03785 -0.1213 -0.03229 -0.09414 -0.03559 -0.10926 C -0.03941 -0.10864 -0.04392 -0.11019 -0.04705 -0.10586 C -0.05 -0.10185 -0.05538 -0.09074 -0.05764 -0.08549 C -0.06146 -0.06265 -0.05747 -0.03457 -0.05278 -0.01204 C -0.05313 -0.00741 -0.05156 -0.00093 -0.05382 0.00185 C -0.05608 0.00463 -0.0592 0.00062 -0.06146 -0.00154 C -0.06771 -0.0071 -0.0632 -0.00772 -0.06719 -0.01358 C -0.06892 -0.01636 -0.07118 -0.01821 -0.07309 -0.02037 C -0.07639 -0.0287 -0.08021 -0.03611 -0.08351 -0.04444 C -0.08542 -0.05401 -0.08941 -0.06296 -0.09219 -0.07191 C -0.09254 -0.07469 -0.09271 -0.07747 -0.09323 -0.08025 C -0.09358 -0.0821 -0.09479 -0.08333 -0.09514 -0.08549 C -0.09688 -0.09877 -0.09653 -0.11142 -0.09896 -0.12469 C -0.09861 -0.13673 -0.10087 -0.15093 -0.09705 -0.1608 C -0.09358 -0.17006 -0.08594 -0.17315 -0.08073 -0.17778 C -0.07708 -0.18117 -0.075 -0.1858 -0.07101 -0.18796 C -0.0724 -0.19722 -0.07379 -0.19599 -0.07882 -0.19815 C -0.09358 -0.19691 -0.09913 -0.19969 -0.10851 -0.18303 C -0.11285 -0.16111 -0.10625 -0.1284 -0.10087 -0.10772 C -0.09827 -0.09753 -0.09601 -0.0892 -0.0941 -0.0787 C -0.0934 -0.07469 -0.09219 -0.06667 -0.09219 -0.06667 C -0.09254 -0.06142 -0.09045 -0.05278 -0.09323 -0.05124 C -0.10938 -0.04321 -0.12257 -0.07037 -0.13351 -0.08549 C -0.13559 -0.08827 -0.1375 -0.09105 -0.13941 -0.09414 C -0.14236 -0.09907 -0.14809 -0.10926 -0.14809 -0.10926 C -0.15174 -0.12315 -0.15538 -0.13889 -0.15764 -0.1537 C -0.15729 -0.16574 -0.16007 -0.1821 -0.15469 -0.18982 C -0.1533 -0.19167 -0.13681 -0.19753 -0.14514 -0.19321 C -0.14844 -0.1892 -0.15087 -0.18704 -0.15382 -0.18117 C -0.1559 -0.17685 -0.15955 -0.16759 -0.15955 -0.16759 C -0.16094 -0.15833 -0.16215 -0.1534 -0.15955 -0.14198 C -0.15764 -0.13333 -0.14792 -0.12222 -0.14514 -0.11265 C -0.14219 -0.10216 -0.14045 -0.09074 -0.1375 -0.08025 C -0.13594 -0.06265 -0.13542 -0.04691 -0.12778 -0.03426 C -0.12587 -0.01975 -0.11806 -0.00556 -0.13073 0.00339 C -0.13455 0.00278 -0.13854 0.00432 -0.14219 0.00185 C -0.14965 -0.0034 -0.14965 -0.01296 -0.15955 -0.01698 C -0.16129 -0.01914 -0.16372 -0.01975 -0.16528 -0.02222 C -0.16719 -0.025 -0.16823 -0.02932 -0.17014 -0.03241 C -0.17118 -0.0571 -0.16979 -0.04815 -0.175 -0.06142 C -0.17761 -0.07747 -0.175 -0.12994 -0.17396 -0.14352 C -0.17361 -0.14846 -0.17101 -0.15216 -0.17014 -0.1571 C -0.17813 -0.16111 -0.18577 -0.16142 -0.1941 -0.16235 C -0.20903 -0.17161 -0.23854 -0.15895 -0.25573 -0.1571 C -0.26198 -0.15463 -0.2625 -0.15216 -0.26632 -0.14198 C -0.26702 -0.14012 -0.26823 -0.13673 -0.26823 -0.13673 C -0.27049 -0.11821 -0.2691 -0.12624 -0.27205 -0.11265 C -0.27327 -0.09228 -0.27517 -0.07315 -0.27691 -0.05309 C -0.27708 -0.04938 -0.27465 -0.02932 -0.27969 -0.02377 C -0.28611 -0.01698 -0.30191 -0.0287 -0.30191 -0.01543 " pathEditMode="relative" ptsTypes="ffffffffffffffffffffffffffffffffffffffffffffffffffffffffA">
                                      <p:cBhvr>
                                        <p:cTn id="49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8.76543E-6 C 0.01267 -0.00494 0.02587 -0.00217 0.03854 0.00185 C 0.04305 0.00987 0.04861 0.01018 0.05191 0.01882 C 0.05521 0.02715 0.05555 0.03796 0.05868 0.04629 C 0.06128 0.06728 0.05642 0.09783 0.06441 0.11296 C 0.06892 0.11234 0.07361 0.11327 0.07795 0.11111 C 0.08177 0.10925 0.08246 0.09876 0.08472 0.09413 C 0.08854 0.0858 0.09479 0.07993 0.1 0.0753 C 0.10156 0.07098 0.10347 0.06357 0.10781 0.06666 C 0.10989 0.0682 0.11163 0.07685 0.11163 0.07685 C 0.11406 0.09598 0.12239 0.09969 0.13177 0.10432 C 0.14549 0.10339 0.15573 0.11049 0.16354 0.09228 C 0.16406 0.08765 0.16545 0.08148 0.16354 0.07685 C 0.1625 0.07407 0.16024 0.07376 0.15868 0.07191 C 0.15503 0.06759 0.15191 0.06172 0.14809 0.05802 C 0.14635 0.05617 0.1441 0.05617 0.14236 0.05462 C 0.14028 0.05277 0.13663 0.04783 0.13663 0.04783 C 0.13333 0.03117 0.14271 0.00771 0.15104 -8.76543E-6 C 0.15399 -0.00278 0.15642 -0.00247 0.15972 -0.0034 C 0.16476 -0.00278 0.16996 -0.00371 0.175 -0.00186 C 0.17864 -0.00062 0.1776 0.00493 0.17882 0.00864 C 0.18021 0.01265 0.18368 0.02036 0.18368 0.02036 C 0.18698 0.05401 0.18819 0.09074 0.18177 0.12314 C 0.18594 0.13395 0.18941 0.11944 0.1934 0.1145 C 0.19601 0.11141 0.1993 0.1108 0.20191 0.10771 C 0.20851 0.09969 0.21476 0.08487 0.22222 0.08024 C 0.22344 0.07376 0.22587 0.07253 0.22795 0.06666 C 0.2276 0.06141 0.22951 0.05339 0.22691 0.05123 C 0.21823 0.04382 0.1993 0.0537 0.21163 0.04783 C 0.24236 0.04876 0.28281 0.02561 0.26059 0.07685 C 0.2592 0.08487 0.25503 0.09104 0.25191 0.09753 C 0.25 0.11203 0.25278 0.09783 0.24809 0.10771 C 0.24722 0.10956 0.24705 0.11265 0.24618 0.1145 C 0.24253 0.12222 0.23594 0.1324 0.2309 0.13857 C 0.23055 0.14012 0.22882 0.14351 0.22986 0.14351 C 0.23142 0.14351 0.23333 0.14135 0.23368 0.13857 C 0.23385 0.13703 0.23177 0.13734 0.2309 0.13672 C 0.22118 0.13888 0.2125 0.14506 0.20295 0.14876 C 0.19253 0.1608 0.21076 0.16296 0.21354 0.16419 C 0.23108 0.16296 0.23559 0.16759 0.24722 0.1574 C 0.25503 0.15895 0.26302 0.15987 0.27031 0.16574 " pathEditMode="relative" ptsTypes="ffffffffffffffffffffffffffffffffffffffffA">
                                      <p:cBhvr>
                                        <p:cTn id="51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71605E-6 C -0.00556 0.00309 -2.5E-6 -0.00092 -0.00573 0.00679 C -0.01042 0.01296 -0.01563 0.01821 -0.02118 0.02037 C -0.02743 0.0321 -0.03576 0.03272 -0.03941 0.05124 C -0.03819 0.06914 -0.03594 0.075 -0.02882 0.08704 C -0.03073 0.08766 -0.03281 0.09074 -0.03455 0.08889 C -0.04323 0.07994 -0.04722 0.06173 -0.05486 0.05124 C -0.05903 0.04537 -0.06319 0.04475 -0.06632 0.0358 C -0.06458 0.02685 -0.06545 0.02624 -0.05677 0.0358 C -0.05625 0.03642 -0.05208 0.05864 -0.05191 0.05988 C -0.05017 0.08272 -0.04879 0.10525 -0.04705 0.12809 C -0.04635 0.13673 -0.04323 0.15371 -0.04323 0.15371 C -0.04254 0.17531 -0.04444 0.20216 -0.03646 0.22037 C -0.03455 0.2321 -0.02969 0.23148 -0.04132 0.22901 C -0.05191 0.21019 -0.06042 0.18766 -0.07118 0.16914 C -0.07326 0.16543 -0.07344 0.15833 -0.07587 0.15556 C -0.08004 0.15093 -0.07795 0.15371 -0.08177 0.14692 C -0.08229 0.14259 -0.08438 0.1392 -0.08455 0.13488 C -0.08524 0.11729 -0.08385 0.10278 -0.07396 0.09908 C -0.06806 0.09043 -0.06302 0.08982 -0.05573 0.08704 C -0.05451 0.08766 -0.0526 0.08704 -0.05191 0.08889 C -0.05017 0.09383 -0.06007 0.1071 -0.06146 0.10926 C -0.06875 0.12037 -0.07882 0.13457 -0.08837 0.13827 C -0.09028 0.14167 -0.09323 0.14352 -0.09514 0.14692 C -0.09583 0.14815 -0.09549 0.15093 -0.09618 0.15216 C -0.09792 0.15525 -0.10069 0.15648 -0.10278 0.15895 C -0.12292 0.15463 -0.11476 0.16173 -0.12118 0.14537 C -0.12014 0.11667 -0.12205 0.11451 -0.10868 0.10247 C -0.10469 0.09136 -0.09115 0.08982 -0.08455 0.08889 C -0.07917 0.08704 -0.07552 0.08426 -0.07014 0.09229 C -0.06927 0.09352 -0.07153 0.09537 -0.07205 0.09722 C -0.07361 0.10216 -0.07622 0.1142 -0.07691 0.1179 C -0.07865 0.1284 -0.08021 0.13796 -0.08177 0.14877 C -0.08194 0.14969 -0.08333 0.16142 -0.08368 0.16235 C -0.08559 0.16729 -0.0875 0.16759 -0.09028 0.16914 C -0.09601 0.16852 -0.10191 0.16914 -0.10764 0.16759 C -0.11302 0.16636 -0.11858 0.15525 -0.12396 0.15216 C -0.13177 0.15371 -0.13247 0.15185 -0.13455 0.16389 C -0.13542 0.18642 -0.13194 0.19383 -0.14236 0.18982 C -0.14167 0.17346 -0.14288 0.16296 -0.13837 0.15031 C -0.13611 0.13241 -0.13924 0.15494 -0.13559 0.13673 C -0.13472 0.13272 -0.13212 0.12161 -0.13368 0.12469 C -0.1375 0.1321 -0.13542 0.1284 -0.14028 0.13488 C -0.14132 0.12994 -0.14236 0.11945 -0.14236 0.11945 " pathEditMode="relative" ptsTypes="fffffffffffffffffffffffffffffffffffffffffffA">
                                      <p:cBhvr>
                                        <p:cTn id="5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3 0.03704 C -0.01025 0.0389 -0.00678 0.04476 -0.00105 0.04723 C 0.00433 0.0568 0.00989 0.06667 0.0144 0.07809 C 0.01718 0.08488 0.01648 0.0892 0.02013 0.09507 C 0.02048 0.09754 0.02048 0.10001 0.02117 0.10217 C 0.02464 0.11297 0.02916 0.09939 0.03263 0.09507 C 0.04044 0.0747 0.03506 0.05834 0.03454 0.0284 C 0.03732 0.0105 0.0486 0.02099 0.05867 0.02161 C 0.06041 0.02377 0.06266 0.0247 0.0644 0.02686 C 0.06718 0.03025 0.06874 0.03643 0.07117 0.04044 C 0.0736 0.05957 0.07516 0.05896 0.07117 0.08828 C 0.07048 0.09322 0.06718 0.09507 0.06527 0.09877 C 0.06405 0.10587 0.05694 0.11451 0.05277 0.11729 C 0.0493 0.11945 0.04565 0.12069 0.04218 0.12254 C 0.04096 0.12315 0.03836 0.12439 0.03836 0.12439 C 0.03992 0.1318 0.04461 0.13365 0.04895 0.13612 C 0.06145 0.13272 0.07135 0.12593 0.08367 0.12099 C 0.0776 0.10032 0.07291 0.08951 0.07013 0.06606 C 0.07048 0.05865 0.07013 0.05093 0.07117 0.04383 C 0.07221 0.03643 0.08905 0.0284 0.09218 0.02686 C 0.10485 0.02809 0.10902 0.02069 0.11249 0.03704 C 0.11353 0.04692 0.11492 0.05649 0.11631 0.06606 C 0.11666 0.07408 0.11579 0.08241 0.11718 0.09013 C 0.11753 0.09198 0.11926 0.08951 0.12013 0.08828 C 0.12135 0.08643 0.12343 0.0784 0.12395 0.07655 C 0.1243 0.07254 0.12707 0.04507 0.12968 0.04044 C 0.13037 0.0392 0.13159 0.03951 0.13263 0.0389 C 0.13385 0.03951 0.13541 0.0389 0.13645 0.04044 C 0.13732 0.04167 0.13749 0.04569 0.13749 0.04569 L 0.14808 0.06112 " pathEditMode="relative" ptsTypes="ffffffffffffffffffffffffffffAA">
                                      <p:cBhvr>
                                        <p:cTn id="5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77778E-6 C 0.00261 0.01235 0.00243 0.02532 0.00487 0.03766 C 0.00556 0.04939 0.00661 0.05772 0.00956 0.06822 C 0.01025 0.07439 0.01216 0.09815 0.01442 0.10248 C 0.01598 0.10525 0.01841 0.10556 0.02015 0.10772 C 0.02692 0.10711 0.03439 0.10988 0.04046 0.10433 C 0.04654 0.09877 0.04984 0.08704 0.05678 0.08365 C 0.06251 0.06976 0.07379 0.0639 0.08265 0.05803 C 0.08716 0.05927 0.09202 0.05834 0.09619 0.06143 C 0.09949 0.0639 0.10123 0.08334 0.10192 0.0889 C 0.10123 0.14445 0.10869 0.15464 0.08942 0.18118 C 0.05157 0.17686 0.0672 0.18581 0.0481 0.1639 C 0.04307 0.15062 0.04341 0.15556 0.03751 0.14507 C 0.03004 0.1318 0.03716 0.14075 0.03074 0.13334 C 0.02848 0.12346 0.02692 0.11914 0.02206 0.11266 C 0.01807 0.10062 0.00574 0.07994 -0.00191 0.07686 C -0.00643 0.06451 -0.01442 0.06451 -0.02205 0.06328 C -0.04288 0.0639 -0.06372 0.06266 -0.08455 0.06482 C -0.08941 0.06544 -0.09201 0.08087 -0.09706 0.08365 C -0.09932 0.09013 -0.10088 0.09136 -0.10192 0.09908 C -0.10105 0.12562 -0.1047 0.12562 -0.09427 0.13149 C -0.08733 0.14383 -0.07345 0.14322 -0.06441 0.15371 C -0.05712 0.15309 -0.04965 0.15433 -0.04236 0.15217 C -0.03802 0.15093 -0.02379 0.13118 -0.01927 0.12655 C -0.01893 0.1247 -0.0191 0.12223 -0.01823 0.1213 C -0.01685 0.11976 -0.01493 0.12069 -0.01355 0.11945 C -0.01147 0.11791 -0.00973 0.11482 -0.00765 0.11266 C -0.0047 0.10957 -0.00191 0.10587 0.00105 0.10248 C 0.00192 0.10124 0.00383 0.09908 0.00383 0.09908 C 0.00522 0.09939 0.0106 0.10032 0.01251 0.10248 C 0.01477 0.10525 0.01754 0.11297 0.01928 0.11606 C 0.02171 0.12038 0.02501 0.1247 0.02796 0.12809 C 0.03039 0.13457 0.03265 0.14291 0.0356 0.14877 C 0.03838 0.16482 0.04341 0.17778 0.04515 0.19476 C 0.04411 0.22809 0.04636 0.22624 0.02796 0.22377 C 0.02223 0.22069 0.02744 0.22501 0.0231 0.21544 C 0.02102 0.21112 0.01772 0.20896 0.01546 0.20494 C 0.01425 0.20278 0.01216 0.19538 0.01146 0.19322 C 0.01077 0.18241 0.01025 0.17686 0.00869 0.16729 C 0.00661 0.14106 0.00713 0.15186 0.00869 0.10927 C 0.00869 0.10741 0.00956 0.10433 0.00956 0.10433 " pathEditMode="relative" ptsTypes="ffffffffffffffffffffffffffffffffffffffffA">
                                      <p:cBhvr>
                                        <p:cTn id="5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93827E-7 C 0.00625 -0.01636 0.00087 -0.04877 0.0066 -0.06327 C 0.01163 -0.07623 0.01094 -0.07068 0.01632 -0.07685 C 0.01771 -0.0784 0.01858 -0.08117 0.02014 -0.0821 C 0.02257 -0.08364 0.02518 -0.08303 0.02778 -0.08364 C 0.03281 -0.08673 0.03559 -0.0892 0.04132 -0.09043 C 0.04601 -0.09938 0.04879 -0.09722 0.05573 -0.09568 C 0.0566 -0.09506 0.05747 -0.09383 0.05851 -0.09383 C 0.06406 -0.09383 0.06962 -0.09383 0.075 -0.09568 C 0.07639 -0.0963 0.07674 -0.09938 0.07778 -0.10093 C 0.0849 -0.11142 0.08299 -0.10957 0.08837 -0.11265 C 0.09167 -0.12253 0.09774 -0.14167 0.10382 -0.14537 C 0.10573 -0.14475 0.10781 -0.14506 0.10955 -0.14352 C 0.11198 -0.14136 0.11563 -0.13086 0.11719 -0.12809 C 0.12066 -0.12191 0.12431 -0.11883 0.12882 -0.11605 C 0.1342 -0.1179 0.13976 -0.11944 0.14514 -0.1213 C 0.14879 -0.12253 0.15104 -0.12654 0.15469 -0.12809 C 0.15903 -0.13426 0.16372 -0.13611 0.1691 -0.13827 C 0.17587 -0.13704 0.1783 -0.13765 0.18351 -0.13333 " pathEditMode="relative" ptsTypes="ffffffffffffffffffA">
                                      <p:cBhvr>
                                        <p:cTn id="103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5679E-6 C 0.00538 -0.00648 0.00938 -0.01019 0.01545 -0.01389 C 0.01736 -0.01327 0.01944 -0.01358 0.02118 -0.01204 C 0.02361 -0.00988 0.02795 -0.0037 0.02795 -0.0037 C 0.03663 -0.00617 0.03663 -0.01111 0.03837 -0.02593 C 0.03819 -0.03673 0.03177 -0.09105 0.04323 -0.09753 C 0.04583 -0.09691 0.04844 -0.09722 0.05087 -0.09599 C 0.05434 -0.09414 0.05573 -0.08457 0.05764 -0.08056 C 0.06007 -0.075 0.0625 -0.06944 0.06545 -0.06512 C 0.06806 -0.06142 0.07274 -0.05772 0.07587 -0.05494 C 0.07813 -0.05556 0.08056 -0.05494 0.08264 -0.05648 C 0.08629 -0.05895 0.08646 -0.06821 0.0875 -0.07377 C 0.08924 -0.08333 0.09254 -0.09105 0.09809 -0.09414 C 0.1026 -0.09228 0.10694 -0.09074 0.11146 -0.08889 C 0.1125 -0.08858 0.1125 -0.08519 0.11337 -0.08395 C 0.11667 -0.07901 0.11771 -0.07901 0.12118 -0.07716 C 0.12569 -0.07099 0.13056 -0.06667 0.13559 -0.06173 C 0.13906 -0.06235 0.14288 -0.0608 0.14618 -0.06327 C 0.1474 -0.0642 0.14688 -0.0679 0.14705 -0.07037 C 0.14879 -0.08889 0.14688 -0.0784 0.15 -0.09259 C 0.15469 -0.09043 0.15243 -0.09074 0.15677 -0.09074 " pathEditMode="relative" ptsTypes="ffffffffffffffffffffA">
                                      <p:cBhvr>
                                        <p:cTn id="105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C 0.00799 -0.01111 0.01528 -0.01945 0.025 -0.02408 C 0.02622 -0.02346 0.02795 -0.02377 0.02882 -0.02223 C 0.02969 -0.02068 0.03108 -0.01142 0.03177 -0.00865 C 0.03385 -0.00031 0.0349 0.0071 0.03837 0.01358 C 0.04097 0.02716 0.04931 0.03426 0.05677 0.03765 C 0.05938 0.03703 0.06215 0.03827 0.06441 0.0358 C 0.06771 0.0324 0.06875 0.02438 0.07118 0.01882 C 0.07795 0.025 0.08108 0.03734 0.08455 0.04938 C 0.08646 0.05586 0.08611 0.05895 0.09028 0.06142 C 0.09618 0.07191 0.10642 0.07222 0.11441 0.07345 C 0.1184 0.075 0.12031 0.07685 0.12309 0.0821 C 0.13715 0.08148 0.15122 0.08179 0.16528 0.08024 C 0.17639 0.07901 0.15035 0.06666 0.17309 0.08024 C 0.17622 0.09475 0.18021 0.10247 0.18941 0.10247 L 0.19028 0.11265 " pathEditMode="relative" ptsTypes="ffffffffffffffAA">
                                      <p:cBhvr>
                                        <p:cTn id="107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46914E-7 C 0.00417 0.00062 0.00868 -0.00154 0.0125 0.00186 C 0.01632 0.00525 0.01719 0.01513 0.02031 0.02037 C 0.02118 0.02809 0.02396 0.03179 0.025 0.0392 C 0.02708 0.0534 0.02864 0.06791 0.0309 0.0821 C 0.03125 0.08612 0.03038 0.09105 0.03177 0.09414 C 0.03281 0.09661 0.03507 0.09568 0.03663 0.09568 C 0.0434 0.09568 0.05 0.09476 0.05677 0.09414 C 0.06267 0.09044 0.0684 0.08179 0.07413 0.07686 C 0.07535 0.07593 0.07587 0.07315 0.07691 0.07192 C 0.07778 0.07099 0.07882 0.07068 0.07986 0.07007 C 0.0868 0.07439 0.08507 0.08704 0.0934 0.09414 C 0.09844 0.09352 0.10417 0.09507 0.10868 0.09075 C 0.11285 0.08673 0.11649 0.08118 0.12118 0.07871 C 0.12326 0.07624 0.12517 0.07315 0.12795 0.07346 C 0.13403 0.07377 0.14618 0.07686 0.14618 0.07686 C 0.14844 0.08858 0.15191 0.10093 0.1559 0.11112 C 0.15816 0.12439 0.1783 0.11667 0.18177 0.11636 C 0.19583 0.11914 0.18489 0.11358 0.19236 0.1247 C 0.19514 0.12902 0.20469 0.12963 0.20677 0.12994 C 0.21319 0.13334 0.21805 0.14136 0.22413 0.14537 C 0.23819 0.15463 0.25295 0.1605 0.26736 0.1676 C 0.27101 0.17377 0.27205 0.18179 0.27604 0.18642 C 0.28073 0.18457 0.28229 0.18365 0.28559 0.17778 " pathEditMode="relative" ptsTypes="fffffffffffffffffffffffA">
                                      <p:cBhvr>
                                        <p:cTn id="109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C 0.0033 -0.00216 0.00642 -0.00309 0.00972 -0.00525 C 0.01302 -0.01111 0.01493 -0.01173 0.01927 -0.01389 C 0.02969 -0.00895 0.02951 0.01019 0.0375 0.02222 C 0.04479 0.03303 0.05746 0.03395 0.06632 0.0358 C 0.07604 0.03025 0.07431 0.02253 0.08073 0.01698 C 0.0908 0.00833 0.10399 0.00957 0.11441 0.00833 C 0.11719 0.00494 0.12118 -0.00525 0.12118 -0.00525 C 0.12066 -0.01451 0.11632 -0.03518 0.12309 -0.03951 C 0.12795 -0.03765 0.13125 -0.03395 0.13559 -0.03086 C 0.13785 -0.02932 0.14236 -0.02747 0.14236 -0.02747 C 0.14653 -0.02222 0.14878 -0.01944 0.15382 -0.01728 C 0.15521 -0.0108 0.15556 -0.01235 0.15295 -0.00525 C 0.15121 -0.00062 0.14722 0.00833 0.14722 0.00833 C 0.14687 0.01235 0.1474 0.01698 0.14618 0.02037 C 0.14549 0.02222 0.14288 0.02006 0.14236 0.02222 C 0.14236 0.02253 0.15069 0.03086 0.15191 0.03241 C 0.16007 0.03056 0.16684 0.02685 0.175 0.02377 C 0.18385 0.025 0.18993 0.02716 0.19809 0.03056 C 0.19965 0.0321 0.2033 0.03549 0.20486 0.03765 C 0.2059 0.0392 0.20642 0.04198 0.20764 0.04259 C 0.21163 0.04444 0.21597 0.04383 0.22014 0.04444 C 0.22656 0.04383 0.23299 0.04352 0.23941 0.04259 C 0.24045 0.04228 0.24132 0.04136 0.24236 0.04105 C 0.2474 0.03982 0.25764 0.03765 0.25764 0.03765 C 0.26059 0.03827 0.26354 0.03735 0.26632 0.0392 C 0.27222 0.04321 0.26163 0.04661 0.27014 0.04784 C 0.28038 0.04938 0.2908 0.04877 0.30104 0.04938 C 0.32604 0.05772 0.3151 0.05772 0.33368 0.05463 C 0.33524 0.05401 0.33698 0.05401 0.33854 0.05278 C 0.33976 0.05185 0.3401 0.04877 0.34132 0.04784 C 0.34444 0.04506 0.35121 0.04259 0.35486 0.04259 " pathEditMode="relative" ptsTypes="fffffffffffffffffffffffffffffffA">
                                      <p:cBhvr>
                                        <p:cTn id="111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3457E-7 C 0.00121 -0.00833 0.00382 -0.01574 0.00573 -0.02376 C 0.0099 -0.04166 0.01406 -0.05679 0.02118 -0.0716 C 0.02656 -0.08271 0.02865 -0.09537 0.03559 -0.10401 C 0.04132 -0.09907 0.03906 -0.09753 0.04236 -0.08888 C 0.04427 -0.07685 0.04653 -0.06419 0.04913 -0.05277 C 0.04965 -0.04321 0.04809 -0.03209 0.05104 -0.02376 C 0.05174 -0.02191 0.05365 -0.02283 0.05486 -0.02222 C 0.05833 -0.02623 0.06024 -0.02962 0.0625 -0.0358 C 0.06684 -0.06388 0.06528 -0.03611 0.06632 -0.09567 C 0.07778 -0.09351 0.08542 -0.09382 0.09531 -0.08703 C 0.09809 -0.07932 0.09774 -0.06882 0.10104 -0.06141 C 0.10347 -0.05617 0.11094 -0.05185 0.11441 -0.04938 C 0.11285 -0.06203 0.11059 -0.07469 0.10868 -0.08703 C 0.10746 -0.09506 0.10729 -0.10339 0.10573 -0.11111 C 0.10885 -0.11481 0.11042 -0.11913 0.11354 -0.12283 C 0.11962 -0.12222 0.12587 -0.12376 0.13177 -0.12129 C 0.13316 -0.12067 0.13229 -0.11481 0.13368 -0.1145 C 0.15035 -0.11172 0.16701 -0.11327 0.18368 -0.11265 C 0.18698 -0.1108 0.18819 -0.10524 0.19132 -0.10401 C 0.1941 -0.10277 0.19705 -0.10308 0.2 -0.10246 C 0.20538 -0.09876 0.20851 -0.09691 0.21441 -0.09567 C 0.22708 -0.0966 0.23142 -0.09598 0.24132 -0.10246 C 0.24462 -0.10802 0.24722 -0.11358 0.25104 -0.1179 C 0.25642 -0.13179 0.26007 -0.11141 0.26632 -0.11111 C 0.28177 -0.11018 0.29705 -0.10987 0.3125 -0.10925 C 0.31389 -0.10246 0.31545 -0.09907 0.31823 -0.09382 C 0.32552 -0.0966 0.32361 -0.09938 0.32795 -0.10925 C 0.33003 -0.12561 0.32743 -0.15679 0.33559 -0.16234 C 0.33628 -0.16172 0.34115 -0.15709 0.34236 -0.15709 C 0.3441 -0.15709 0.34549 -0.15895 0.34722 -0.15895 " pathEditMode="relative" ptsTypes="ffffffffffffffffffffffffffffffA">
                                      <p:cBhvr>
                                        <p:cTn id="113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4.19753E-6 C 0.01164 -0.00802 0.02431 -0.0182 0.03664 -0.02222 C 0.03924 -0.0216 0.04185 -0.02253 0.04428 -0.02067 C 0.04532 -0.02006 0.0448 -0.01697 0.04532 -0.01543 C 0.04654 -0.0108 0.04793 -0.00648 0.04914 -0.00185 C 0.04966 0.00031 0.05105 0.00155 0.05192 0.0034 C 0.05574 0.01266 0.05765 0.01698 0.06355 0.02223 C 0.06806 0.02161 0.07275 0.02315 0.07692 0.02038 C 0.07952 0.01852 0.07987 0.00155 0.08091 -0.00185 C 0.08247 -0.00679 0.08751 -0.01203 0.09046 -0.01358 C 0.09966 -0.0108 0.10348 0.0034 0.10869 0.01544 C 0.11043 0.03241 0.11095 0.0463 0.12032 0.05463 C 0.13352 0.05186 0.13681 0.05772 0.14046 0.0392 C 0.14168 0.01235 0.13959 0.01142 0.154 0.01359 C 0.16129 0.01729 0.16164 0.02408 0.16546 0.03426 C 0.16702 0.04476 0.16997 0.05155 0.17605 0.05463 C 0.17674 0.05463 0.19272 0.05494 0.1981 0.05124 C 0.20365 0.04754 0.19862 0.04784 0.204 0.04105 C 0.20765 0.03642 0.22171 0.03612 0.2231 0.03581 C 0.22848 0.03118 0.22935 0.03087 0.2356 0.03241 C 0.24046 0.05463 0.23438 0.03149 0.24046 0.04445 C 0.24376 0.05155 0.24463 0.05957 0.24914 0.06482 C 0.2514 0.07099 0.25348 0.0713 0.25678 0.07531 C 0.2632 0.07408 0.26963 0.07408 0.27605 0.07192 C 0.27692 0.07161 0.27727 0.06914 0.27796 0.06821 C 0.28126 0.06359 0.28438 0.06266 0.28855 0.05988 C 0.28994 0.05772 0.29376 0.05402 0.29428 0.0497 C 0.29584 0.03828 0.29324 0.03303 0.2981 0.02562 C 0.30331 0.0176 0.3139 0.0142 0.32032 0.0068 C 0.32345 -0.00061 0.32779 -0.00895 0.33282 -0.01203 C 0.3382 -0.02191 0.33543 -0.01944 0.34046 -0.02222 C 0.35331 -0.03703 0.36112 -0.02654 0.38178 -0.02561 C 0.38508 -0.02407 0.3882 -0.02222 0.3915 -0.02067 C 0.39723 -0.01759 0.40279 -0.03086 0.40782 -0.0324 C 0.41025 -0.03302 0.41286 -0.0324 0.41546 -0.0324 " pathEditMode="relative" ptsTypes="ffffffffffffffffffffffffffffffffffA">
                                      <p:cBhvr>
                                        <p:cTn id="115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9.50617E-6 C 0.00608 -0.00833 0.01684 -0.02283 0.02413 -0.02561 C 0.02951 -0.03148 0.03524 -0.03364 0.04045 -0.0395 C 0.04496 -0.03641 0.04583 -0.02932 0.04913 -0.02407 C 0.05469 -0.01512 0.06007 -0.00678 0.06736 -0.00339 C 0.08733 -0.00617 0.08368 -0.00493 0.08177 -0.04629 C 0.08177 -0.04814 0.08108 -0.04969 0.08073 -0.05123 C 0.09045 -0.06357 0.08472 -0.06018 0.09809 -0.05833 C 0.10035 -0.05432 0.1026 -0.0503 0.10486 -0.04629 C 0.10833 -0.04012 0.10746 -0.02469 0.11059 -0.01728 C 0.11233 -0.01296 0.11528 -0.01049 0.11736 -0.00678 C 0.11979 0.0071 0.1349 -0.00123 0.13941 -0.00185 C 0.14201 -0.01419 0.13871 -0.02345 0.13559 -0.03425 C 0.1349 -0.03641 0.13368 -0.04104 0.13368 -0.04104 C 0.13628 -0.07932 0.14531 -0.06604 0.17118 -0.07006 C 0.17205 -0.08857 0.16875 -0.09814 0.17795 -0.10092 C 0.18871 -0.09907 0.18628 -0.10092 0.19236 -0.09074 C 0.20521 -0.09166 0.21267 -0.09259 0.22413 -0.09567 C 0.22812 -0.10339 0.22483 -0.09907 0.23472 -0.09567 C 0.24062 -0.09351 0.24531 -0.0929 0.25104 -0.08888 C 0.25712 -0.08981 0.26389 -0.08734 0.26927 -0.09228 C 0.27066 -0.09351 0.2717 -0.09598 0.27309 -0.09753 C 0.27969 -0.10401 0.28733 -0.10617 0.29427 -0.11111 C 0.29531 -0.11327 0.29566 -0.11728 0.29722 -0.1179 C 0.30625 -0.12067 0.30521 -0.10833 0.30868 -0.09938 C 0.30955 -0.09104 0.30937 -0.07993 0.31441 -0.07716 C 0.32153 -0.07839 0.32847 -0.07901 0.33559 -0.08055 C 0.34149 -0.08178 0.34792 -0.09228 0.35382 -0.09567 C 0.35903 -0.09506 0.36424 -0.09598 0.36927 -0.09413 C 0.37083 -0.09351 0.3717 -0.09043 0.37309 -0.08888 C 0.38003 -0.08024 0.38559 -0.07098 0.39427 -0.07006 C 0.42153 -0.06728 0.42118 -0.08456 0.42118 -0.06666 " pathEditMode="relative" ptsTypes="fffffffffffffffffffffffffffffffA">
                                      <p:cBhvr>
                                        <p:cTn id="117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8.88889E-6 C 0.00747 -0.00402 0.0125 0.00678 0.01736 0.01543 C 0.01875 0.02685 0.02483 0.03271 0.02691 0.0429 C 0.02847 0.0503 0.02743 0.04629 0.02986 0.05462 C 0.03073 0.06172 0.03142 0.06604 0.03368 0.07191 C 0.03455 0.07623 0.03455 0.08117 0.03559 0.08549 C 0.03698 0.09104 0.03941 0.09567 0.04132 0.10092 C 0.04462 0.11018 0.03941 0.10246 0.04427 0.11296 C 0.04653 0.11759 0.04965 0.12283 0.05295 0.12469 C 0.0533 0.12438 0.05851 0.1216 0.05868 0.12129 C 0.06094 0.11728 0.06215 0.09753 0.06354 0.09074 C 0.06476 0.08456 0.07118 0.06882 0.07396 0.06512 C 0.07622 0.06203 0.0809 0.05987 0.08368 0.05802 C 0.09444 0.05925 0.1033 0.06049 0.11354 0.06512 C 0.11476 0.0574 0.1125 0.04104 0.1125 0.04104 C 0.11319 0.03148 0.10955 0.01666 0.11441 0.01203 C 0.13038 -0.00309 0.13767 0.01481 0.15 0.01882 C 0.1533 0.02469 0.15608 0.04166 0.15955 0.04444 C 0.16198 0.04629 0.16476 0.0466 0.16736 0.04783 C 0.17309 0.04722 0.17899 0.04876 0.18455 0.04629 C 0.18594 0.04567 0.18507 0.03981 0.18646 0.0395 C 0.18993 0.03888 0.19288 0.04413 0.19618 0.04629 C 0.20156 0.05586 0.20799 0.06172 0.2125 0.07345 C 0.21354 0.07623 0.21753 0.09197 0.22118 0.09228 C 0.23976 0.09444 0.25833 0.09444 0.27691 0.09567 C 0.28976 0.09876 0.28073 0.09629 0.28854 0.10617 C 0.29705 0.15493 0.33403 0.14104 0.35573 0.14197 C 0.35833 0.14259 0.36128 0.14135 0.36354 0.14351 C 0.36597 0.14567 0.36667 0.15277 0.36927 0.15401 C 0.37153 0.15524 0.37378 0.15617 0.37604 0.1574 C 0.37795 0.15956 0.37986 0.16203 0.38177 0.16419 C 0.38264 0.16543 0.38264 0.1682 0.38368 0.16913 C 0.39219 0.17685 0.41059 0.17438 0.41736 0.17438 " pathEditMode="relative" ptsTypes="ffffffffffffffffffffffffffffffffA">
                                      <p:cBhvr>
                                        <p:cTn id="119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88889E-6 C 0.02258 0.00864 0.0514 -0.02068 0.0665 0.01388 C 0.06772 0.02283 0.06789 0.03456 0.07032 0.0429 C 0.07275 0.05061 0.07865 0.05462 0.08282 0.05833 C 0.08595 0.06944 0.08421 0.07253 0.0915 0.07716 C 0.09706 0.07499 0.1007 0.06975 0.10591 0.06512 C 0.11129 0.05493 0.12049 0.04999 0.12796 0.04629 C 0.14966 0.04876 0.15279 0.04197 0.16546 0.05648 C 0.16633 0.06265 0.16633 0.06913 0.16737 0.0753 C 0.16824 0.08117 0.17223 0.0858 0.17414 0.09074 C 0.17449 0.09969 0.17466 0.12623 0.17709 0.13703 C 0.17779 0.13981 0.18161 0.14135 0.18282 0.14197 C 0.18959 0.14135 0.19636 0.1429 0.20296 0.14043 C 0.20418 0.14012 0.20105 0.13734 0.20105 0.13518 C 0.20105 0.12654 0.20157 0.1179 0.20296 0.10956 C 0.20348 0.10617 0.21147 0.09783 0.21164 0.09753 C 0.21824 0.09043 0.22327 0.0858 0.23091 0.08395 C 0.23525 0.08549 0.23924 0.0895 0.24341 0.09074 C 0.24845 0.09228 0.25869 0.09413 0.25869 0.09413 C 0.26442 0.09783 0.26303 0.10895 0.26459 0.1182 C 0.26563 0.12469 0.26685 0.12561 0.26928 0.12993 C 0.26963 0.13333 0.26841 0.1395 0.27032 0.14043 C 0.28265 0.14722 0.28317 0.14259 0.28751 0.13178 C 0.28907 0.11574 0.28942 0.09969 0.28664 0.08395 C 0.28699 0.08178 0.28664 0.0787 0.28751 0.07716 C 0.28786 0.07654 0.29723 0.07067 0.2981 0.07037 C 0.30921 0.07222 0.31338 0.07438 0.31928 0.09074 C 0.3198 0.09537 0.3231 0.11697 0.32414 0.11975 C 0.32483 0.1216 0.32952 0.12407 0.33091 0.12499 C 0.33647 0.1287 0.34029 0.13487 0.34619 0.13703 C 0.35227 0.13641 0.35886 0.13919 0.36459 0.13518 C 0.3672 0.13333 0.36841 0.1216 0.36841 0.1216 C 0.37084 0.09783 0.37431 0.07098 0.3665 0.04969 C 0.36841 0.03055 0.37848 0.03827 0.38751 0.0395 C 0.39168 0.04475 0.3948 0.04999 0.39914 0.05493 C 0.40018 0.05617 0.40209 0.05833 0.40209 0.05833 C 0.41077 0.05771 0.41945 0.05864 0.42796 0.05648 C 0.43369 0.05493 0.43612 0.04783 0.44046 0.0429 C 0.44358 0.0395 0.44775 0.03827 0.45105 0.03611 C 0.45886 0.03117 0.46338 0.02407 0.47223 0.02407 " pathEditMode="relative" ptsTypes="fffffffffffffffffffffffffffffffffffffffA">
                                      <p:cBhvr>
                                        <p:cTn id="121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7284E-6 C 0.00573 0.00123 0.01268 -0.00124 0.01719 0.00525 C 0.01806 0.00648 0.01806 0.00926 0.0191 0.01018 C 0.02049 0.01173 0.0224 0.01111 0.02396 0.01204 C 0.03125 0.01605 0.03785 0.02129 0.0441 0.02901 C 0.04653 0.04599 0.05261 0.06204 0.06146 0.07006 C 0.06389 0.07685 0.06667 0.07963 0.07101 0.0821 C 0.07535 0.08796 0.07813 0.09043 0.08351 0.09228 C 0.08837 0.09105 0.0934 0.09136 0.09809 0.08889 C 0.09896 0.08827 0.09879 0.0858 0.09896 0.08395 C 0.09948 0.07592 0.09861 0.06759 0.1 0.05988 C 0.10156 0.05154 0.11215 0.02932 0.11632 0.02407 C 0.12031 0.02623 0.1217 0.03025 0.12396 0.03611 C 0.12674 0.05401 0.12674 0.07037 0.13646 0.08055 C 0.1375 0.08148 0.1382 0.08364 0.13941 0.08395 C 0.14931 0.08549 0.1592 0.08488 0.1691 0.08549 C 0.17969 0.0895 0.19792 0.07099 0.20764 0.05988 C 0.20868 0.06204 0.20972 0.0642 0.21059 0.06667 C 0.21198 0.07006 0.21441 0.07685 0.21441 0.07685 C 0.21927 0.11636 0.22413 0.10926 0.24896 0.1145 C 0.26528 0.11358 0.27674 0.12129 0.28837 0.10617 C 0.2908 0.09383 0.29705 0.08765 0.30382 0.08395 C 0.32465 0.08549 0.34549 0.08611 0.36632 0.0821 C 0.37535 0.07839 0.37587 0.07778 0.39028 0.0821 C 0.39323 0.08302 0.39254 0.09537 0.3941 0.09753 C 0.39601 0.1 0.39861 0.09938 0.40087 0.10092 C 0.41094 0.13704 0.44757 0.10864 0.4625 0.10771 C 0.46649 0.11512 0.46702 0.12191 0.47205 0.12654 C 0.47691 0.12592 0.48177 0.12654 0.48646 0.125 C 0.48941 0.12407 0.49427 0.11883 0.49809 0.1179 C 0.50851 0.11543 0.51927 0.11543 0.52969 0.11296 C 0.53386 0.1108 0.53212 0.11111 0.53455 0.11111 " pathEditMode="relative" ptsTypes="fffffffffffffffffffffffffffffffA">
                                      <p:cBhvr>
                                        <p:cTn id="123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61111E-6 -1.48148E-6 C -0.00278 -0.00772 -0.00538 -0.00494 -0.00955 -0.01018 C -0.01372 -0.01543 -0.01406 -0.01821 -0.01927 -0.02037 C -0.02292 -0.02716 -0.02656 -0.03302 -0.03177 -0.0358 C -0.0401 -0.03426 -0.04792 -0.03055 -0.05573 -0.02562 C -0.05677 -0.02376 -0.05781 -0.02222 -0.05868 -0.02037 C -0.06007 -0.01728 -0.0625 -0.01018 -0.0625 -0.01018 C -0.06545 -0.0108 -0.0684 -0.01018 -0.07118 -0.01204 C -0.07726 -0.01636 -0.07622 -0.03457 -0.08455 -0.0392 C -0.09167 -0.03858 -0.09861 -0.03858 -0.10573 -0.03765 C -0.10677 -0.03765 -0.10781 -0.03457 -0.10868 -0.0358 C -0.10972 -0.03704 -0.1092 -0.04043 -0.10955 -0.04259 C -0.11632 -0.03981 -0.11771 -0.03488 -0.11927 -0.02376 C -0.12031 0.0034 -0.11771 0.00309 -0.13073 -1.48148E-6 C -0.13177 -0.00123 -0.13281 -0.00185 -0.13368 -0.00339 C -0.13455 -0.00494 -0.13455 -0.00741 -0.13559 -0.00864 C -0.14115 -0.01543 -0.14896 -0.01142 -0.15573 -0.01204 C -0.15833 -0.02407 -0.16129 -0.02346 -0.16823 -0.02562 C -0.17153 -0.02963 -0.19375 -0.02994 -0.19809 -0.03086 C -0.1974 -0.03488 -0.19601 -0.03858 -0.19618 -0.04259 C -0.19635 -0.04444 -0.19809 -0.04506 -0.19896 -0.04444 C -0.2033 -0.04228 -0.20504 -0.03333 -0.20955 -0.03086 C -0.21302 -0.02685 -0.22014 -0.02037 -0.22014 -0.02037 C -0.2408 -0.02191 -0.24653 -0.01111 -0.25 -0.0392 C -0.25486 -0.03642 -0.25573 -0.03333 -0.25955 -0.02901 C -0.26181 -0.02623 -0.26684 -0.025 -0.26927 -0.02376 C -0.27465 -0.01728 -0.28299 -0.01543 -0.28941 -0.01204 C -0.28976 -0.01543 -0.28924 -0.01914 -0.29028 -0.02222 C -0.2908 -0.02376 -0.29219 -0.02346 -0.29323 -0.02376 C -0.29583 -0.02469 -0.30087 -0.02562 -0.30087 -0.02562 " pathEditMode="relative" ptsTypes="fffffffffffffffffffffffffffffA">
                                      <p:cBhvr>
                                        <p:cTn id="133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18" presetClass="entr" presetSubtype="1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70866" y="611802"/>
            <a:ext cx="8205590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Условия существования электрического тока</a:t>
            </a:r>
            <a:endParaRPr lang="ru-RU" sz="2700" dirty="0" smtClean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2363168">
            <a:off x="1822539" y="1421531"/>
            <a:ext cx="684076" cy="175591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3204000"/>
            <a:ext cx="2448271" cy="735812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Свободные заряды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0464" y="3204000"/>
            <a:ext cx="2448000" cy="734400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Замкнутая цепь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225071" y="1509329"/>
            <a:ext cx="684076" cy="147873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5462" y="3204090"/>
            <a:ext cx="2531442" cy="735812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Электрическое поле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 rot="19260000">
            <a:off x="6632469" y="1430530"/>
            <a:ext cx="684076" cy="175591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859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  <p:bldP spid="12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963"/>
            <a:ext cx="8229600" cy="70958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Электрический ток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325648" y="-654830"/>
            <a:ext cx="5484326" cy="6151618"/>
          </a:xfrm>
          <a:prstGeom prst="rect">
            <a:avLst/>
          </a:prstGeom>
          <a:noFill/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11560" y="2283718"/>
            <a:ext cx="3816424" cy="2071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Постоянный ток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электрический ток, при котором заряженные частицы не изменяют свое направление и двигаются с постоянной скоростью.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3" b="100000" l="9879" r="89775">
                        <a14:foregroundMark x1="51127" y1="5719" x2="51127" y2="26170"/>
                        <a14:foregroundMark x1="49567" y1="5719" x2="51127" y2="44194"/>
                        <a14:backgroundMark x1="35702" y1="29809" x2="29463" y2="77123"/>
                        <a14:backgroundMark x1="18891" y1="32236" x2="66031" y2="69671"/>
                        <a14:backgroundMark x1="15425" y1="37608" x2="62565" y2="68111"/>
                        <a14:backgroundMark x1="41075" y1="73657" x2="79549" y2="55806"/>
                        <a14:backgroundMark x1="81802" y1="41421" x2="88908" y2="73484"/>
                        <a14:backgroundMark x1="64991" y1="27210" x2="82322" y2="69151"/>
                        <a14:backgroundMark x1="55113" y1="56153" x2="76430" y2="30156"/>
                        <a14:backgroundMark x1="78856" y1="26516" x2="87695" y2="42634"/>
                        <a14:backgroundMark x1="24437" y1="27556" x2="33969" y2="28250"/>
                        <a14:backgroundMark x1="36915" y1="27210" x2="44021" y2="36742"/>
                        <a14:backgroundMark x1="24090" y1="43328" x2="17504" y2="60832"/>
                        <a14:backgroundMark x1="31369" y1="60312" x2="15945" y2="45581"/>
                        <a14:backgroundMark x1="82149" y1="71231" x2="49393" y2="72270"/>
                        <a14:backgroundMark x1="64298" y1="29116" x2="53380" y2="27556"/>
                        <a14:backgroundMark x1="57366" y1="33102" x2="60659" y2="52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11" r="44191" b="63648"/>
          <a:stretch/>
        </p:blipFill>
        <p:spPr>
          <a:xfrm rot="16200000">
            <a:off x="5449901" y="-798820"/>
            <a:ext cx="4464496" cy="6741141"/>
          </a:xfrm>
          <a:prstGeom prst="rect">
            <a:avLst/>
          </a:prstGeom>
        </p:spPr>
      </p:pic>
      <p:grpSp>
        <p:nvGrpSpPr>
          <p:cNvPr id="72" name="Группа 71"/>
          <p:cNvGrpSpPr/>
          <p:nvPr/>
        </p:nvGrpSpPr>
        <p:grpSpPr>
          <a:xfrm>
            <a:off x="5682951" y="2339338"/>
            <a:ext cx="216024" cy="216024"/>
            <a:chOff x="2826961" y="2665462"/>
            <a:chExt cx="914400" cy="914400"/>
          </a:xfrm>
        </p:grpSpPr>
        <p:sp>
          <p:nvSpPr>
            <p:cNvPr id="73" name="Овал 7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Минус 7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6259015" y="2930965"/>
            <a:ext cx="216024" cy="216024"/>
            <a:chOff x="2826961" y="2665462"/>
            <a:chExt cx="914400" cy="914400"/>
          </a:xfrm>
        </p:grpSpPr>
        <p:sp>
          <p:nvSpPr>
            <p:cNvPr id="79" name="Овал 7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Минус 8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7267127" y="2237268"/>
            <a:ext cx="216024" cy="216024"/>
            <a:chOff x="2826961" y="2665462"/>
            <a:chExt cx="914400" cy="914400"/>
          </a:xfrm>
        </p:grpSpPr>
        <p:sp>
          <p:nvSpPr>
            <p:cNvPr id="84" name="Овал 8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Минус 8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6907087" y="2668692"/>
            <a:ext cx="216024" cy="216024"/>
            <a:chOff x="2826961" y="2665462"/>
            <a:chExt cx="914400" cy="914400"/>
          </a:xfrm>
        </p:grpSpPr>
        <p:sp>
          <p:nvSpPr>
            <p:cNvPr id="87" name="Овал 8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Минус 8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8059215" y="2243210"/>
            <a:ext cx="216024" cy="216024"/>
            <a:chOff x="2826961" y="2665462"/>
            <a:chExt cx="914400" cy="914400"/>
          </a:xfrm>
        </p:grpSpPr>
        <p:sp>
          <p:nvSpPr>
            <p:cNvPr id="90" name="Овал 8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Минус 9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8605217" y="3270631"/>
            <a:ext cx="216024" cy="216024"/>
            <a:chOff x="2826961" y="2665462"/>
            <a:chExt cx="914400" cy="914400"/>
          </a:xfrm>
        </p:grpSpPr>
        <p:sp>
          <p:nvSpPr>
            <p:cNvPr id="93" name="Овал 9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Минус 9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8001491" y="2879086"/>
            <a:ext cx="216024" cy="216024"/>
            <a:chOff x="2826961" y="2665462"/>
            <a:chExt cx="914400" cy="914400"/>
          </a:xfrm>
        </p:grpSpPr>
        <p:sp>
          <p:nvSpPr>
            <p:cNvPr id="96" name="Овал 9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Минус 9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6361085" y="2141140"/>
            <a:ext cx="216024" cy="216024"/>
            <a:chOff x="2826961" y="2665462"/>
            <a:chExt cx="914400" cy="914400"/>
          </a:xfrm>
        </p:grpSpPr>
        <p:sp>
          <p:nvSpPr>
            <p:cNvPr id="99" name="Овал 9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Минус 9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5436096" y="2662749"/>
            <a:ext cx="216024" cy="216024"/>
            <a:chOff x="2826961" y="2665462"/>
            <a:chExt cx="914400" cy="914400"/>
          </a:xfrm>
        </p:grpSpPr>
        <p:sp>
          <p:nvSpPr>
            <p:cNvPr id="102" name="Овал 10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Минус 10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6228184" y="2668691"/>
            <a:ext cx="216024" cy="216024"/>
            <a:chOff x="2826961" y="2665462"/>
            <a:chExt cx="914400" cy="914400"/>
          </a:xfrm>
        </p:grpSpPr>
        <p:sp>
          <p:nvSpPr>
            <p:cNvPr id="105" name="Овал 10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Минус 10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6697005" y="3276573"/>
            <a:ext cx="216024" cy="216024"/>
            <a:chOff x="2826961" y="2665462"/>
            <a:chExt cx="914400" cy="914400"/>
          </a:xfrm>
        </p:grpSpPr>
        <p:sp>
          <p:nvSpPr>
            <p:cNvPr id="108" name="Овал 10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Минус 10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0" name="Объект 2"/>
          <p:cNvSpPr txBox="1">
            <a:spLocks/>
          </p:cNvSpPr>
          <p:nvPr/>
        </p:nvSpPr>
        <p:spPr>
          <a:xfrm>
            <a:off x="611560" y="915566"/>
            <a:ext cx="3816424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Электрический ток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упорядоченное движение заряженных частиц.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1" name="Группа 11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12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3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4323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800"/>
                            </p:stCondLst>
                            <p:childTnLst>
                              <p:par>
                                <p:cTn id="4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93827E-7 C 0.00625 -0.01636 0.00087 -0.04877 0.0066 -0.06327 C 0.01163 -0.07623 0.01094 -0.07068 0.01632 -0.07685 C 0.01771 -0.0784 0.01858 -0.08117 0.02014 -0.0821 C 0.02257 -0.08364 0.02518 -0.08303 0.02778 -0.08364 C 0.03281 -0.08673 0.03559 -0.0892 0.04132 -0.09043 C 0.04601 -0.09938 0.04879 -0.09722 0.05573 -0.09568 C 0.0566 -0.09506 0.05747 -0.09383 0.05851 -0.09383 C 0.06406 -0.09383 0.06962 -0.09383 0.075 -0.09568 C 0.07639 -0.0963 0.07674 -0.09938 0.07778 -0.10093 C 0.0849 -0.11142 0.08299 -0.10957 0.08837 -0.11265 C 0.09167 -0.12253 0.09774 -0.14167 0.10382 -0.14537 C 0.10573 -0.14475 0.10781 -0.14506 0.10955 -0.14352 C 0.11198 -0.14136 0.11563 -0.13086 0.11719 -0.12809 C 0.12066 -0.12191 0.12431 -0.11883 0.12882 -0.11605 C 0.1342 -0.1179 0.13976 -0.11944 0.14514 -0.1213 C 0.14879 -0.12253 0.15104 -0.12654 0.15469 -0.12809 C 0.15903 -0.13426 0.16372 -0.13611 0.1691 -0.13827 C 0.17587 -0.13704 0.1783 -0.13765 0.18351 -0.13333 " pathEditMode="relative" ptsTypes="ffffffffffffffffffA">
                                      <p:cBhvr>
                                        <p:cTn id="47" dur="5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5679E-6 C 0.00538 -0.00648 0.00938 -0.01019 0.01545 -0.01389 C 0.01736 -0.01327 0.01944 -0.01358 0.02118 -0.01204 C 0.02361 -0.00988 0.02795 -0.0037 0.02795 -0.0037 C 0.03663 -0.00617 0.03663 -0.01111 0.03837 -0.02593 C 0.03819 -0.03673 0.03177 -0.09105 0.04323 -0.09753 C 0.04583 -0.09691 0.04844 -0.09722 0.05087 -0.09599 C 0.05434 -0.09414 0.05573 -0.08457 0.05764 -0.08056 C 0.06007 -0.075 0.0625 -0.06944 0.06545 -0.06512 C 0.06806 -0.06142 0.07274 -0.05772 0.07587 -0.05494 C 0.07813 -0.05556 0.08056 -0.05494 0.08264 -0.05648 C 0.08629 -0.05895 0.08646 -0.06821 0.0875 -0.07377 C 0.08924 -0.08333 0.09254 -0.09105 0.09809 -0.09414 C 0.1026 -0.09228 0.10694 -0.09074 0.11146 -0.08889 C 0.1125 -0.08858 0.1125 -0.08519 0.11337 -0.08395 C 0.11667 -0.07901 0.11771 -0.07901 0.12118 -0.07716 C 0.12569 -0.07099 0.13056 -0.06667 0.13559 -0.06173 C 0.13906 -0.06235 0.14288 -0.0608 0.14618 -0.06327 C 0.1474 -0.0642 0.14688 -0.0679 0.14705 -0.07037 C 0.14879 -0.08889 0.14688 -0.0784 0.15 -0.09259 C 0.15469 -0.09043 0.15243 -0.09074 0.15677 -0.09074 " pathEditMode="relative" ptsTypes="ffffffffffffffffffffA">
                                      <p:cBhvr>
                                        <p:cTn id="49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C 0.00799 -0.01111 0.01528 -0.01945 0.025 -0.02408 C 0.02622 -0.02346 0.02795 -0.02377 0.02882 -0.02223 C 0.02969 -0.02068 0.03108 -0.01142 0.03177 -0.00865 C 0.03385 -0.00031 0.0349 0.0071 0.03837 0.01358 C 0.04097 0.02716 0.04931 0.03426 0.05677 0.03765 C 0.05938 0.03703 0.06215 0.03827 0.06441 0.0358 C 0.06771 0.0324 0.06875 0.02438 0.07118 0.01882 C 0.07795 0.025 0.08108 0.03734 0.08455 0.04938 C 0.08646 0.05586 0.08611 0.05895 0.09028 0.06142 C 0.09618 0.07191 0.10642 0.07222 0.11441 0.07345 C 0.1184 0.075 0.12031 0.07685 0.12309 0.0821 C 0.13715 0.08148 0.15122 0.08179 0.16528 0.08024 C 0.17639 0.07901 0.15035 0.06666 0.17309 0.08024 C 0.17622 0.09475 0.18021 0.10247 0.18941 0.10247 L 0.19028 0.11265 " pathEditMode="relative" ptsTypes="ffffffffffffffAA">
                                      <p:cBhvr>
                                        <p:cTn id="51" dur="5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46914E-7 C 0.00417 0.00062 0.00868 -0.00154 0.0125 0.00186 C 0.01632 0.00525 0.01719 0.01513 0.02031 0.02037 C 0.02118 0.02809 0.02396 0.03179 0.025 0.0392 C 0.02708 0.0534 0.02864 0.06791 0.0309 0.0821 C 0.03125 0.08612 0.03038 0.09105 0.03177 0.09414 C 0.03281 0.09661 0.03507 0.09568 0.03663 0.09568 C 0.0434 0.09568 0.05 0.09476 0.05677 0.09414 C 0.06267 0.09044 0.0684 0.08179 0.07413 0.07686 C 0.07535 0.07593 0.07587 0.07315 0.07691 0.07192 C 0.07778 0.07099 0.07882 0.07068 0.07986 0.07007 C 0.0868 0.07439 0.08507 0.08704 0.0934 0.09414 C 0.09844 0.09352 0.10417 0.09507 0.10868 0.09075 C 0.11285 0.08673 0.11649 0.08118 0.12118 0.07871 C 0.12326 0.07624 0.12517 0.07315 0.12795 0.07346 C 0.13403 0.07377 0.14618 0.07686 0.14618 0.07686 C 0.14844 0.08858 0.15191 0.10093 0.1559 0.11112 C 0.15816 0.12439 0.1783 0.11667 0.18177 0.11636 C 0.19583 0.11914 0.18489 0.11358 0.19236 0.1247 C 0.19514 0.12902 0.20469 0.12963 0.20677 0.12994 C 0.21319 0.13334 0.21805 0.14136 0.22413 0.14537 C 0.23819 0.15463 0.25295 0.1605 0.26736 0.1676 C 0.27101 0.17377 0.27205 0.18179 0.27604 0.18642 C 0.28073 0.18457 0.28229 0.18365 0.28559 0.17778 " pathEditMode="relative" ptsTypes="fffffffffffffffffffffffA">
                                      <p:cBhvr>
                                        <p:cTn id="53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C 0.0033 -0.00216 0.00642 -0.00309 0.00972 -0.00525 C 0.01302 -0.01111 0.01493 -0.01173 0.01927 -0.01389 C 0.02969 -0.00895 0.02951 0.01019 0.0375 0.02222 C 0.04479 0.03303 0.05746 0.03395 0.06632 0.0358 C 0.07604 0.03025 0.07431 0.02253 0.08073 0.01698 C 0.0908 0.00833 0.10399 0.00957 0.11441 0.00833 C 0.11719 0.00494 0.12118 -0.00525 0.12118 -0.00525 C 0.12066 -0.01451 0.11632 -0.03518 0.12309 -0.03951 C 0.12795 -0.03765 0.13125 -0.03395 0.13559 -0.03086 C 0.13785 -0.02932 0.14236 -0.02747 0.14236 -0.02747 C 0.14653 -0.02222 0.14878 -0.01944 0.15382 -0.01728 C 0.15521 -0.0108 0.15556 -0.01235 0.15295 -0.00525 C 0.15121 -0.00062 0.14722 0.00833 0.14722 0.00833 C 0.14687 0.01235 0.1474 0.01698 0.14618 0.02037 C 0.14549 0.02222 0.14288 0.02006 0.14236 0.02222 C 0.14236 0.02253 0.15069 0.03086 0.15191 0.03241 C 0.16007 0.03056 0.16684 0.02685 0.175 0.02377 C 0.18385 0.025 0.18993 0.02716 0.19809 0.03056 C 0.19965 0.0321 0.2033 0.03549 0.20486 0.03765 C 0.2059 0.0392 0.20642 0.04198 0.20764 0.04259 C 0.21163 0.04444 0.21597 0.04383 0.22014 0.04444 C 0.22656 0.04383 0.23299 0.04352 0.23941 0.04259 C 0.24045 0.04228 0.24132 0.04136 0.24236 0.04105 C 0.2474 0.03982 0.25764 0.03765 0.25764 0.03765 C 0.26059 0.03827 0.26354 0.03735 0.26632 0.0392 C 0.27222 0.04321 0.26163 0.04661 0.27014 0.04784 C 0.28038 0.04938 0.2908 0.04877 0.30104 0.04938 C 0.32604 0.05772 0.3151 0.05772 0.33368 0.05463 C 0.33524 0.05401 0.33698 0.05401 0.33854 0.05278 C 0.33976 0.05185 0.3401 0.04877 0.34132 0.04784 C 0.34444 0.04506 0.35121 0.04259 0.35486 0.04259 " pathEditMode="relative" ptsTypes="fffffffffffffffffffffffffffffffA">
                                      <p:cBhvr>
                                        <p:cTn id="55" dur="5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3457E-7 C 0.00121 -0.00833 0.00382 -0.01574 0.00573 -0.02376 C 0.0099 -0.04166 0.01406 -0.05679 0.02118 -0.0716 C 0.02656 -0.08271 0.02865 -0.09537 0.03559 -0.10401 C 0.04132 -0.09907 0.03906 -0.09753 0.04236 -0.08888 C 0.04427 -0.07685 0.04653 -0.06419 0.04913 -0.05277 C 0.04965 -0.04321 0.04809 -0.03209 0.05104 -0.02376 C 0.05174 -0.02191 0.05365 -0.02283 0.05486 -0.02222 C 0.05833 -0.02623 0.06024 -0.02962 0.0625 -0.0358 C 0.06684 -0.06388 0.06528 -0.03611 0.06632 -0.09567 C 0.07778 -0.09351 0.08542 -0.09382 0.09531 -0.08703 C 0.09809 -0.07932 0.09774 -0.06882 0.10104 -0.06141 C 0.10347 -0.05617 0.11094 -0.05185 0.11441 -0.04938 C 0.11285 -0.06203 0.11059 -0.07469 0.10868 -0.08703 C 0.10746 -0.09506 0.10729 -0.10339 0.10573 -0.11111 C 0.10885 -0.11481 0.11042 -0.11913 0.11354 -0.12283 C 0.11962 -0.12222 0.12587 -0.12376 0.13177 -0.12129 C 0.13316 -0.12067 0.13229 -0.11481 0.13368 -0.1145 C 0.15035 -0.11172 0.16701 -0.11327 0.18368 -0.11265 C 0.18698 -0.1108 0.18819 -0.10524 0.19132 -0.10401 C 0.1941 -0.10277 0.19705 -0.10308 0.2 -0.10246 C 0.20538 -0.09876 0.20851 -0.09691 0.21441 -0.09567 C 0.22708 -0.0966 0.23142 -0.09598 0.24132 -0.10246 C 0.24462 -0.10802 0.24722 -0.11358 0.25104 -0.1179 C 0.25642 -0.13179 0.26007 -0.11141 0.26632 -0.11111 C 0.28177 -0.11018 0.29705 -0.10987 0.3125 -0.10925 C 0.31389 -0.10246 0.31545 -0.09907 0.31823 -0.09382 C 0.32552 -0.0966 0.32361 -0.09938 0.32795 -0.10925 C 0.33003 -0.12561 0.32743 -0.15679 0.33559 -0.16234 C 0.33628 -0.16172 0.34115 -0.15709 0.34236 -0.15709 C 0.3441 -0.15709 0.34549 -0.15895 0.34722 -0.15895 " pathEditMode="relative" ptsTypes="ffffffffffffffffffffffffffffffA">
                                      <p:cBhvr>
                                        <p:cTn id="57" dur="5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4.19753E-6 C 0.01164 -0.00802 0.02431 -0.0182 0.03664 -0.02222 C 0.03924 -0.0216 0.04185 -0.02253 0.04428 -0.02067 C 0.04532 -0.02006 0.0448 -0.01697 0.04532 -0.01543 C 0.04654 -0.0108 0.04793 -0.00648 0.04914 -0.00185 C 0.04966 0.00031 0.05105 0.00155 0.05192 0.0034 C 0.05574 0.01266 0.05765 0.01698 0.06355 0.02223 C 0.06806 0.02161 0.07275 0.02315 0.07692 0.02038 C 0.07952 0.01852 0.07987 0.00155 0.08091 -0.00185 C 0.08247 -0.00679 0.08751 -0.01203 0.09046 -0.01358 C 0.09966 -0.0108 0.10348 0.0034 0.10869 0.01544 C 0.11043 0.03241 0.11095 0.0463 0.12032 0.05463 C 0.13352 0.05186 0.13681 0.05772 0.14046 0.0392 C 0.14168 0.01235 0.13959 0.01142 0.154 0.01359 C 0.16129 0.01729 0.16164 0.02408 0.16546 0.03426 C 0.16702 0.04476 0.16997 0.05155 0.17605 0.05463 C 0.17674 0.05463 0.19272 0.05494 0.1981 0.05124 C 0.20365 0.04754 0.19862 0.04784 0.204 0.04105 C 0.20765 0.03642 0.22171 0.03612 0.2231 0.03581 C 0.22848 0.03118 0.22935 0.03087 0.2356 0.03241 C 0.24046 0.05463 0.23438 0.03149 0.24046 0.04445 C 0.24376 0.05155 0.24463 0.05957 0.24914 0.06482 C 0.2514 0.07099 0.25348 0.0713 0.25678 0.07531 C 0.2632 0.07408 0.26963 0.07408 0.27605 0.07192 C 0.27692 0.07161 0.27727 0.06914 0.27796 0.06821 C 0.28126 0.06359 0.28438 0.06266 0.28855 0.05988 C 0.28994 0.05772 0.29376 0.05402 0.29428 0.0497 C 0.29584 0.03828 0.29324 0.03303 0.2981 0.02562 C 0.30331 0.0176 0.3139 0.0142 0.32032 0.0068 C 0.32345 -0.00061 0.32779 -0.00895 0.33282 -0.01203 C 0.3382 -0.02191 0.33543 -0.01944 0.34046 -0.02222 C 0.35331 -0.03703 0.36112 -0.02654 0.38178 -0.02561 C 0.38508 -0.02407 0.3882 -0.02222 0.3915 -0.02067 C 0.39723 -0.01759 0.40279 -0.03086 0.40782 -0.0324 C 0.41025 -0.03302 0.41286 -0.0324 0.41546 -0.0324 " pathEditMode="relative" ptsTypes="ffffffffffffffffffffffffffffffffffA">
                                      <p:cBhvr>
                                        <p:cTn id="59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9.50617E-6 C 0.00608 -0.00833 0.01684 -0.02283 0.02413 -0.02561 C 0.02951 -0.03148 0.03524 -0.03364 0.04045 -0.0395 C 0.04496 -0.03641 0.04583 -0.02932 0.04913 -0.02407 C 0.05469 -0.01512 0.06007 -0.00678 0.06736 -0.00339 C 0.08733 -0.00617 0.08368 -0.00493 0.08177 -0.04629 C 0.08177 -0.04814 0.08108 -0.04969 0.08073 -0.05123 C 0.09045 -0.06357 0.08472 -0.06018 0.09809 -0.05833 C 0.10035 -0.05432 0.1026 -0.0503 0.10486 -0.04629 C 0.10833 -0.04012 0.10746 -0.02469 0.11059 -0.01728 C 0.11233 -0.01296 0.11528 -0.01049 0.11736 -0.00678 C 0.11979 0.0071 0.1349 -0.00123 0.13941 -0.00185 C 0.14201 -0.01419 0.13871 -0.02345 0.13559 -0.03425 C 0.1349 -0.03641 0.13368 -0.04104 0.13368 -0.04104 C 0.13628 -0.07932 0.14531 -0.06604 0.17118 -0.07006 C 0.17205 -0.08857 0.16875 -0.09814 0.17795 -0.10092 C 0.18871 -0.09907 0.18628 -0.10092 0.19236 -0.09074 C 0.20521 -0.09166 0.21267 -0.09259 0.22413 -0.09567 C 0.22812 -0.10339 0.22483 -0.09907 0.23472 -0.09567 C 0.24062 -0.09351 0.24531 -0.0929 0.25104 -0.08888 C 0.25712 -0.08981 0.26389 -0.08734 0.26927 -0.09228 C 0.27066 -0.09351 0.2717 -0.09598 0.27309 -0.09753 C 0.27969 -0.10401 0.28733 -0.10617 0.29427 -0.11111 C 0.29531 -0.11327 0.29566 -0.11728 0.29722 -0.1179 C 0.30625 -0.12067 0.30521 -0.10833 0.30868 -0.09938 C 0.30955 -0.09104 0.30937 -0.07993 0.31441 -0.07716 C 0.32153 -0.07839 0.32847 -0.07901 0.33559 -0.08055 C 0.34149 -0.08178 0.34792 -0.09228 0.35382 -0.09567 C 0.35903 -0.09506 0.36424 -0.09598 0.36927 -0.09413 C 0.37083 -0.09351 0.3717 -0.09043 0.37309 -0.08888 C 0.38003 -0.08024 0.38559 -0.07098 0.39427 -0.07006 C 0.42153 -0.06728 0.42118 -0.08456 0.42118 -0.06666 " pathEditMode="relative" ptsTypes="fffffffffffffffffffffffffffffffA">
                                      <p:cBhvr>
                                        <p:cTn id="61" dur="5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8.88889E-6 C 0.00747 -0.00402 0.0125 0.00678 0.01736 0.01543 C 0.01875 0.02685 0.02483 0.03271 0.02691 0.0429 C 0.02847 0.0503 0.02743 0.04629 0.02986 0.05462 C 0.03073 0.06172 0.03142 0.06604 0.03368 0.07191 C 0.03455 0.07623 0.03455 0.08117 0.03559 0.08549 C 0.03698 0.09104 0.03941 0.09567 0.04132 0.10092 C 0.04462 0.11018 0.03941 0.10246 0.04427 0.11296 C 0.04653 0.11759 0.04965 0.12283 0.05295 0.12469 C 0.0533 0.12438 0.05851 0.1216 0.05868 0.12129 C 0.06094 0.11728 0.06215 0.09753 0.06354 0.09074 C 0.06476 0.08456 0.07118 0.06882 0.07396 0.06512 C 0.07622 0.06203 0.0809 0.05987 0.08368 0.05802 C 0.09444 0.05925 0.1033 0.06049 0.11354 0.06512 C 0.11476 0.0574 0.1125 0.04104 0.1125 0.04104 C 0.11319 0.03148 0.10955 0.01666 0.11441 0.01203 C 0.13038 -0.00309 0.13767 0.01481 0.15 0.01882 C 0.1533 0.02469 0.15608 0.04166 0.15955 0.04444 C 0.16198 0.04629 0.16476 0.0466 0.16736 0.04783 C 0.17309 0.04722 0.17899 0.04876 0.18455 0.04629 C 0.18594 0.04567 0.18507 0.03981 0.18646 0.0395 C 0.18993 0.03888 0.19288 0.04413 0.19618 0.04629 C 0.20156 0.05586 0.20799 0.06172 0.2125 0.07345 C 0.21354 0.07623 0.21753 0.09197 0.22118 0.09228 C 0.23976 0.09444 0.25833 0.09444 0.27691 0.09567 C 0.28976 0.09876 0.28073 0.09629 0.28854 0.10617 C 0.29705 0.15493 0.33403 0.14104 0.35573 0.14197 C 0.35833 0.14259 0.36128 0.14135 0.36354 0.14351 C 0.36597 0.14567 0.36667 0.15277 0.36927 0.15401 C 0.37153 0.15524 0.37378 0.15617 0.37604 0.1574 C 0.37795 0.15956 0.37986 0.16203 0.38177 0.16419 C 0.38264 0.16543 0.38264 0.1682 0.38368 0.16913 C 0.39219 0.17685 0.41059 0.17438 0.41736 0.17438 " pathEditMode="relative" ptsTypes="ffffffffffffffffffffffffffffffffA">
                                      <p:cBhvr>
                                        <p:cTn id="63" dur="5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88889E-6 C 0.02258 0.00864 0.0514 -0.02068 0.0665 0.01388 C 0.06772 0.02283 0.06789 0.03456 0.07032 0.0429 C 0.07275 0.05061 0.07865 0.05462 0.08282 0.05833 C 0.08595 0.06944 0.08421 0.07253 0.0915 0.07716 C 0.09706 0.07499 0.1007 0.06975 0.10591 0.06512 C 0.11129 0.05493 0.12049 0.04999 0.12796 0.04629 C 0.14966 0.04876 0.15279 0.04197 0.16546 0.05648 C 0.16633 0.06265 0.16633 0.06913 0.16737 0.0753 C 0.16824 0.08117 0.17223 0.0858 0.17414 0.09074 C 0.17449 0.09969 0.17466 0.12623 0.17709 0.13703 C 0.17779 0.13981 0.18161 0.14135 0.18282 0.14197 C 0.18959 0.14135 0.19636 0.1429 0.20296 0.14043 C 0.20418 0.14012 0.20105 0.13734 0.20105 0.13518 C 0.20105 0.12654 0.20157 0.1179 0.20296 0.10956 C 0.20348 0.10617 0.21147 0.09783 0.21164 0.09753 C 0.21824 0.09043 0.22327 0.0858 0.23091 0.08395 C 0.23525 0.08549 0.23924 0.0895 0.24341 0.09074 C 0.24845 0.09228 0.25869 0.09413 0.25869 0.09413 C 0.26442 0.09783 0.26303 0.10895 0.26459 0.1182 C 0.26563 0.12469 0.26685 0.12561 0.26928 0.12993 C 0.26963 0.13333 0.26841 0.1395 0.27032 0.14043 C 0.28265 0.14722 0.28317 0.14259 0.28751 0.13178 C 0.28907 0.11574 0.28942 0.09969 0.28664 0.08395 C 0.28699 0.08178 0.28664 0.0787 0.28751 0.07716 C 0.28786 0.07654 0.29723 0.07067 0.2981 0.07037 C 0.30921 0.07222 0.31338 0.07438 0.31928 0.09074 C 0.3198 0.09537 0.3231 0.11697 0.32414 0.11975 C 0.32483 0.1216 0.32952 0.12407 0.33091 0.12499 C 0.33647 0.1287 0.34029 0.13487 0.34619 0.13703 C 0.35227 0.13641 0.35886 0.13919 0.36459 0.13518 C 0.3672 0.13333 0.36841 0.1216 0.36841 0.1216 C 0.37084 0.09783 0.37431 0.07098 0.3665 0.04969 C 0.36841 0.03055 0.37848 0.03827 0.38751 0.0395 C 0.39168 0.04475 0.3948 0.04999 0.39914 0.05493 C 0.40018 0.05617 0.40209 0.05833 0.40209 0.05833 C 0.41077 0.05771 0.41945 0.05864 0.42796 0.05648 C 0.43369 0.05493 0.43612 0.04783 0.44046 0.0429 C 0.44358 0.0395 0.44775 0.03827 0.45105 0.03611 C 0.45886 0.03117 0.46338 0.02407 0.47223 0.02407 " pathEditMode="relative" ptsTypes="fffffffffffffffffffffffffffffffffffffffA">
                                      <p:cBhvr>
                                        <p:cTn id="65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7284E-6 C 0.00573 0.00123 0.01268 -0.00124 0.01719 0.00525 C 0.01806 0.00648 0.01806 0.00926 0.0191 0.01018 C 0.02049 0.01173 0.0224 0.01111 0.02396 0.01204 C 0.03125 0.01605 0.03785 0.02129 0.0441 0.02901 C 0.04653 0.04599 0.05261 0.06204 0.06146 0.07006 C 0.06389 0.07685 0.06667 0.07963 0.07101 0.0821 C 0.07535 0.08796 0.07813 0.09043 0.08351 0.09228 C 0.08837 0.09105 0.0934 0.09136 0.09809 0.08889 C 0.09896 0.08827 0.09879 0.0858 0.09896 0.08395 C 0.09948 0.07592 0.09861 0.06759 0.1 0.05988 C 0.10156 0.05154 0.11215 0.02932 0.11632 0.02407 C 0.12031 0.02623 0.1217 0.03025 0.12396 0.03611 C 0.12674 0.05401 0.12674 0.07037 0.13646 0.08055 C 0.1375 0.08148 0.1382 0.08364 0.13941 0.08395 C 0.14931 0.08549 0.1592 0.08488 0.1691 0.08549 C 0.17969 0.0895 0.19792 0.07099 0.20764 0.05988 C 0.20868 0.06204 0.20972 0.0642 0.21059 0.06667 C 0.21198 0.07006 0.21441 0.07685 0.21441 0.07685 C 0.21927 0.11636 0.22413 0.10926 0.24896 0.1145 C 0.26528 0.11358 0.27674 0.12129 0.28837 0.10617 C 0.2908 0.09383 0.29705 0.08765 0.30382 0.08395 C 0.32465 0.08549 0.34549 0.08611 0.36632 0.0821 C 0.37535 0.07839 0.37587 0.07778 0.39028 0.0821 C 0.39323 0.08302 0.39254 0.09537 0.3941 0.09753 C 0.39601 0.1 0.39861 0.09938 0.40087 0.10092 C 0.41094 0.13704 0.44757 0.10864 0.4625 0.10771 C 0.46649 0.11512 0.46702 0.12191 0.47205 0.12654 C 0.47691 0.12592 0.48177 0.12654 0.48646 0.125 C 0.48941 0.12407 0.49427 0.11883 0.49809 0.1179 C 0.50851 0.11543 0.51927 0.11543 0.52969 0.11296 C 0.53386 0.1108 0.53212 0.11111 0.53455 0.11111 " pathEditMode="relative" ptsTypes="fffffffffffffffffffffffffffffffA">
                                      <p:cBhvr>
                                        <p:cTn id="67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38410" y="611802"/>
            <a:ext cx="7233990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Действия электрического тока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2363168">
            <a:off x="1822539" y="1421531"/>
            <a:ext cx="684076" cy="175591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3204000"/>
            <a:ext cx="2448271" cy="735812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Тепловое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0464" y="3204000"/>
            <a:ext cx="2448000" cy="734400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Магнитное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225071" y="1509329"/>
            <a:ext cx="684076" cy="147873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85462" y="3204090"/>
            <a:ext cx="2531442" cy="735812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Химическое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 rot="19260000">
            <a:off x="6632469" y="1430530"/>
            <a:ext cx="684076" cy="175591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55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  <p:bldP spid="12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Рисунок 2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209" y="2857661"/>
            <a:ext cx="2103698" cy="2103698"/>
          </a:xfrm>
          <a:prstGeom prst="rect">
            <a:avLst/>
          </a:prstGeom>
        </p:spPr>
      </p:pic>
      <p:grpSp>
        <p:nvGrpSpPr>
          <p:cNvPr id="245" name="Группа 244"/>
          <p:cNvGrpSpPr/>
          <p:nvPr/>
        </p:nvGrpSpPr>
        <p:grpSpPr>
          <a:xfrm rot="16200000">
            <a:off x="3009133" y="-4434334"/>
            <a:ext cx="3197745" cy="12601403"/>
            <a:chOff x="6804248" y="1943151"/>
            <a:chExt cx="428400" cy="2547783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246" name="Рисунок 24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52325"/>
            <a:stretch/>
          </p:blipFill>
          <p:spPr>
            <a:xfrm>
              <a:off x="6804251" y="1943151"/>
              <a:ext cx="427290" cy="2190936"/>
            </a:xfrm>
            <a:prstGeom prst="rect">
              <a:avLst/>
            </a:prstGeom>
          </p:spPr>
        </p:pic>
        <p:pic>
          <p:nvPicPr>
            <p:cNvPr id="247" name="Рисунок 246"/>
            <p:cNvPicPr preferRelativeResize="0">
              <a:picLocks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92235"/>
            <a:stretch/>
          </p:blipFill>
          <p:spPr>
            <a:xfrm rot="10800000" flipH="1">
              <a:off x="6804248" y="4134088"/>
              <a:ext cx="428400" cy="35684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 rot="16200000">
            <a:off x="3009132" y="-4434334"/>
            <a:ext cx="3197745" cy="12601403"/>
            <a:chOff x="6804248" y="1943151"/>
            <a:chExt cx="428400" cy="2547783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52325"/>
            <a:stretch/>
          </p:blipFill>
          <p:spPr>
            <a:xfrm>
              <a:off x="6804251" y="1943151"/>
              <a:ext cx="427290" cy="2190936"/>
            </a:xfrm>
            <a:prstGeom prst="rect">
              <a:avLst/>
            </a:prstGeom>
          </p:spPr>
        </p:pic>
        <p:pic>
          <p:nvPicPr>
            <p:cNvPr id="21" name="Рисунок 20"/>
            <p:cNvPicPr preferRelativeResize="0">
              <a:picLocks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92235"/>
            <a:stretch/>
          </p:blipFill>
          <p:spPr>
            <a:xfrm rot="10800000" flipH="1">
              <a:off x="6804248" y="4134088"/>
              <a:ext cx="428400" cy="356846"/>
            </a:xfrm>
            <a:prstGeom prst="rect">
              <a:avLst/>
            </a:prstGeom>
          </p:spPr>
        </p:pic>
      </p:grpSp>
      <p:sp>
        <p:nvSpPr>
          <p:cNvPr id="4" name="Скругленный прямоугольник 3"/>
          <p:cNvSpPr/>
          <p:nvPr/>
        </p:nvSpPr>
        <p:spPr>
          <a:xfrm>
            <a:off x="2411760" y="267494"/>
            <a:ext cx="4356000" cy="720080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Тепловое действие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5364088" y="1707654"/>
            <a:ext cx="216024" cy="216024"/>
            <a:chOff x="2826961" y="2665462"/>
            <a:chExt cx="914400" cy="914400"/>
          </a:xfrm>
        </p:grpSpPr>
        <p:sp>
          <p:nvSpPr>
            <p:cNvPr id="23" name="Овал 2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Минус 2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012160" y="2139703"/>
            <a:ext cx="216024" cy="216024"/>
            <a:chOff x="2826961" y="2665462"/>
            <a:chExt cx="914400" cy="914400"/>
          </a:xfrm>
        </p:grpSpPr>
        <p:sp>
          <p:nvSpPr>
            <p:cNvPr id="26" name="Овал 2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Минус 2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372200" y="1587759"/>
            <a:ext cx="216024" cy="216024"/>
            <a:chOff x="2826961" y="2665462"/>
            <a:chExt cx="914400" cy="914400"/>
          </a:xfrm>
        </p:grpSpPr>
        <p:sp>
          <p:nvSpPr>
            <p:cNvPr id="29" name="Овал 2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Минус 2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474270" y="2019183"/>
            <a:ext cx="216024" cy="216024"/>
            <a:chOff x="2826961" y="2665462"/>
            <a:chExt cx="914400" cy="914400"/>
          </a:xfrm>
        </p:grpSpPr>
        <p:sp>
          <p:nvSpPr>
            <p:cNvPr id="32" name="Овал 3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Минус 3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626398" y="1593701"/>
            <a:ext cx="216024" cy="216024"/>
            <a:chOff x="2826961" y="2665462"/>
            <a:chExt cx="914400" cy="914400"/>
          </a:xfrm>
        </p:grpSpPr>
        <p:sp>
          <p:nvSpPr>
            <p:cNvPr id="35" name="Овал 3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Минус 3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8172400" y="2211711"/>
            <a:ext cx="216024" cy="216024"/>
            <a:chOff x="2826961" y="2665462"/>
            <a:chExt cx="914400" cy="914400"/>
          </a:xfrm>
        </p:grpSpPr>
        <p:sp>
          <p:nvSpPr>
            <p:cNvPr id="38" name="Овал 3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Минус 3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7568674" y="1995686"/>
            <a:ext cx="216024" cy="216024"/>
            <a:chOff x="2826961" y="2665462"/>
            <a:chExt cx="914400" cy="914400"/>
          </a:xfrm>
        </p:grpSpPr>
        <p:sp>
          <p:nvSpPr>
            <p:cNvPr id="41" name="Овал 4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Минус 4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5796136" y="1491630"/>
            <a:ext cx="216024" cy="216024"/>
            <a:chOff x="2826961" y="2665462"/>
            <a:chExt cx="914400" cy="914400"/>
          </a:xfrm>
        </p:grpSpPr>
        <p:sp>
          <p:nvSpPr>
            <p:cNvPr id="44" name="Овал 4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Минус 4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5003279" y="1779663"/>
            <a:ext cx="216024" cy="216024"/>
            <a:chOff x="2826961" y="2665462"/>
            <a:chExt cx="914400" cy="914400"/>
          </a:xfrm>
        </p:grpSpPr>
        <p:sp>
          <p:nvSpPr>
            <p:cNvPr id="47" name="Овал 4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Минус 4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3851920" y="2283718"/>
            <a:ext cx="216024" cy="216024"/>
            <a:chOff x="2826961" y="2665462"/>
            <a:chExt cx="914400" cy="914400"/>
          </a:xfrm>
        </p:grpSpPr>
        <p:sp>
          <p:nvSpPr>
            <p:cNvPr id="50" name="Овал 4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Минус 5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6660232" y="2283719"/>
            <a:ext cx="216024" cy="216024"/>
            <a:chOff x="2826961" y="2665462"/>
            <a:chExt cx="914400" cy="914400"/>
          </a:xfrm>
        </p:grpSpPr>
        <p:sp>
          <p:nvSpPr>
            <p:cNvPr id="53" name="Овал 5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Минус 5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2483768" y="1563638"/>
            <a:ext cx="216024" cy="216024"/>
            <a:chOff x="2826961" y="2665462"/>
            <a:chExt cx="914400" cy="914400"/>
          </a:xfrm>
        </p:grpSpPr>
        <p:sp>
          <p:nvSpPr>
            <p:cNvPr id="56" name="Овал 5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Минус 5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1547664" y="1707654"/>
            <a:ext cx="216024" cy="216024"/>
            <a:chOff x="2826961" y="2665462"/>
            <a:chExt cx="914400" cy="914400"/>
          </a:xfrm>
        </p:grpSpPr>
        <p:sp>
          <p:nvSpPr>
            <p:cNvPr id="59" name="Овал 5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Минус 5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3779912" y="1491630"/>
            <a:ext cx="216024" cy="216024"/>
            <a:chOff x="2826961" y="2665462"/>
            <a:chExt cx="914400" cy="914400"/>
          </a:xfrm>
        </p:grpSpPr>
        <p:sp>
          <p:nvSpPr>
            <p:cNvPr id="62" name="Овал 6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Минус 6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3563888" y="1995686"/>
            <a:ext cx="216024" cy="216024"/>
            <a:chOff x="2826961" y="2665462"/>
            <a:chExt cx="914400" cy="914400"/>
          </a:xfrm>
        </p:grpSpPr>
        <p:sp>
          <p:nvSpPr>
            <p:cNvPr id="65" name="Овал 6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Минус 6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4355976" y="1543995"/>
            <a:ext cx="216024" cy="216024"/>
            <a:chOff x="2826961" y="2665462"/>
            <a:chExt cx="914400" cy="914400"/>
          </a:xfrm>
        </p:grpSpPr>
        <p:sp>
          <p:nvSpPr>
            <p:cNvPr id="68" name="Овал 6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Минус 6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4644008" y="2283718"/>
            <a:ext cx="216024" cy="216024"/>
            <a:chOff x="2826961" y="2665462"/>
            <a:chExt cx="914400" cy="914400"/>
          </a:xfrm>
        </p:grpSpPr>
        <p:sp>
          <p:nvSpPr>
            <p:cNvPr id="71" name="Овал 7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Минус 7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4139952" y="1923678"/>
            <a:ext cx="216024" cy="216024"/>
            <a:chOff x="2826961" y="2665462"/>
            <a:chExt cx="914400" cy="914400"/>
          </a:xfrm>
        </p:grpSpPr>
        <p:sp>
          <p:nvSpPr>
            <p:cNvPr id="74" name="Овал 7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Минус 7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1259632" y="1708801"/>
            <a:ext cx="216024" cy="216024"/>
            <a:chOff x="2826961" y="2665462"/>
            <a:chExt cx="914400" cy="914400"/>
          </a:xfrm>
        </p:grpSpPr>
        <p:sp>
          <p:nvSpPr>
            <p:cNvPr id="77" name="Овал 7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Минус 7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2344451" y="1851670"/>
            <a:ext cx="216024" cy="216024"/>
            <a:chOff x="2826961" y="2665462"/>
            <a:chExt cx="914400" cy="914400"/>
          </a:xfrm>
        </p:grpSpPr>
        <p:sp>
          <p:nvSpPr>
            <p:cNvPr id="80" name="Овал 7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Минус 8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2848507" y="2139702"/>
            <a:ext cx="216024" cy="216024"/>
            <a:chOff x="2826961" y="2665462"/>
            <a:chExt cx="914400" cy="914400"/>
          </a:xfrm>
        </p:grpSpPr>
        <p:sp>
          <p:nvSpPr>
            <p:cNvPr id="83" name="Овал 8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Минус 8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3347864" y="2283718"/>
            <a:ext cx="216024" cy="216024"/>
            <a:chOff x="2826961" y="2665462"/>
            <a:chExt cx="914400" cy="914400"/>
          </a:xfrm>
        </p:grpSpPr>
        <p:sp>
          <p:nvSpPr>
            <p:cNvPr id="86" name="Овал 8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Минус 8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6" name="Группа 195"/>
          <p:cNvGrpSpPr/>
          <p:nvPr/>
        </p:nvGrpSpPr>
        <p:grpSpPr>
          <a:xfrm>
            <a:off x="-1044624" y="1667526"/>
            <a:ext cx="216024" cy="216024"/>
            <a:chOff x="2826961" y="2665462"/>
            <a:chExt cx="914400" cy="914400"/>
          </a:xfrm>
        </p:grpSpPr>
        <p:sp>
          <p:nvSpPr>
            <p:cNvPr id="197" name="Овал 19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8" name="Минус 19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9" name="Группа 198"/>
          <p:cNvGrpSpPr/>
          <p:nvPr/>
        </p:nvGrpSpPr>
        <p:grpSpPr>
          <a:xfrm>
            <a:off x="-2556792" y="1779662"/>
            <a:ext cx="216024" cy="216024"/>
            <a:chOff x="2826961" y="2665462"/>
            <a:chExt cx="914400" cy="914400"/>
          </a:xfrm>
        </p:grpSpPr>
        <p:sp>
          <p:nvSpPr>
            <p:cNvPr id="200" name="Овал 19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Минус 20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2" name="Группа 201"/>
          <p:cNvGrpSpPr/>
          <p:nvPr/>
        </p:nvGrpSpPr>
        <p:grpSpPr>
          <a:xfrm>
            <a:off x="1115616" y="2068887"/>
            <a:ext cx="216024" cy="216024"/>
            <a:chOff x="2826961" y="2665462"/>
            <a:chExt cx="914400" cy="914400"/>
          </a:xfrm>
        </p:grpSpPr>
        <p:sp>
          <p:nvSpPr>
            <p:cNvPr id="203" name="Овал 20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4" name="Минус 20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5" name="Группа 204"/>
          <p:cNvGrpSpPr/>
          <p:nvPr/>
        </p:nvGrpSpPr>
        <p:grpSpPr>
          <a:xfrm>
            <a:off x="-4284984" y="1563638"/>
            <a:ext cx="216024" cy="216024"/>
            <a:chOff x="2826961" y="2665462"/>
            <a:chExt cx="914400" cy="914400"/>
          </a:xfrm>
        </p:grpSpPr>
        <p:sp>
          <p:nvSpPr>
            <p:cNvPr id="206" name="Овал 20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Минус 20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8" name="Группа 207"/>
          <p:cNvGrpSpPr/>
          <p:nvPr/>
        </p:nvGrpSpPr>
        <p:grpSpPr>
          <a:xfrm>
            <a:off x="-3060848" y="1657949"/>
            <a:ext cx="216024" cy="216024"/>
            <a:chOff x="2826961" y="2665462"/>
            <a:chExt cx="914400" cy="914400"/>
          </a:xfrm>
        </p:grpSpPr>
        <p:sp>
          <p:nvSpPr>
            <p:cNvPr id="209" name="Овал 20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Минус 20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1" name="Группа 210"/>
          <p:cNvGrpSpPr/>
          <p:nvPr/>
        </p:nvGrpSpPr>
        <p:grpSpPr>
          <a:xfrm>
            <a:off x="-1764704" y="1059582"/>
            <a:ext cx="216024" cy="216024"/>
            <a:chOff x="2826961" y="2665462"/>
            <a:chExt cx="914400" cy="914400"/>
          </a:xfrm>
        </p:grpSpPr>
        <p:sp>
          <p:nvSpPr>
            <p:cNvPr id="212" name="Овал 21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3" name="Минус 21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4" name="Группа 213"/>
          <p:cNvGrpSpPr/>
          <p:nvPr/>
        </p:nvGrpSpPr>
        <p:grpSpPr>
          <a:xfrm>
            <a:off x="-2556792" y="1995686"/>
            <a:ext cx="216024" cy="216024"/>
            <a:chOff x="2826961" y="2665462"/>
            <a:chExt cx="914400" cy="914400"/>
          </a:xfrm>
        </p:grpSpPr>
        <p:sp>
          <p:nvSpPr>
            <p:cNvPr id="215" name="Овал 21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6" name="Минус 21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7" name="Группа 216"/>
          <p:cNvGrpSpPr/>
          <p:nvPr/>
        </p:nvGrpSpPr>
        <p:grpSpPr>
          <a:xfrm>
            <a:off x="-468560" y="1491630"/>
            <a:ext cx="216024" cy="216024"/>
            <a:chOff x="2826961" y="2665462"/>
            <a:chExt cx="914400" cy="914400"/>
          </a:xfrm>
        </p:grpSpPr>
        <p:sp>
          <p:nvSpPr>
            <p:cNvPr id="218" name="Овал 21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9" name="Минус 21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0" name="Группа 219"/>
          <p:cNvGrpSpPr/>
          <p:nvPr/>
        </p:nvGrpSpPr>
        <p:grpSpPr>
          <a:xfrm>
            <a:off x="1835696" y="2139702"/>
            <a:ext cx="216024" cy="216024"/>
            <a:chOff x="2826961" y="2665462"/>
            <a:chExt cx="914400" cy="914400"/>
          </a:xfrm>
        </p:grpSpPr>
        <p:sp>
          <p:nvSpPr>
            <p:cNvPr id="221" name="Овал 22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Минус 22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3" name="Группа 222"/>
          <p:cNvGrpSpPr/>
          <p:nvPr/>
        </p:nvGrpSpPr>
        <p:grpSpPr>
          <a:xfrm>
            <a:off x="-36512" y="1995686"/>
            <a:ext cx="216024" cy="216024"/>
            <a:chOff x="2826961" y="2665462"/>
            <a:chExt cx="914400" cy="914400"/>
          </a:xfrm>
        </p:grpSpPr>
        <p:sp>
          <p:nvSpPr>
            <p:cNvPr id="224" name="Овал 22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Минус 22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6" name="Группа 225"/>
          <p:cNvGrpSpPr/>
          <p:nvPr/>
        </p:nvGrpSpPr>
        <p:grpSpPr>
          <a:xfrm>
            <a:off x="-3132856" y="1707654"/>
            <a:ext cx="216024" cy="216024"/>
            <a:chOff x="2826961" y="2665462"/>
            <a:chExt cx="914400" cy="914400"/>
          </a:xfrm>
        </p:grpSpPr>
        <p:sp>
          <p:nvSpPr>
            <p:cNvPr id="227" name="Овал 22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8" name="Минус 22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9" name="Группа 228"/>
          <p:cNvGrpSpPr/>
          <p:nvPr/>
        </p:nvGrpSpPr>
        <p:grpSpPr>
          <a:xfrm>
            <a:off x="-4429000" y="1275606"/>
            <a:ext cx="216024" cy="216024"/>
            <a:chOff x="2826961" y="2665462"/>
            <a:chExt cx="914400" cy="914400"/>
          </a:xfrm>
        </p:grpSpPr>
        <p:sp>
          <p:nvSpPr>
            <p:cNvPr id="230" name="Овал 22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Минус 23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2" name="Группа 231"/>
          <p:cNvGrpSpPr/>
          <p:nvPr/>
        </p:nvGrpSpPr>
        <p:grpSpPr>
          <a:xfrm>
            <a:off x="-3200165" y="1969476"/>
            <a:ext cx="216024" cy="216024"/>
            <a:chOff x="2826961" y="2665462"/>
            <a:chExt cx="914400" cy="914400"/>
          </a:xfrm>
        </p:grpSpPr>
        <p:sp>
          <p:nvSpPr>
            <p:cNvPr id="233" name="Овал 23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4" name="Минус 23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5" name="Группа 234"/>
          <p:cNvGrpSpPr/>
          <p:nvPr/>
        </p:nvGrpSpPr>
        <p:grpSpPr>
          <a:xfrm>
            <a:off x="-3348880" y="2139702"/>
            <a:ext cx="216024" cy="216024"/>
            <a:chOff x="2826961" y="2665462"/>
            <a:chExt cx="914400" cy="914400"/>
          </a:xfrm>
        </p:grpSpPr>
        <p:sp>
          <p:nvSpPr>
            <p:cNvPr id="236" name="Овал 23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Минус 23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40" name="Рисунок 2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49" y="3263521"/>
            <a:ext cx="1454929" cy="1291977"/>
          </a:xfrm>
          <a:prstGeom prst="rect">
            <a:avLst/>
          </a:prstGeom>
        </p:spPr>
      </p:pic>
      <p:pic>
        <p:nvPicPr>
          <p:cNvPr id="241" name="Рисунок 2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468" y="3104958"/>
            <a:ext cx="1609101" cy="1609101"/>
          </a:xfrm>
          <a:prstGeom prst="rect">
            <a:avLst/>
          </a:prstGeom>
        </p:spPr>
      </p:pic>
      <p:grpSp>
        <p:nvGrpSpPr>
          <p:cNvPr id="242" name="Группа 24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4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13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93827E-7 C 0.00625 -0.01636 0.00087 -0.04877 0.0066 -0.06327 C 0.01163 -0.07623 0.01094 -0.07068 0.01632 -0.07685 C 0.01771 -0.0784 0.01858 -0.08117 0.02014 -0.0821 C 0.02257 -0.08364 0.02518 -0.08303 0.02778 -0.08364 C 0.03281 -0.08673 0.03559 -0.0892 0.04132 -0.09043 C 0.04601 -0.09938 0.04879 -0.09722 0.05573 -0.09568 C 0.0566 -0.09506 0.05747 -0.09383 0.05851 -0.09383 C 0.06406 -0.09383 0.06962 -0.09383 0.075 -0.09568 C 0.07639 -0.0963 0.07674 -0.09938 0.07778 -0.10093 C 0.0849 -0.11142 0.08299 -0.10957 0.08837 -0.11265 C 0.09167 -0.12253 0.09774 -0.14167 0.10382 -0.14537 C 0.10573 -0.14475 0.10781 -0.14506 0.10955 -0.14352 C 0.11198 -0.14136 0.11563 -0.13086 0.11719 -0.12809 C 0.12066 -0.12191 0.12431 -0.11883 0.12882 -0.11605 C 0.1342 -0.1179 0.13976 -0.11944 0.14514 -0.1213 C 0.14879 -0.12253 0.15104 -0.12654 0.15469 -0.12809 C 0.15903 -0.13426 0.16372 -0.13611 0.1691 -0.13827 C 0.17587 -0.13704 0.1783 -0.13765 0.18351 -0.13333 " pathEditMode="relative" ptsTypes="ffffffffffffffffffA">
                                      <p:cBhvr>
                                        <p:cTn id="123" dur="1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5679E-6 C 0.00538 -0.00648 0.00938 -0.01019 0.01545 -0.01389 C 0.01736 -0.01327 0.01944 -0.01358 0.02118 -0.01204 C 0.02361 -0.00988 0.02795 -0.0037 0.02795 -0.0037 C 0.03663 -0.00617 0.03663 -0.01111 0.03837 -0.02593 C 0.03819 -0.03673 0.03177 -0.09105 0.04323 -0.09753 C 0.04583 -0.09691 0.04844 -0.09722 0.05087 -0.09599 C 0.05434 -0.09414 0.05573 -0.08457 0.05764 -0.08056 C 0.06007 -0.075 0.0625 -0.06944 0.06545 -0.06512 C 0.06806 -0.06142 0.07274 -0.05772 0.07587 -0.05494 C 0.07813 -0.05556 0.08056 -0.05494 0.08264 -0.05648 C 0.08629 -0.05895 0.08646 -0.06821 0.0875 -0.07377 C 0.08924 -0.08333 0.09254 -0.09105 0.09809 -0.09414 C 0.1026 -0.09228 0.10694 -0.09074 0.11146 -0.08889 C 0.1125 -0.08858 0.1125 -0.08519 0.11337 -0.08395 C 0.11667 -0.07901 0.11771 -0.07901 0.12118 -0.07716 C 0.12569 -0.07099 0.13056 -0.06667 0.13559 -0.06173 C 0.13906 -0.06235 0.14288 -0.0608 0.14618 -0.06327 C 0.1474 -0.0642 0.14688 -0.0679 0.14705 -0.07037 C 0.14879 -0.08889 0.14688 -0.0784 0.15 -0.09259 C 0.15469 -0.09043 0.15243 -0.09074 0.15677 -0.09074 " pathEditMode="relative" ptsTypes="ffffffffffffffffffffA">
                                      <p:cBhvr>
                                        <p:cTn id="125" dur="1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C 0.00799 -0.01111 0.01528 -0.01945 0.025 -0.02408 C 0.02622 -0.02346 0.02795 -0.02377 0.02882 -0.02223 C 0.02969 -0.02068 0.03108 -0.01142 0.03177 -0.00865 C 0.03385 -0.00031 0.0349 0.0071 0.03837 0.01358 C 0.04097 0.02716 0.04931 0.03426 0.05677 0.03765 C 0.05938 0.03703 0.06215 0.03827 0.06441 0.0358 C 0.06771 0.0324 0.06875 0.02438 0.07118 0.01882 C 0.07795 0.025 0.08108 0.03734 0.08455 0.04938 C 0.08646 0.05586 0.08611 0.05895 0.09028 0.06142 C 0.09618 0.07191 0.10642 0.07222 0.11441 0.07345 C 0.1184 0.075 0.12031 0.07685 0.12309 0.0821 C 0.13715 0.08148 0.15122 0.08179 0.16528 0.08024 C 0.17639 0.07901 0.15035 0.06666 0.17309 0.08024 C 0.17622 0.09475 0.18021 0.10247 0.18941 0.10247 L 0.19028 0.11265 " pathEditMode="relative" ptsTypes="ffffffffffffffAA">
                                      <p:cBhvr>
                                        <p:cTn id="127" dur="1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46914E-7 C 0.00417 0.00062 0.00868 -0.00154 0.0125 0.00186 C 0.01632 0.00525 0.01719 0.01513 0.02031 0.02037 C 0.02118 0.02809 0.02396 0.03179 0.025 0.0392 C 0.02708 0.0534 0.02864 0.06791 0.0309 0.0821 C 0.03125 0.08612 0.03038 0.09105 0.03177 0.09414 C 0.03281 0.09661 0.03507 0.09568 0.03663 0.09568 C 0.0434 0.09568 0.05 0.09476 0.05677 0.09414 C 0.06267 0.09044 0.0684 0.08179 0.07413 0.07686 C 0.07535 0.07593 0.07587 0.07315 0.07691 0.07192 C 0.07778 0.07099 0.07882 0.07068 0.07986 0.07007 C 0.0868 0.07439 0.08507 0.08704 0.0934 0.09414 C 0.09844 0.09352 0.10417 0.09507 0.10868 0.09075 C 0.11285 0.08673 0.11649 0.08118 0.12118 0.07871 C 0.12326 0.07624 0.12517 0.07315 0.12795 0.07346 C 0.13403 0.07377 0.14618 0.07686 0.14618 0.07686 C 0.14844 0.08858 0.15191 0.10093 0.1559 0.11112 C 0.15816 0.12439 0.1783 0.11667 0.18177 0.11636 C 0.19583 0.11914 0.18489 0.11358 0.19236 0.1247 C 0.19514 0.12902 0.20469 0.12963 0.20677 0.12994 C 0.21319 0.13334 0.21805 0.14136 0.22413 0.14537 C 0.23819 0.15463 0.25295 0.1605 0.26736 0.1676 C 0.27101 0.17377 0.27205 0.18179 0.27604 0.18642 C 0.28073 0.18457 0.28229 0.18365 0.28559 0.17778 " pathEditMode="relative" ptsTypes="fffffffffffffffffffffffA">
                                      <p:cBhvr>
                                        <p:cTn id="129" dur="1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C 0.0033 -0.00216 0.00642 -0.00309 0.00972 -0.00525 C 0.01302 -0.01111 0.01493 -0.01173 0.01927 -0.01389 C 0.02969 -0.00895 0.02951 0.01019 0.0375 0.02222 C 0.04479 0.03303 0.05746 0.03395 0.06632 0.0358 C 0.07604 0.03025 0.07431 0.02253 0.08073 0.01698 C 0.0908 0.00833 0.10399 0.00957 0.11441 0.00833 C 0.11719 0.00494 0.12118 -0.00525 0.12118 -0.00525 C 0.12066 -0.01451 0.11632 -0.03518 0.12309 -0.03951 C 0.12795 -0.03765 0.13125 -0.03395 0.13559 -0.03086 C 0.13785 -0.02932 0.14236 -0.02747 0.14236 -0.02747 C 0.14653 -0.02222 0.14878 -0.01944 0.15382 -0.01728 C 0.15521 -0.0108 0.15556 -0.01235 0.15295 -0.00525 C 0.15121 -0.00062 0.14722 0.00833 0.14722 0.00833 C 0.14687 0.01235 0.1474 0.01698 0.14618 0.02037 C 0.14549 0.02222 0.14288 0.02006 0.14236 0.02222 C 0.14236 0.02253 0.15069 0.03086 0.15191 0.03241 C 0.16007 0.03056 0.16684 0.02685 0.175 0.02377 C 0.18385 0.025 0.18993 0.02716 0.19809 0.03056 C 0.19965 0.0321 0.2033 0.03549 0.20486 0.03765 C 0.2059 0.0392 0.20642 0.04198 0.20764 0.04259 C 0.21163 0.04444 0.21597 0.04383 0.22014 0.04444 C 0.22656 0.04383 0.23299 0.04352 0.23941 0.04259 C 0.24045 0.04228 0.24132 0.04136 0.24236 0.04105 C 0.2474 0.03982 0.25764 0.03765 0.25764 0.03765 C 0.26059 0.03827 0.26354 0.03735 0.26632 0.0392 C 0.27222 0.04321 0.26163 0.04661 0.27014 0.04784 C 0.28038 0.04938 0.2908 0.04877 0.30104 0.04938 C 0.32604 0.05772 0.3151 0.05772 0.33368 0.05463 C 0.33524 0.05401 0.33698 0.05401 0.33854 0.05278 C 0.33976 0.05185 0.3401 0.04877 0.34132 0.04784 C 0.34444 0.04506 0.35121 0.04259 0.35486 0.04259 " pathEditMode="relative" ptsTypes="fffffffffffffffffffffffffffffffA">
                                      <p:cBhvr>
                                        <p:cTn id="131" dur="1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3457E-7 C 0.00121 -0.00833 0.00382 -0.01574 0.00573 -0.02376 C 0.0099 -0.04166 0.01406 -0.05679 0.02118 -0.0716 C 0.02656 -0.08271 0.02865 -0.09537 0.03559 -0.10401 C 0.04132 -0.09907 0.03906 -0.09753 0.04236 -0.08888 C 0.04427 -0.07685 0.04653 -0.06419 0.04913 -0.05277 C 0.04965 -0.04321 0.04809 -0.03209 0.05104 -0.02376 C 0.05174 -0.02191 0.05365 -0.02283 0.05486 -0.02222 C 0.05833 -0.02623 0.06024 -0.02962 0.0625 -0.0358 C 0.06684 -0.06388 0.06528 -0.03611 0.06632 -0.09567 C 0.07778 -0.09351 0.08542 -0.09382 0.09531 -0.08703 C 0.09809 -0.07932 0.09774 -0.06882 0.10104 -0.06141 C 0.10347 -0.05617 0.11094 -0.05185 0.11441 -0.04938 C 0.11285 -0.06203 0.11059 -0.07469 0.10868 -0.08703 C 0.10746 -0.09506 0.10729 -0.10339 0.10573 -0.11111 C 0.10885 -0.11481 0.11042 -0.11913 0.11354 -0.12283 C 0.11962 -0.12222 0.12587 -0.12376 0.13177 -0.12129 C 0.13316 -0.12067 0.13229 -0.11481 0.13368 -0.1145 C 0.15035 -0.11172 0.16701 -0.11327 0.18368 -0.11265 C 0.18698 -0.1108 0.18819 -0.10524 0.19132 -0.10401 C 0.1941 -0.10277 0.19705 -0.10308 0.2 -0.10246 C 0.20538 -0.09876 0.20851 -0.09691 0.21441 -0.09567 C 0.22708 -0.0966 0.23142 -0.09598 0.24132 -0.10246 C 0.24462 -0.10802 0.24722 -0.11358 0.25104 -0.1179 C 0.25642 -0.13179 0.26007 -0.11141 0.26632 -0.11111 C 0.28177 -0.11018 0.29705 -0.10987 0.3125 -0.10925 C 0.31389 -0.10246 0.31545 -0.09907 0.31823 -0.09382 C 0.32552 -0.0966 0.32361 -0.09938 0.32795 -0.10925 C 0.33003 -0.12561 0.32743 -0.15679 0.33559 -0.16234 C 0.33628 -0.16172 0.34115 -0.15709 0.34236 -0.15709 C 0.3441 -0.15709 0.34549 -0.15895 0.34722 -0.15895 " pathEditMode="relative" ptsTypes="ffffffffffffffffffffffffffffffA">
                                      <p:cBhvr>
                                        <p:cTn id="133" dur="1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4.19753E-6 C 0.01164 -0.00802 0.02431 -0.0182 0.03664 -0.02222 C 0.03924 -0.0216 0.04185 -0.02253 0.04428 -0.02067 C 0.04532 -0.02006 0.0448 -0.01697 0.04532 -0.01543 C 0.04654 -0.0108 0.04793 -0.00648 0.04914 -0.00185 C 0.04966 0.00031 0.05105 0.00155 0.05192 0.0034 C 0.05574 0.01266 0.05765 0.01698 0.06355 0.02223 C 0.06806 0.02161 0.07275 0.02315 0.07692 0.02038 C 0.07952 0.01852 0.07987 0.00155 0.08091 -0.00185 C 0.08247 -0.00679 0.08751 -0.01203 0.09046 -0.01358 C 0.09966 -0.0108 0.10348 0.0034 0.10869 0.01544 C 0.11043 0.03241 0.11095 0.0463 0.12032 0.05463 C 0.13352 0.05186 0.13681 0.05772 0.14046 0.0392 C 0.14168 0.01235 0.13959 0.01142 0.154 0.01359 C 0.16129 0.01729 0.16164 0.02408 0.16546 0.03426 C 0.16702 0.04476 0.16997 0.05155 0.17605 0.05463 C 0.17674 0.05463 0.19272 0.05494 0.1981 0.05124 C 0.20365 0.04754 0.19862 0.04784 0.204 0.04105 C 0.20765 0.03642 0.22171 0.03612 0.2231 0.03581 C 0.22848 0.03118 0.22935 0.03087 0.2356 0.03241 C 0.24046 0.05463 0.23438 0.03149 0.24046 0.04445 C 0.24376 0.05155 0.24463 0.05957 0.24914 0.06482 C 0.2514 0.07099 0.25348 0.0713 0.25678 0.07531 C 0.2632 0.07408 0.26963 0.07408 0.27605 0.07192 C 0.27692 0.07161 0.27727 0.06914 0.27796 0.06821 C 0.28126 0.06359 0.28438 0.06266 0.28855 0.05988 C 0.28994 0.05772 0.29376 0.05402 0.29428 0.0497 C 0.29584 0.03828 0.29324 0.03303 0.2981 0.02562 C 0.30331 0.0176 0.3139 0.0142 0.32032 0.0068 C 0.32345 -0.00061 0.32779 -0.00895 0.33282 -0.01203 C 0.3382 -0.02191 0.33543 -0.01944 0.34046 -0.02222 C 0.35331 -0.03703 0.36112 -0.02654 0.38178 -0.02561 C 0.38508 -0.02407 0.3882 -0.02222 0.3915 -0.02067 C 0.39723 -0.01759 0.40279 -0.03086 0.40782 -0.0324 C 0.41025 -0.03302 0.41286 -0.0324 0.41546 -0.0324 " pathEditMode="relative" ptsTypes="ffffffffffffffffffffffffffffffffffA">
                                      <p:cBhvr>
                                        <p:cTn id="135" dur="1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9.50617E-6 C 0.00608 -0.00833 0.01684 -0.02283 0.02413 -0.02561 C 0.02951 -0.03148 0.03524 -0.03364 0.04045 -0.0395 C 0.04496 -0.03641 0.04583 -0.02932 0.04913 -0.02407 C 0.05469 -0.01512 0.06007 -0.00678 0.06736 -0.00339 C 0.08733 -0.00617 0.08368 -0.00493 0.08177 -0.04629 C 0.08177 -0.04814 0.08108 -0.04969 0.08073 -0.05123 C 0.09045 -0.06357 0.08472 -0.06018 0.09809 -0.05833 C 0.10035 -0.05432 0.1026 -0.0503 0.10486 -0.04629 C 0.10833 -0.04012 0.10746 -0.02469 0.11059 -0.01728 C 0.11233 -0.01296 0.11528 -0.01049 0.11736 -0.00678 C 0.11979 0.0071 0.1349 -0.00123 0.13941 -0.00185 C 0.14201 -0.01419 0.13871 -0.02345 0.13559 -0.03425 C 0.1349 -0.03641 0.13368 -0.04104 0.13368 -0.04104 C 0.13628 -0.07932 0.14531 -0.06604 0.17118 -0.07006 C 0.17205 -0.08857 0.16875 -0.09814 0.17795 -0.10092 C 0.18871 -0.09907 0.18628 -0.10092 0.19236 -0.09074 C 0.20521 -0.09166 0.21267 -0.09259 0.22413 -0.09567 C 0.22812 -0.10339 0.22483 -0.09907 0.23472 -0.09567 C 0.24062 -0.09351 0.24531 -0.0929 0.25104 -0.08888 C 0.25712 -0.08981 0.26389 -0.08734 0.26927 -0.09228 C 0.27066 -0.09351 0.2717 -0.09598 0.27309 -0.09753 C 0.27969 -0.10401 0.28733 -0.10617 0.29427 -0.11111 C 0.29531 -0.11327 0.29566 -0.11728 0.29722 -0.1179 C 0.30625 -0.12067 0.30521 -0.10833 0.30868 -0.09938 C 0.30955 -0.09104 0.30937 -0.07993 0.31441 -0.07716 C 0.32153 -0.07839 0.32847 -0.07901 0.33559 -0.08055 C 0.34149 -0.08178 0.34792 -0.09228 0.35382 -0.09567 C 0.35903 -0.09506 0.36424 -0.09598 0.36927 -0.09413 C 0.37083 -0.09351 0.3717 -0.09043 0.37309 -0.08888 C 0.38003 -0.08024 0.38559 -0.07098 0.39427 -0.07006 C 0.42153 -0.06728 0.42118 -0.08456 0.42118 -0.06666 " pathEditMode="relative" ptsTypes="fffffffffffffffffffffffffffffffA">
                                      <p:cBhvr>
                                        <p:cTn id="137" dur="1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8.88889E-6 C 0.00747 -0.00402 0.0125 0.00678 0.01736 0.01543 C 0.01875 0.02685 0.02483 0.03271 0.02691 0.0429 C 0.02847 0.0503 0.02743 0.04629 0.02986 0.05462 C 0.03073 0.06172 0.03142 0.06604 0.03368 0.07191 C 0.03455 0.07623 0.03455 0.08117 0.03559 0.08549 C 0.03698 0.09104 0.03941 0.09567 0.04132 0.10092 C 0.04462 0.11018 0.03941 0.10246 0.04427 0.11296 C 0.04653 0.11759 0.04965 0.12283 0.05295 0.12469 C 0.0533 0.12438 0.05851 0.1216 0.05868 0.12129 C 0.06094 0.11728 0.06215 0.09753 0.06354 0.09074 C 0.06476 0.08456 0.07118 0.06882 0.07396 0.06512 C 0.07622 0.06203 0.0809 0.05987 0.08368 0.05802 C 0.09444 0.05925 0.1033 0.06049 0.11354 0.06512 C 0.11476 0.0574 0.1125 0.04104 0.1125 0.04104 C 0.11319 0.03148 0.10955 0.01666 0.11441 0.01203 C 0.13038 -0.00309 0.13767 0.01481 0.15 0.01882 C 0.1533 0.02469 0.15608 0.04166 0.15955 0.04444 C 0.16198 0.04629 0.16476 0.0466 0.16736 0.04783 C 0.17309 0.04722 0.17899 0.04876 0.18455 0.04629 C 0.18594 0.04567 0.18507 0.03981 0.18646 0.0395 C 0.18993 0.03888 0.19288 0.04413 0.19618 0.04629 C 0.20156 0.05586 0.20799 0.06172 0.2125 0.07345 C 0.21354 0.07623 0.21753 0.09197 0.22118 0.09228 C 0.23976 0.09444 0.25833 0.09444 0.27691 0.09567 C 0.28976 0.09876 0.28073 0.09629 0.28854 0.10617 C 0.29705 0.15493 0.33403 0.14104 0.35573 0.14197 C 0.35833 0.14259 0.36128 0.14135 0.36354 0.14351 C 0.36597 0.14567 0.36667 0.15277 0.36927 0.15401 C 0.37153 0.15524 0.37378 0.15617 0.37604 0.1574 C 0.37795 0.15956 0.37986 0.16203 0.38177 0.16419 C 0.38264 0.16543 0.38264 0.1682 0.38368 0.16913 C 0.39219 0.17685 0.41059 0.17438 0.41736 0.17438 " pathEditMode="relative" ptsTypes="ffffffffffffffffffffffffffffffffA">
                                      <p:cBhvr>
                                        <p:cTn id="139" dur="1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88889E-6 C 0.02258 0.00864 0.0514 -0.02068 0.0665 0.01388 C 0.06772 0.02283 0.06789 0.03456 0.07032 0.0429 C 0.07275 0.05061 0.07865 0.05462 0.08282 0.05833 C 0.08595 0.06944 0.08421 0.07253 0.0915 0.07716 C 0.09706 0.07499 0.1007 0.06975 0.10591 0.06512 C 0.11129 0.05493 0.12049 0.04999 0.12796 0.04629 C 0.14966 0.04876 0.15279 0.04197 0.16546 0.05648 C 0.16633 0.06265 0.16633 0.06913 0.16737 0.0753 C 0.16824 0.08117 0.17223 0.0858 0.17414 0.09074 C 0.17449 0.09969 0.17466 0.12623 0.17709 0.13703 C 0.17779 0.13981 0.18161 0.14135 0.18282 0.14197 C 0.18959 0.14135 0.19636 0.1429 0.20296 0.14043 C 0.20418 0.14012 0.20105 0.13734 0.20105 0.13518 C 0.20105 0.12654 0.20157 0.1179 0.20296 0.10956 C 0.20348 0.10617 0.21147 0.09783 0.21164 0.09753 C 0.21824 0.09043 0.22327 0.0858 0.23091 0.08395 C 0.23525 0.08549 0.23924 0.0895 0.24341 0.09074 C 0.24845 0.09228 0.25869 0.09413 0.25869 0.09413 C 0.26442 0.09783 0.26303 0.10895 0.26459 0.1182 C 0.26563 0.12469 0.26685 0.12561 0.26928 0.12993 C 0.26963 0.13333 0.26841 0.1395 0.27032 0.14043 C 0.28265 0.14722 0.28317 0.14259 0.28751 0.13178 C 0.28907 0.11574 0.28942 0.09969 0.28664 0.08395 C 0.28699 0.08178 0.28664 0.0787 0.28751 0.07716 C 0.28786 0.07654 0.29723 0.07067 0.2981 0.07037 C 0.30921 0.07222 0.31338 0.07438 0.31928 0.09074 C 0.3198 0.09537 0.3231 0.11697 0.32414 0.11975 C 0.32483 0.1216 0.32952 0.12407 0.33091 0.12499 C 0.33647 0.1287 0.34029 0.13487 0.34619 0.13703 C 0.35227 0.13641 0.35886 0.13919 0.36459 0.13518 C 0.3672 0.13333 0.36841 0.1216 0.36841 0.1216 C 0.37084 0.09783 0.37431 0.07098 0.3665 0.04969 C 0.36841 0.03055 0.37848 0.03827 0.38751 0.0395 C 0.39168 0.04475 0.3948 0.04999 0.39914 0.05493 C 0.40018 0.05617 0.40209 0.05833 0.40209 0.05833 C 0.41077 0.05771 0.41945 0.05864 0.42796 0.05648 C 0.43369 0.05493 0.43612 0.04783 0.44046 0.0429 C 0.44358 0.0395 0.44775 0.03827 0.45105 0.03611 C 0.45886 0.03117 0.46338 0.02407 0.47223 0.02407 " pathEditMode="relative" ptsTypes="fffffffffffffffffffffffffffffffffffffffA">
                                      <p:cBhvr>
                                        <p:cTn id="141" dur="1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7284E-6 C 0.00573 0.00123 0.01268 -0.00124 0.01719 0.00525 C 0.01806 0.00648 0.01806 0.00926 0.0191 0.01018 C 0.02049 0.01173 0.0224 0.01111 0.02396 0.01204 C 0.03125 0.01605 0.03785 0.02129 0.0441 0.02901 C 0.04653 0.04599 0.05261 0.06204 0.06146 0.07006 C 0.06389 0.07685 0.06667 0.07963 0.07101 0.0821 C 0.07535 0.08796 0.07813 0.09043 0.08351 0.09228 C 0.08837 0.09105 0.0934 0.09136 0.09809 0.08889 C 0.09896 0.08827 0.09879 0.0858 0.09896 0.08395 C 0.09948 0.07592 0.09861 0.06759 0.1 0.05988 C 0.10156 0.05154 0.11215 0.02932 0.11632 0.02407 C 0.12031 0.02623 0.1217 0.03025 0.12396 0.03611 C 0.12674 0.05401 0.12674 0.07037 0.13646 0.08055 C 0.1375 0.08148 0.1382 0.08364 0.13941 0.08395 C 0.14931 0.08549 0.1592 0.08488 0.1691 0.08549 C 0.17969 0.0895 0.19792 0.07099 0.20764 0.05988 C 0.20868 0.06204 0.20972 0.0642 0.21059 0.06667 C 0.21198 0.07006 0.21441 0.07685 0.21441 0.07685 C 0.21927 0.11636 0.22413 0.10926 0.24896 0.1145 C 0.26528 0.11358 0.27674 0.12129 0.28837 0.10617 C 0.2908 0.09383 0.29705 0.08765 0.30382 0.08395 C 0.32465 0.08549 0.34549 0.08611 0.36632 0.0821 C 0.37535 0.07839 0.37587 0.07778 0.39028 0.0821 C 0.39323 0.08302 0.39254 0.09537 0.3941 0.09753 C 0.39601 0.1 0.39861 0.09938 0.40087 0.10092 C 0.41094 0.13704 0.44757 0.10864 0.4625 0.10771 C 0.46649 0.11512 0.46702 0.12191 0.47205 0.12654 C 0.47691 0.12592 0.48177 0.12654 0.48646 0.125 C 0.48941 0.12407 0.49427 0.11883 0.49809 0.1179 C 0.50851 0.11543 0.51927 0.11543 0.52969 0.11296 C 0.53386 0.1108 0.53212 0.11111 0.53455 0.11111 " pathEditMode="relative" ptsTypes="fffffffffffffffffffffffffffffffA">
                                      <p:cBhvr>
                                        <p:cTn id="14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93827E-7 C 0.00625 -0.01636 0.00087 -0.04877 0.0066 -0.06327 C 0.01163 -0.07623 0.01094 -0.07068 0.01632 -0.07685 C 0.01771 -0.0784 0.01858 -0.08117 0.02014 -0.0821 C 0.02257 -0.08364 0.02518 -0.08303 0.02778 -0.08364 C 0.03281 -0.08673 0.03559 -0.0892 0.04132 -0.09043 C 0.04601 -0.09938 0.04879 -0.09722 0.05573 -0.09568 C 0.0566 -0.09506 0.05747 -0.09383 0.05851 -0.09383 C 0.06406 -0.09383 0.06962 -0.09383 0.075 -0.09568 C 0.07639 -0.0963 0.07674 -0.09938 0.07778 -0.10093 C 0.0849 -0.11142 0.08299 -0.10957 0.08837 -0.11265 C 0.09167 -0.12253 0.09774 -0.14167 0.10382 -0.14537 C 0.10573 -0.14475 0.10781 -0.14506 0.10955 -0.14352 C 0.11198 -0.14136 0.11563 -0.13086 0.11719 -0.12809 C 0.12066 -0.12191 0.12431 -0.11883 0.12882 -0.11605 C 0.1342 -0.1179 0.13976 -0.11944 0.14514 -0.1213 C 0.14879 -0.12253 0.15104 -0.12654 0.15469 -0.12809 C 0.15903 -0.13426 0.16372 -0.13611 0.1691 -0.13827 C 0.17587 -0.13704 0.1783 -0.13765 0.18351 -0.13333 " pathEditMode="relative" ptsTypes="ffffffffffffffffffA">
                                      <p:cBhvr>
                                        <p:cTn id="145" dur="1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5679E-6 C 0.00538 -0.00648 0.00938 -0.01019 0.01545 -0.01389 C 0.01736 -0.01327 0.01944 -0.01358 0.02118 -0.01204 C 0.02361 -0.00988 0.02795 -0.0037 0.02795 -0.0037 C 0.03663 -0.00617 0.03663 -0.01111 0.03837 -0.02593 C 0.03819 -0.03673 0.03177 -0.09105 0.04323 -0.09753 C 0.04583 -0.09691 0.04844 -0.09722 0.05087 -0.09599 C 0.05434 -0.09414 0.05573 -0.08457 0.05764 -0.08056 C 0.06007 -0.075 0.0625 -0.06944 0.06545 -0.06512 C 0.06806 -0.06142 0.07274 -0.05772 0.07587 -0.05494 C 0.07813 -0.05556 0.08056 -0.05494 0.08264 -0.05648 C 0.08629 -0.05895 0.08646 -0.06821 0.0875 -0.07377 C 0.08924 -0.08333 0.09254 -0.09105 0.09809 -0.09414 C 0.1026 -0.09228 0.10694 -0.09074 0.11146 -0.08889 C 0.1125 -0.08858 0.1125 -0.08519 0.11337 -0.08395 C 0.11667 -0.07901 0.11771 -0.07901 0.12118 -0.07716 C 0.12569 -0.07099 0.13056 -0.06667 0.13559 -0.06173 C 0.13906 -0.06235 0.14288 -0.0608 0.14618 -0.06327 C 0.1474 -0.0642 0.14688 -0.0679 0.14705 -0.07037 C 0.14879 -0.08889 0.14688 -0.0784 0.15 -0.09259 C 0.15469 -0.09043 0.15243 -0.09074 0.15677 -0.09074 " pathEditMode="relative" ptsTypes="ffffffffffffffffffffA">
                                      <p:cBhvr>
                                        <p:cTn id="147" dur="1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C 0.00799 -0.01111 0.01528 -0.01945 0.025 -0.02408 C 0.02622 -0.02346 0.02795 -0.02377 0.02882 -0.02223 C 0.02969 -0.02068 0.03108 -0.01142 0.03177 -0.00865 C 0.03385 -0.00031 0.0349 0.0071 0.03837 0.01358 C 0.04097 0.02716 0.04931 0.03426 0.05677 0.03765 C 0.05938 0.03703 0.06215 0.03827 0.06441 0.0358 C 0.06771 0.0324 0.06875 0.02438 0.07118 0.01882 C 0.07795 0.025 0.08108 0.03734 0.08455 0.04938 C 0.08646 0.05586 0.08611 0.05895 0.09028 0.06142 C 0.09618 0.07191 0.10642 0.07222 0.11441 0.07345 C 0.1184 0.075 0.12031 0.07685 0.12309 0.0821 C 0.13715 0.08148 0.15122 0.08179 0.16528 0.08024 C 0.17639 0.07901 0.15035 0.06666 0.17309 0.08024 C 0.17622 0.09475 0.18021 0.10247 0.18941 0.10247 L 0.19028 0.11265 " pathEditMode="relative" ptsTypes="ffffffffffffffAA">
                                      <p:cBhvr>
                                        <p:cTn id="149" dur="1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46914E-7 C 0.00417 0.00062 0.00868 -0.00154 0.0125 0.00186 C 0.01632 0.00525 0.01719 0.01513 0.02031 0.02037 C 0.02118 0.02809 0.02396 0.03179 0.025 0.0392 C 0.02708 0.0534 0.02864 0.06791 0.0309 0.0821 C 0.03125 0.08612 0.03038 0.09105 0.03177 0.09414 C 0.03281 0.09661 0.03507 0.09568 0.03663 0.09568 C 0.0434 0.09568 0.05 0.09476 0.05677 0.09414 C 0.06267 0.09044 0.0684 0.08179 0.07413 0.07686 C 0.07535 0.07593 0.07587 0.07315 0.07691 0.07192 C 0.07778 0.07099 0.07882 0.07068 0.07986 0.07007 C 0.0868 0.07439 0.08507 0.08704 0.0934 0.09414 C 0.09844 0.09352 0.10417 0.09507 0.10868 0.09075 C 0.11285 0.08673 0.11649 0.08118 0.12118 0.07871 C 0.12326 0.07624 0.12517 0.07315 0.12795 0.07346 C 0.13403 0.07377 0.14618 0.07686 0.14618 0.07686 C 0.14844 0.08858 0.15191 0.10093 0.1559 0.11112 C 0.15816 0.12439 0.1783 0.11667 0.18177 0.11636 C 0.19583 0.11914 0.18489 0.11358 0.19236 0.1247 C 0.19514 0.12902 0.20469 0.12963 0.20677 0.12994 C 0.21319 0.13334 0.21805 0.14136 0.22413 0.14537 C 0.23819 0.15463 0.25295 0.1605 0.26736 0.1676 C 0.27101 0.17377 0.27205 0.18179 0.27604 0.18642 C 0.28073 0.18457 0.28229 0.18365 0.28559 0.17778 " pathEditMode="relative" ptsTypes="fffffffffffffffffffffffA">
                                      <p:cBhvr>
                                        <p:cTn id="151" dur="1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C 0.0033 -0.00216 0.00642 -0.00309 0.00972 -0.00525 C 0.01302 -0.01111 0.01493 -0.01173 0.01927 -0.01389 C 0.02969 -0.00895 0.02951 0.01019 0.0375 0.02222 C 0.04479 0.03303 0.05746 0.03395 0.06632 0.0358 C 0.07604 0.03025 0.07431 0.02253 0.08073 0.01698 C 0.0908 0.00833 0.10399 0.00957 0.11441 0.00833 C 0.11719 0.00494 0.12118 -0.00525 0.12118 -0.00525 C 0.12066 -0.01451 0.11632 -0.03518 0.12309 -0.03951 C 0.12795 -0.03765 0.13125 -0.03395 0.13559 -0.03086 C 0.13785 -0.02932 0.14236 -0.02747 0.14236 -0.02747 C 0.14653 -0.02222 0.14878 -0.01944 0.15382 -0.01728 C 0.15521 -0.0108 0.15556 -0.01235 0.15295 -0.00525 C 0.15121 -0.00062 0.14722 0.00833 0.14722 0.00833 C 0.14687 0.01235 0.1474 0.01698 0.14618 0.02037 C 0.14549 0.02222 0.14288 0.02006 0.14236 0.02222 C 0.14236 0.02253 0.15069 0.03086 0.15191 0.03241 C 0.16007 0.03056 0.16684 0.02685 0.175 0.02377 C 0.18385 0.025 0.18993 0.02716 0.19809 0.03056 C 0.19965 0.0321 0.2033 0.03549 0.20486 0.03765 C 0.2059 0.0392 0.20642 0.04198 0.20764 0.04259 C 0.21163 0.04444 0.21597 0.04383 0.22014 0.04444 C 0.22656 0.04383 0.23299 0.04352 0.23941 0.04259 C 0.24045 0.04228 0.24132 0.04136 0.24236 0.04105 C 0.2474 0.03982 0.25764 0.03765 0.25764 0.03765 C 0.26059 0.03827 0.26354 0.03735 0.26632 0.0392 C 0.27222 0.04321 0.26163 0.04661 0.27014 0.04784 C 0.28038 0.04938 0.2908 0.04877 0.30104 0.04938 C 0.32604 0.05772 0.3151 0.05772 0.33368 0.05463 C 0.33524 0.05401 0.33698 0.05401 0.33854 0.05278 C 0.33976 0.05185 0.3401 0.04877 0.34132 0.04784 C 0.34444 0.04506 0.35121 0.04259 0.35486 0.04259 " pathEditMode="relative" ptsTypes="fffffffffffffffffffffffffffffffA">
                                      <p:cBhvr>
                                        <p:cTn id="153" dur="1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3457E-7 C 0.00121 -0.00833 0.00382 -0.01574 0.00573 -0.02376 C 0.0099 -0.04166 0.01406 -0.05679 0.02118 -0.0716 C 0.02656 -0.08271 0.02865 -0.09537 0.03559 -0.10401 C 0.04132 -0.09907 0.03906 -0.09753 0.04236 -0.08888 C 0.04427 -0.07685 0.04653 -0.06419 0.04913 -0.05277 C 0.04965 -0.04321 0.04809 -0.03209 0.05104 -0.02376 C 0.05174 -0.02191 0.05365 -0.02283 0.05486 -0.02222 C 0.05833 -0.02623 0.06024 -0.02962 0.0625 -0.0358 C 0.06684 -0.06388 0.06528 -0.03611 0.06632 -0.09567 C 0.07778 -0.09351 0.08542 -0.09382 0.09531 -0.08703 C 0.09809 -0.07932 0.09774 -0.06882 0.10104 -0.06141 C 0.10347 -0.05617 0.11094 -0.05185 0.11441 -0.04938 C 0.11285 -0.06203 0.11059 -0.07469 0.10868 -0.08703 C 0.10746 -0.09506 0.10729 -0.10339 0.10573 -0.11111 C 0.10885 -0.11481 0.11042 -0.11913 0.11354 -0.12283 C 0.11962 -0.12222 0.12587 -0.12376 0.13177 -0.12129 C 0.13316 -0.12067 0.13229 -0.11481 0.13368 -0.1145 C 0.15035 -0.11172 0.16701 -0.11327 0.18368 -0.11265 C 0.18698 -0.1108 0.18819 -0.10524 0.19132 -0.10401 C 0.1941 -0.10277 0.19705 -0.10308 0.2 -0.10246 C 0.20538 -0.09876 0.20851 -0.09691 0.21441 -0.09567 C 0.22708 -0.0966 0.23142 -0.09598 0.24132 -0.10246 C 0.24462 -0.10802 0.24722 -0.11358 0.25104 -0.1179 C 0.25642 -0.13179 0.26007 -0.11141 0.26632 -0.11111 C 0.28177 -0.11018 0.29705 -0.10987 0.3125 -0.10925 C 0.31389 -0.10246 0.31545 -0.09907 0.31823 -0.09382 C 0.32552 -0.0966 0.32361 -0.09938 0.32795 -0.10925 C 0.33003 -0.12561 0.32743 -0.15679 0.33559 -0.16234 C 0.33628 -0.16172 0.34115 -0.15709 0.34236 -0.15709 C 0.3441 -0.15709 0.34549 -0.15895 0.34722 -0.15895 " pathEditMode="relative" ptsTypes="ffffffffffffffffffffffffffffffA">
                                      <p:cBhvr>
                                        <p:cTn id="155" dur="1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4.19753E-6 C 0.01164 -0.00802 0.02431 -0.0182 0.03664 -0.02222 C 0.03924 -0.0216 0.04185 -0.02253 0.04428 -0.02067 C 0.04532 -0.02006 0.0448 -0.01697 0.04532 -0.01543 C 0.04654 -0.0108 0.04793 -0.00648 0.04914 -0.00185 C 0.04966 0.00031 0.05105 0.00155 0.05192 0.0034 C 0.05574 0.01266 0.05765 0.01698 0.06355 0.02223 C 0.06806 0.02161 0.07275 0.02315 0.07692 0.02038 C 0.07952 0.01852 0.07987 0.00155 0.08091 -0.00185 C 0.08247 -0.00679 0.08751 -0.01203 0.09046 -0.01358 C 0.09966 -0.0108 0.10348 0.0034 0.10869 0.01544 C 0.11043 0.03241 0.11095 0.0463 0.12032 0.05463 C 0.13352 0.05186 0.13681 0.05772 0.14046 0.0392 C 0.14168 0.01235 0.13959 0.01142 0.154 0.01359 C 0.16129 0.01729 0.16164 0.02408 0.16546 0.03426 C 0.16702 0.04476 0.16997 0.05155 0.17605 0.05463 C 0.17674 0.05463 0.19272 0.05494 0.1981 0.05124 C 0.20365 0.04754 0.19862 0.04784 0.204 0.04105 C 0.20765 0.03642 0.22171 0.03612 0.2231 0.03581 C 0.22848 0.03118 0.22935 0.03087 0.2356 0.03241 C 0.24046 0.05463 0.23438 0.03149 0.24046 0.04445 C 0.24376 0.05155 0.24463 0.05957 0.24914 0.06482 C 0.2514 0.07099 0.25348 0.0713 0.25678 0.07531 C 0.2632 0.07408 0.26963 0.07408 0.27605 0.07192 C 0.27692 0.07161 0.27727 0.06914 0.27796 0.06821 C 0.28126 0.06359 0.28438 0.06266 0.28855 0.05988 C 0.28994 0.05772 0.29376 0.05402 0.29428 0.0497 C 0.29584 0.03828 0.29324 0.03303 0.2981 0.02562 C 0.30331 0.0176 0.3139 0.0142 0.32032 0.0068 C 0.32345 -0.00061 0.32779 -0.00895 0.33282 -0.01203 C 0.3382 -0.02191 0.33543 -0.01944 0.34046 -0.02222 C 0.35331 -0.03703 0.36112 -0.02654 0.38178 -0.02561 C 0.38508 -0.02407 0.3882 -0.02222 0.3915 -0.02067 C 0.39723 -0.01759 0.40279 -0.03086 0.40782 -0.0324 C 0.41025 -0.03302 0.41286 -0.0324 0.41546 -0.0324 " pathEditMode="relative" ptsTypes="ffffffffffffffffffffffffffffffffffA">
                                      <p:cBhvr>
                                        <p:cTn id="157" dur="1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9.50617E-6 C 0.00608 -0.00833 0.01684 -0.02283 0.02413 -0.02561 C 0.02951 -0.03148 0.03524 -0.03364 0.04045 -0.0395 C 0.04496 -0.03641 0.04583 -0.02932 0.04913 -0.02407 C 0.05469 -0.01512 0.06007 -0.00678 0.06736 -0.00339 C 0.08733 -0.00617 0.08368 -0.00493 0.08177 -0.04629 C 0.08177 -0.04814 0.08108 -0.04969 0.08073 -0.05123 C 0.09045 -0.06357 0.08472 -0.06018 0.09809 -0.05833 C 0.10035 -0.05432 0.1026 -0.0503 0.10486 -0.04629 C 0.10833 -0.04012 0.10746 -0.02469 0.11059 -0.01728 C 0.11233 -0.01296 0.11528 -0.01049 0.11736 -0.00678 C 0.11979 0.0071 0.1349 -0.00123 0.13941 -0.00185 C 0.14201 -0.01419 0.13871 -0.02345 0.13559 -0.03425 C 0.1349 -0.03641 0.13368 -0.04104 0.13368 -0.04104 C 0.13628 -0.07932 0.14531 -0.06604 0.17118 -0.07006 C 0.17205 -0.08857 0.16875 -0.09814 0.17795 -0.10092 C 0.18871 -0.09907 0.18628 -0.10092 0.19236 -0.09074 C 0.20521 -0.09166 0.21267 -0.09259 0.22413 -0.09567 C 0.22812 -0.10339 0.22483 -0.09907 0.23472 -0.09567 C 0.24062 -0.09351 0.24531 -0.0929 0.25104 -0.08888 C 0.25712 -0.08981 0.26389 -0.08734 0.26927 -0.09228 C 0.27066 -0.09351 0.2717 -0.09598 0.27309 -0.09753 C 0.27969 -0.10401 0.28733 -0.10617 0.29427 -0.11111 C 0.29531 -0.11327 0.29566 -0.11728 0.29722 -0.1179 C 0.30625 -0.12067 0.30521 -0.10833 0.30868 -0.09938 C 0.30955 -0.09104 0.30937 -0.07993 0.31441 -0.07716 C 0.32153 -0.07839 0.32847 -0.07901 0.33559 -0.08055 C 0.34149 -0.08178 0.34792 -0.09228 0.35382 -0.09567 C 0.35903 -0.09506 0.36424 -0.09598 0.36927 -0.09413 C 0.37083 -0.09351 0.3717 -0.09043 0.37309 -0.08888 C 0.38003 -0.08024 0.38559 -0.07098 0.39427 -0.07006 C 0.42153 -0.06728 0.42118 -0.08456 0.42118 -0.06666 " pathEditMode="relative" ptsTypes="fffffffffffffffffffffffffffffffA">
                                      <p:cBhvr>
                                        <p:cTn id="159" dur="1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7284E-6 C 0.00746 -0.00401 0.0125 0.00679 0.01736 0.01543 C 0.01875 0.02685 0.02482 0.03272 0.02691 0.0429 C 0.02847 0.05031 0.02743 0.0463 0.02986 0.05463 C 0.03073 0.06173 0.03142 0.06605 0.03368 0.07192 C 0.03455 0.07624 0.03455 0.08117 0.03559 0.0855 C 0.03698 0.09105 0.03941 0.09568 0.04132 0.10093 C 0.04462 0.11019 0.03941 0.10247 0.04427 0.11296 C 0.04653 0.11759 0.04965 0.12284 0.05295 0.12469 C 0.0533 0.12438 0.06805 0.11821 0.06823 0.1179 C 0.07048 0.11389 0.06215 0.09753 0.06354 0.09074 C 0.06475 0.08457 0.07118 0.06883 0.07396 0.06513 C 0.07621 0.06204 0.0809 0.05988 0.08368 0.05803 C 0.09444 0.05926 0.1033 0.0605 0.11354 0.06513 C 0.11475 0.05741 0.1125 0.04105 0.1125 0.04136 C 0.11319 0.03148 0.10955 0.01667 0.11441 0.01204 C 0.13038 -0.00308 0.13767 0.01482 0.15 0.01883 C 0.1533 0.02469 0.15607 0.04167 0.15955 0.04445 C 0.16198 0.0463 0.16475 0.04661 0.16736 0.04784 C 0.17309 0.04722 0.17899 0.04877 0.18455 0.0463 C 0.18594 0.04568 0.18507 0.03982 0.18646 0.03951 C 0.18993 0.03889 0.19288 0.04414 0.19618 0.0463 C 0.20156 0.05587 0.20798 0.06173 0.2125 0.07346 C 0.21354 0.07624 0.21753 0.09198 0.22118 0.09229 C 0.23975 0.09445 0.25833 0.09445 0.27691 0.09568 C 0.28975 0.09877 0.28073 0.0963 0.28854 0.10617 C 0.29705 0.15494 0.33403 0.14105 0.35573 0.14198 C 0.35833 0.14259 0.36128 0.14136 0.36354 0.14352 C 0.36597 0.14568 0.36666 0.15278 0.36927 0.15401 C 0.37153 0.15525 0.37378 0.15617 0.37604 0.15741 C 0.37795 0.15957 0.38298 0.14722 0.38489 0.14938 C 0.38576 0.15062 0.39323 0.14475 0.39427 0.14568 C 0.40278 0.1534 0.43333 0.13457 0.4401 0.13457 " pathEditMode="relative" rAng="0" ptsTypes="fffffffffffffffffffffffffffffffff">
                                      <p:cBhvr>
                                        <p:cTn id="161" dur="1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97" y="7778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88889E-6 C 0.02258 0.00864 0.0514 -0.02068 0.0665 0.01388 C 0.06772 0.02283 0.06789 0.03456 0.07032 0.0429 C 0.07275 0.05061 0.07865 0.05462 0.08282 0.05833 C 0.08595 0.06944 0.08421 0.07253 0.0915 0.07716 C 0.09706 0.07499 0.1007 0.06975 0.10591 0.06512 C 0.11129 0.05493 0.12049 0.04999 0.12796 0.04629 C 0.14966 0.04876 0.15279 0.04197 0.16546 0.05648 C 0.16633 0.06265 0.16633 0.06913 0.16737 0.0753 C 0.16824 0.08117 0.17223 0.0858 0.17414 0.09074 C 0.17449 0.09969 0.17466 0.12623 0.17709 0.13703 C 0.17779 0.13981 0.18161 0.14135 0.18282 0.14197 C 0.18959 0.14135 0.19636 0.1429 0.20296 0.14043 C 0.20418 0.14012 0.20105 0.13734 0.20105 0.13518 C 0.20105 0.12654 0.20157 0.1179 0.20296 0.10956 C 0.20348 0.10617 0.21147 0.09783 0.21164 0.09753 C 0.21824 0.09043 0.22327 0.0858 0.23091 0.08395 C 0.23525 0.08549 0.23924 0.0895 0.24341 0.09074 C 0.24845 0.09228 0.25869 0.09413 0.25869 0.09413 C 0.26442 0.09783 0.26303 0.10895 0.26459 0.1182 C 0.26563 0.12469 0.26685 0.12561 0.26928 0.12993 C 0.26963 0.13333 0.26841 0.1395 0.27032 0.14043 C 0.28265 0.14722 0.28317 0.14259 0.28751 0.13178 C 0.28907 0.11574 0.28942 0.09969 0.28664 0.08395 C 0.28699 0.08178 0.28664 0.0787 0.28751 0.07716 C 0.28786 0.07654 0.29723 0.07067 0.2981 0.07037 C 0.30921 0.07222 0.31338 0.07438 0.31928 0.09074 C 0.3198 0.09537 0.3231 0.11697 0.32414 0.11975 C 0.32483 0.1216 0.32952 0.12407 0.33091 0.12499 C 0.33647 0.1287 0.34029 0.13487 0.34619 0.13703 C 0.35227 0.13641 0.35886 0.13919 0.36459 0.13518 C 0.3672 0.13333 0.36841 0.1216 0.36841 0.1216 C 0.37084 0.09783 0.37431 0.07098 0.3665 0.04969 C 0.36841 0.03055 0.37848 0.03827 0.38751 0.0395 C 0.39168 0.04475 0.3948 0.04999 0.39914 0.05493 C 0.40018 0.05617 0.40209 0.05833 0.40209 0.05833 C 0.41077 0.05771 0.41945 0.05864 0.42796 0.05648 C 0.43369 0.05493 0.43612 0.04783 0.44046 0.0429 C 0.44358 0.0395 0.44775 0.03827 0.45105 0.03611 C 0.45886 0.03117 0.46338 0.02407 0.47223 0.02407 " pathEditMode="relative" ptsTypes="fffffffffffffffffffffffffffffffffffffffA">
                                      <p:cBhvr>
                                        <p:cTn id="163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7284E-6 C 0.00573 0.00123 0.01268 -0.00124 0.01719 0.00525 C 0.01806 0.00648 0.01806 0.00926 0.0191 0.01018 C 0.02049 0.01173 0.0224 0.01111 0.02396 0.01204 C 0.03125 0.01605 0.03785 0.02129 0.0441 0.02901 C 0.04653 0.04599 0.05261 0.06204 0.06146 0.07006 C 0.06389 0.07685 0.06667 0.07963 0.07101 0.0821 C 0.07535 0.08796 0.07813 0.09043 0.08351 0.09228 C 0.08837 0.09105 0.0934 0.09136 0.09809 0.08889 C 0.09896 0.08827 0.09879 0.0858 0.09896 0.08395 C 0.09948 0.07592 0.09861 0.06759 0.1 0.05988 C 0.10156 0.05154 0.11215 0.02932 0.11632 0.02407 C 0.12031 0.02623 0.1217 0.03025 0.12396 0.03611 C 0.12674 0.05401 0.12674 0.07037 0.13646 0.08055 C 0.1375 0.08148 0.1382 0.08364 0.13941 0.08395 C 0.14931 0.08549 0.1592 0.08488 0.1691 0.08549 C 0.17969 0.0895 0.19792 0.07099 0.20764 0.05988 C 0.20868 0.06204 0.20972 0.0642 0.21059 0.06667 C 0.21198 0.07006 0.21441 0.07685 0.21441 0.07685 C 0.21927 0.11636 0.22413 0.10926 0.24896 0.1145 C 0.26528 0.11358 0.27674 0.12129 0.28837 0.10617 C 0.2908 0.09383 0.29705 0.08765 0.30382 0.08395 C 0.32465 0.08549 0.34549 0.08611 0.36632 0.0821 C 0.37535 0.07839 0.37587 0.07778 0.39028 0.0821 C 0.39323 0.08302 0.39254 0.09537 0.3941 0.09753 C 0.39601 0.1 0.39861 0.09938 0.40087 0.10092 C 0.41094 0.13704 0.44757 0.10864 0.4625 0.10771 C 0.46649 0.11512 0.46702 0.12191 0.47205 0.12654 C 0.47691 0.12592 0.48177 0.12654 0.48646 0.125 C 0.48941 0.12407 0.49427 0.11883 0.49809 0.1179 C 0.50851 0.11543 0.51927 0.11543 0.52969 0.11296 C 0.53386 0.1108 0.53212 0.11111 0.53455 0.11111 " pathEditMode="relative" ptsTypes="fffffffffffffffffffffffffffffffA">
                                      <p:cBhvr>
                                        <p:cTn id="165" dur="1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9.50617E-6 C 0.00608 -0.00833 0.01684 -0.02283 0.02413 -0.02561 C 0.02951 -0.03148 0.03524 -0.03364 0.04045 -0.0395 C 0.04496 -0.03641 0.04583 -0.02932 0.04913 -0.02407 C 0.05469 -0.01512 0.06007 -0.00678 0.06736 -0.00339 C 0.08733 -0.00617 0.08368 -0.00493 0.08177 -0.04629 C 0.08177 -0.04814 0.08108 -0.04969 0.08073 -0.05123 C 0.09045 -0.06357 0.08472 -0.06018 0.09809 -0.05833 C 0.10035 -0.05432 0.1026 -0.0503 0.10486 -0.04629 C 0.10833 -0.04012 0.10746 -0.02469 0.11059 -0.01728 C 0.11233 -0.01296 0.11528 -0.01049 0.11736 -0.00678 C 0.11979 0.0071 0.1349 -0.00123 0.13941 -0.00185 C 0.14201 -0.01419 0.13871 -0.02345 0.13559 -0.03425 C 0.1349 -0.03641 0.13368 -0.04104 0.13368 -0.04104 C 0.13628 -0.07932 0.14531 -0.06604 0.17118 -0.07006 C 0.17205 -0.08857 0.16875 -0.09814 0.17795 -0.10092 C 0.18871 -0.09907 0.18628 -0.10092 0.19236 -0.09074 C 0.20521 -0.09166 0.21267 -0.09259 0.22413 -0.09567 C 0.22812 -0.10339 0.22483 -0.09907 0.23472 -0.09567 C 0.24062 -0.09351 0.24531 -0.0929 0.25104 -0.08888 C 0.25712 -0.08981 0.26389 -0.08734 0.26927 -0.09228 C 0.27066 -0.09351 0.2717 -0.09598 0.27309 -0.09753 C 0.27969 -0.10401 0.28733 -0.10617 0.29427 -0.11111 C 0.29531 -0.11327 0.29566 -0.11728 0.29722 -0.1179 C 0.30625 -0.12067 0.30521 -0.10833 0.30868 -0.09938 C 0.30955 -0.09104 0.30937 -0.07993 0.31441 -0.07716 C 0.32153 -0.07839 0.32847 -0.07901 0.33559 -0.08055 C 0.34149 -0.08178 0.34792 -0.09228 0.35382 -0.09567 C 0.35903 -0.09506 0.36424 -0.09598 0.36927 -0.09413 C 0.37083 -0.09351 0.3717 -0.09043 0.37309 -0.08888 C 0.38003 -0.08024 0.38559 -0.07098 0.39427 -0.07006 C 0.42153 -0.06728 0.42118 -0.08456 0.42118 -0.06666 " pathEditMode="relative" ptsTypes="fffffffffffffffffffffffffffffffA">
                                      <p:cBhvr>
                                        <p:cTn id="167" dur="1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88889E-6 C 0.02258 0.00864 0.0514 -0.02068 0.0665 0.01388 C 0.06772 0.02283 0.06789 0.03456 0.07032 0.0429 C 0.07275 0.05061 0.07865 0.05462 0.08282 0.05833 C 0.08595 0.06944 0.08421 0.07253 0.0915 0.07716 C 0.09706 0.07499 0.1007 0.06975 0.10591 0.06512 C 0.11129 0.05493 0.12049 0.04999 0.12796 0.04629 C 0.14966 0.04876 0.15279 0.04197 0.16546 0.05648 C 0.16633 0.06265 0.16633 0.06913 0.16737 0.0753 C 0.16824 0.08117 0.17223 0.0858 0.17414 0.09074 C 0.17449 0.09969 0.17466 0.12623 0.17709 0.13703 C 0.17779 0.13981 0.18161 0.14135 0.18282 0.14197 C 0.18959 0.14135 0.19636 0.1429 0.20296 0.14043 C 0.20418 0.14012 0.20105 0.13734 0.20105 0.13518 C 0.20105 0.12654 0.20157 0.1179 0.20296 0.10956 C 0.20348 0.10617 0.21147 0.09783 0.21164 0.09753 C 0.21824 0.09043 0.22327 0.0858 0.23091 0.08395 C 0.23525 0.08549 0.23924 0.0895 0.24341 0.09074 C 0.24845 0.09228 0.25869 0.09413 0.25869 0.09413 C 0.26442 0.09783 0.26303 0.10895 0.26459 0.1182 C 0.26563 0.12469 0.26685 0.12561 0.26928 0.12993 C 0.26963 0.13333 0.26841 0.1395 0.27032 0.14043 C 0.28265 0.14722 0.28317 0.14259 0.28751 0.13178 C 0.28907 0.11574 0.28942 0.09969 0.28664 0.08395 C 0.28699 0.08178 0.28664 0.0787 0.28751 0.07716 C 0.28786 0.07654 0.29723 0.07067 0.2981 0.07037 C 0.30921 0.07222 0.31338 0.07438 0.31928 0.09074 C 0.3198 0.09537 0.3231 0.11697 0.32414 0.11975 C 0.32483 0.1216 0.32952 0.12407 0.33091 0.12499 C 0.33647 0.1287 0.34029 0.13487 0.34619 0.13703 C 0.35227 0.13641 0.35886 0.13919 0.36459 0.13518 C 0.3672 0.13333 0.36841 0.1216 0.36841 0.1216 C 0.37084 0.09783 0.37431 0.07098 0.3665 0.04969 C 0.36841 0.03055 0.37848 0.03827 0.38751 0.0395 C 0.39168 0.04475 0.3948 0.04999 0.39914 0.05493 C 0.40018 0.05617 0.40209 0.05833 0.40209 0.05833 C 0.41077 0.05771 0.41945 0.05864 0.42796 0.05648 C 0.43369 0.05493 0.43612 0.04783 0.44046 0.0429 C 0.44358 0.0395 0.44775 0.03827 0.45105 0.03611 C 0.45886 0.03117 0.46338 0.02407 0.47223 0.02407 " pathEditMode="relative" ptsTypes="fffffffffffffffffffffffffffffffffffffffA">
                                      <p:cBhvr>
                                        <p:cTn id="169" dur="1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7284E-6 C 0.00573 0.00123 0.01268 -0.00124 0.01719 0.00525 C 0.01806 0.00648 0.01806 0.00926 0.0191 0.01018 C 0.02049 0.01173 0.0224 0.01111 0.02396 0.01204 C 0.03125 0.01605 0.03785 0.02129 0.0441 0.02901 C 0.04653 0.04599 0.05261 0.06204 0.06146 0.07006 C 0.06389 0.07685 0.06667 0.07963 0.07101 0.0821 C 0.07535 0.08796 0.07813 0.09043 0.08351 0.09228 C 0.08837 0.09105 0.0934 0.09136 0.09809 0.08889 C 0.09896 0.08827 0.09879 0.0858 0.09896 0.08395 C 0.09948 0.07592 0.09861 0.06759 0.1 0.05988 C 0.10156 0.05154 0.11215 0.02932 0.11632 0.02407 C 0.12031 0.02623 0.1217 0.03025 0.12396 0.03611 C 0.12674 0.05401 0.12674 0.07037 0.13646 0.08055 C 0.1375 0.08148 0.1382 0.08364 0.13941 0.08395 C 0.14931 0.08549 0.1592 0.08488 0.1691 0.08549 C 0.17969 0.0895 0.19792 0.07099 0.20764 0.05988 C 0.20868 0.06204 0.20972 0.0642 0.21059 0.06667 C 0.21198 0.07006 0.21441 0.07685 0.21441 0.07685 C 0.21927 0.11636 0.22413 0.10926 0.24896 0.1145 C 0.26528 0.11358 0.27674 0.12129 0.28837 0.10617 C 0.2908 0.09383 0.29705 0.08765 0.30382 0.08395 C 0.32465 0.08549 0.34549 0.08611 0.36632 0.0821 C 0.37535 0.07839 0.37587 0.07778 0.39028 0.0821 C 0.39323 0.08302 0.39254 0.09537 0.3941 0.09753 C 0.39601 0.1 0.39861 0.09938 0.40087 0.10092 C 0.41094 0.13704 0.44757 0.10864 0.4625 0.10771 C 0.46649 0.11512 0.46702 0.12191 0.47205 0.12654 C 0.47691 0.12592 0.48177 0.12654 0.48646 0.125 C 0.48941 0.12407 0.49427 0.11883 0.49809 0.1179 C 0.50851 0.11543 0.51927 0.11543 0.52969 0.11296 C 0.53386 0.1108 0.53212 0.11111 0.53455 0.11111 " pathEditMode="relative" ptsTypes="fffffffffffffffffffffffffffffffA">
                                      <p:cBhvr>
                                        <p:cTn id="171" dur="1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93827E-7 C 0.00625 -0.01636 0.00087 -0.04877 0.0066 -0.06327 C 0.01163 -0.07623 0.01094 -0.07068 0.01632 -0.07685 C 0.01771 -0.0784 0.01858 -0.08117 0.02014 -0.0821 C 0.02257 -0.08364 0.02518 -0.08303 0.02778 -0.08364 C 0.03281 -0.08673 0.03559 -0.0892 0.04132 -0.09043 C 0.04601 -0.09938 0.04879 -0.09722 0.05573 -0.09568 C 0.0566 -0.09506 0.05747 -0.09383 0.05851 -0.09383 C 0.06406 -0.09383 0.06962 -0.09383 0.075 -0.09568 C 0.07639 -0.0963 0.07674 -0.09938 0.07778 -0.10093 C 0.0849 -0.11142 0.08299 -0.10957 0.08837 -0.11265 C 0.09167 -0.12253 0.09774 -0.14167 0.10382 -0.14537 C 0.10573 -0.14475 0.10781 -0.14506 0.10955 -0.14352 C 0.11198 -0.14136 0.11563 -0.13086 0.11719 -0.12809 C 0.12066 -0.12191 0.12431 -0.11883 0.12882 -0.11605 C 0.1342 -0.1179 0.13976 -0.11944 0.14514 -0.1213 C 0.14879 -0.12253 0.15104 -0.12654 0.15469 -0.12809 C 0.15903 -0.13426 0.16372 -0.13611 0.1691 -0.13827 C 0.17587 -0.13704 0.1783 -0.13765 0.18351 -0.13333 " pathEditMode="relative" ptsTypes="ffffffffffffffffffA">
                                      <p:cBhvr>
                                        <p:cTn id="173" dur="1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5679E-6 C 0.00538 -0.00648 0.00938 -0.01019 0.01545 -0.01389 C 0.01736 -0.01327 0.01944 -0.01358 0.02118 -0.01204 C 0.02361 -0.00988 0.02795 -0.0037 0.02795 -0.0037 C 0.03663 -0.00617 0.03663 -0.01111 0.03837 -0.02593 C 0.03819 -0.03673 0.03177 -0.09105 0.04323 -0.09753 C 0.04583 -0.09691 0.04844 -0.09722 0.05087 -0.09599 C 0.05434 -0.09414 0.05573 -0.08457 0.05764 -0.08056 C 0.06007 -0.075 0.0625 -0.06944 0.06545 -0.06512 C 0.06806 -0.06142 0.07274 -0.05772 0.07587 -0.05494 C 0.07813 -0.05556 0.08056 -0.05494 0.08264 -0.05648 C 0.08629 -0.05895 0.08646 -0.06821 0.0875 -0.07377 C 0.08924 -0.08333 0.09254 -0.09105 0.09809 -0.09414 C 0.1026 -0.09228 0.10694 -0.09074 0.11146 -0.08889 C 0.1125 -0.08858 0.1125 -0.08519 0.11337 -0.08395 C 0.11667 -0.07901 0.11771 -0.07901 0.12118 -0.07716 C 0.12569 -0.07099 0.13056 -0.06667 0.13559 -0.06173 C 0.13906 -0.06235 0.14288 -0.0608 0.14618 -0.06327 C 0.1474 -0.0642 0.14688 -0.0679 0.14705 -0.07037 C 0.14879 -0.08889 0.14688 -0.0784 0.15 -0.09259 C 0.15469 -0.09043 0.15243 -0.09074 0.15677 -0.09074 " pathEditMode="relative" ptsTypes="ffffffffffffffffffffA">
                                      <p:cBhvr>
                                        <p:cTn id="175" dur="1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7284E-6 C 0.01059 -0.01111 0.02049 -0.01944 0.03351 -0.02407 C 0.03524 -0.02346 0.0375 -0.02376 0.03872 -0.02222 C 0.03976 -0.02068 0.04167 -0.01142 0.04271 -0.00864 C 0.04549 -0.00031 0.04688 0.0071 0.05156 0.01358 C 0.05504 0.02716 0.06615 0.03426 0.07622 0.03766 C 0.07969 0.03704 0.08351 0.03827 0.08646 0.0358 C 0.09097 0.03241 0.09236 0.02438 0.09566 0.01883 C 0.10469 0.025 0.10903 0.03735 0.11354 0.04938 C 0.11615 0.05587 0.1158 0.05895 0.12136 0.06142 C 0.12934 0.07192 0.14306 0.07222 0.15382 0.07346 C 0.1592 0.075 0.16181 0.07685 0.16545 0.0821 C 0.18438 0.08148 0.2033 0.08179 0.22222 0.08025 C 0.23715 0.07901 0.20208 0.06667 0.23264 0.08025 C 0.23698 0.09475 0.24219 0.10247 0.25469 0.10247 L 0.2559 0.11266 " pathEditMode="relative" rAng="0" ptsTypes="ffffffffffffffAA">
                                      <p:cBhvr>
                                        <p:cTn id="177" dur="1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4414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46914E-7 C 0.00417 0.00062 0.00868 -0.00154 0.0125 0.00186 C 0.01632 0.00525 0.01719 0.01513 0.02031 0.02037 C 0.02118 0.02809 0.02396 0.03179 0.025 0.0392 C 0.02708 0.0534 0.02864 0.06791 0.0309 0.0821 C 0.03125 0.08612 0.03038 0.09105 0.03177 0.09414 C 0.03281 0.09661 0.03507 0.09568 0.03663 0.09568 C 0.0434 0.09568 0.05 0.09476 0.05677 0.09414 C 0.06267 0.09044 0.0684 0.08179 0.07413 0.07686 C 0.07535 0.07593 0.07587 0.07315 0.07691 0.07192 C 0.07778 0.07099 0.07882 0.07068 0.07986 0.07007 C 0.0868 0.07439 0.08507 0.08704 0.0934 0.09414 C 0.09844 0.09352 0.10417 0.09507 0.10868 0.09075 C 0.11285 0.08673 0.11649 0.08118 0.12118 0.07871 C 0.12326 0.07624 0.12517 0.07315 0.12795 0.07346 C 0.13403 0.07377 0.14618 0.07686 0.14618 0.07686 C 0.14844 0.08858 0.15191 0.10093 0.1559 0.11112 C 0.15816 0.12439 0.1783 0.11667 0.18177 0.11636 C 0.19583 0.11914 0.18489 0.11358 0.19236 0.1247 C 0.19514 0.12902 0.20469 0.12963 0.20677 0.12994 C 0.21319 0.13334 0.21805 0.14136 0.22413 0.14537 C 0.23819 0.15463 0.25295 0.1605 0.26736 0.1676 C 0.27101 0.17377 0.27205 0.18179 0.27604 0.18642 C 0.28073 0.18457 0.28229 0.18365 0.28559 0.17778 " pathEditMode="relative" ptsTypes="fffffffffffffffffffffffA">
                                      <p:cBhvr>
                                        <p:cTn id="179" dur="1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C 0.0033 -0.00216 0.00642 -0.00309 0.00972 -0.00525 C 0.01302 -0.01111 0.01493 -0.01173 0.01927 -0.01389 C 0.02969 -0.00895 0.02951 0.01019 0.0375 0.02222 C 0.04479 0.03303 0.05746 0.03395 0.06632 0.0358 C 0.07604 0.03025 0.07431 0.02253 0.08073 0.01698 C 0.0908 0.00833 0.10399 0.00957 0.11441 0.00833 C 0.11719 0.00494 0.12118 -0.00525 0.12118 -0.00525 C 0.12066 -0.01451 0.11632 -0.03518 0.12309 -0.03951 C 0.12795 -0.03765 0.13125 -0.03395 0.13559 -0.03086 C 0.13785 -0.02932 0.14236 -0.02747 0.14236 -0.02747 C 0.14653 -0.02222 0.14878 -0.01944 0.15382 -0.01728 C 0.15521 -0.0108 0.15556 -0.01235 0.15295 -0.00525 C 0.15121 -0.00062 0.14722 0.00833 0.14722 0.00833 C 0.14687 0.01235 0.1474 0.01698 0.14618 0.02037 C 0.14549 0.02222 0.14288 0.02006 0.14236 0.02222 C 0.14236 0.02253 0.15069 0.03086 0.15191 0.03241 C 0.16007 0.03056 0.16684 0.02685 0.175 0.02377 C 0.18385 0.025 0.18993 0.02716 0.19809 0.03056 C 0.19965 0.0321 0.2033 0.03549 0.20486 0.03765 C 0.2059 0.0392 0.20642 0.04198 0.20764 0.04259 C 0.21163 0.04444 0.21597 0.04383 0.22014 0.04444 C 0.22656 0.04383 0.23299 0.04352 0.23941 0.04259 C 0.24045 0.04228 0.24132 0.04136 0.24236 0.04105 C 0.2474 0.03982 0.25764 0.03765 0.25764 0.03765 C 0.26059 0.03827 0.26354 0.03735 0.26632 0.0392 C 0.27222 0.04321 0.26163 0.04661 0.27014 0.04784 C 0.28038 0.04938 0.2908 0.04877 0.30104 0.04938 C 0.32604 0.05772 0.3151 0.05772 0.33368 0.05463 C 0.33524 0.05401 0.33698 0.05401 0.33854 0.05278 C 0.33976 0.05185 0.3401 0.04877 0.34132 0.04784 C 0.34444 0.04506 0.35121 0.04259 0.35486 0.04259 " pathEditMode="relative" ptsTypes="fffffffffffffffffffffffffffffffA">
                                      <p:cBhvr>
                                        <p:cTn id="181" dur="1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3457E-7 C 0.00121 -0.00833 0.00382 -0.01574 0.00573 -0.02376 C 0.0099 -0.04166 0.01406 -0.05679 0.02118 -0.0716 C 0.02656 -0.08271 0.02865 -0.09537 0.03559 -0.10401 C 0.04132 -0.09907 0.03906 -0.09753 0.04236 -0.08888 C 0.04427 -0.07685 0.04653 -0.06419 0.04913 -0.05277 C 0.04965 -0.04321 0.04809 -0.03209 0.05104 -0.02376 C 0.05174 -0.02191 0.05365 -0.02283 0.05486 -0.02222 C 0.05833 -0.02623 0.06024 -0.02962 0.0625 -0.0358 C 0.06684 -0.06388 0.06528 -0.03611 0.06632 -0.09567 C 0.07778 -0.09351 0.08542 -0.09382 0.09531 -0.08703 C 0.09809 -0.07932 0.09774 -0.06882 0.10104 -0.06141 C 0.10347 -0.05617 0.11094 -0.05185 0.11441 -0.04938 C 0.11285 -0.06203 0.11059 -0.07469 0.10868 -0.08703 C 0.10746 -0.09506 0.10729 -0.10339 0.10573 -0.11111 C 0.10885 -0.11481 0.11042 -0.11913 0.11354 -0.12283 C 0.11962 -0.12222 0.12587 -0.12376 0.13177 -0.12129 C 0.13316 -0.12067 0.13229 -0.11481 0.13368 -0.1145 C 0.15035 -0.11172 0.16701 -0.11327 0.18368 -0.11265 C 0.18698 -0.1108 0.18819 -0.10524 0.19132 -0.10401 C 0.1941 -0.10277 0.19705 -0.10308 0.2 -0.10246 C 0.20538 -0.09876 0.20851 -0.09691 0.21441 -0.09567 C 0.22708 -0.0966 0.23142 -0.09598 0.24132 -0.10246 C 0.24462 -0.10802 0.24722 -0.11358 0.25104 -0.1179 C 0.25642 -0.13179 0.26007 -0.11141 0.26632 -0.11111 C 0.28177 -0.11018 0.29705 -0.10987 0.3125 -0.10925 C 0.31389 -0.10246 0.31545 -0.09907 0.31823 -0.09382 C 0.32552 -0.0966 0.32361 -0.09938 0.32795 -0.10925 C 0.33003 -0.12561 0.32743 -0.15679 0.33559 -0.16234 C 0.33628 -0.16172 0.34115 -0.15709 0.34236 -0.15709 C 0.3441 -0.15709 0.34549 -0.15895 0.34722 -0.15895 " pathEditMode="relative" ptsTypes="ffffffffffffffffffffffffffffffA">
                                      <p:cBhvr>
                                        <p:cTn id="183" dur="1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4.19753E-6 C 0.01164 -0.00802 0.02431 -0.0182 0.03664 -0.02222 C 0.03924 -0.0216 0.04185 -0.02253 0.04428 -0.02067 C 0.04532 -0.02006 0.0448 -0.01697 0.04532 -0.01543 C 0.04654 -0.0108 0.04793 -0.00648 0.04914 -0.00185 C 0.04966 0.00031 0.05105 0.00155 0.05192 0.0034 C 0.05574 0.01266 0.05765 0.01698 0.06355 0.02223 C 0.06806 0.02161 0.07275 0.02315 0.07692 0.02038 C 0.07952 0.01852 0.07987 0.00155 0.08091 -0.00185 C 0.08247 -0.00679 0.08751 -0.01203 0.09046 -0.01358 C 0.09966 -0.0108 0.10348 0.0034 0.10869 0.01544 C 0.11043 0.03241 0.11095 0.0463 0.12032 0.05463 C 0.13352 0.05186 0.13681 0.05772 0.14046 0.0392 C 0.14168 0.01235 0.13959 0.01142 0.154 0.01359 C 0.16129 0.01729 0.16164 0.02408 0.16546 0.03426 C 0.16702 0.04476 0.16997 0.05155 0.17605 0.05463 C 0.17674 0.05463 0.19272 0.05494 0.1981 0.05124 C 0.20365 0.04754 0.19862 0.04784 0.204 0.04105 C 0.20765 0.03642 0.22171 0.03612 0.2231 0.03581 C 0.22848 0.03118 0.22935 0.03087 0.2356 0.03241 C 0.24046 0.05463 0.23438 0.03149 0.24046 0.04445 C 0.24376 0.05155 0.24463 0.05957 0.24914 0.06482 C 0.2514 0.07099 0.25348 0.0713 0.25678 0.07531 C 0.2632 0.07408 0.26963 0.07408 0.27605 0.07192 C 0.27692 0.07161 0.27727 0.06914 0.27796 0.06821 C 0.28126 0.06359 0.28438 0.06266 0.28855 0.05988 C 0.28994 0.05772 0.29376 0.05402 0.29428 0.0497 C 0.29584 0.03828 0.29324 0.03303 0.2981 0.02562 C 0.30331 0.0176 0.3139 0.0142 0.32032 0.0068 C 0.32345 -0.00061 0.32779 -0.00895 0.33282 -0.01203 C 0.3382 -0.02191 0.33543 -0.01944 0.34046 -0.02222 C 0.35331 -0.03703 0.36112 -0.02654 0.38178 -0.02561 C 0.38508 -0.02407 0.3882 -0.02222 0.3915 -0.02067 C 0.39723 -0.01759 0.40279 -0.03086 0.40782 -0.0324 C 0.41025 -0.03302 0.41286 -0.0324 0.41546 -0.0324 " pathEditMode="relative" ptsTypes="ffffffffffffffffffffffffffffffffffA">
                                      <p:cBhvr>
                                        <p:cTn id="185" dur="1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56 2.34568E-6 C 0.17864 -0.00834 0.18941 -0.02284 0.1967 -0.02562 C 0.20208 -0.03148 0.20781 -0.03364 0.21302 -0.03951 C 0.21753 -0.03642 0.2184 -0.02932 0.2217 -0.02408 C 0.22725 -0.01513 0.23263 -0.00679 0.23993 -0.0034 C 0.25989 -0.00618 0.25625 -0.00494 0.25451 -0.0463 C 0.25451 -0.04815 0.25381 -0.04969 0.25329 -0.05124 C 0.26302 -0.06358 0.25729 -0.06019 0.27066 -0.05834 C 0.27291 -0.05432 0.27517 -0.05031 0.27743 -0.0463 C 0.2809 -0.04013 0.2802 -0.02469 0.28316 -0.01729 C 0.28489 -0.01297 0.28784 -0.0105 0.28993 -0.00679 C 0.29253 0.0071 0.30763 -0.00124 0.31197 -0.00185 C 0.31458 -0.0142 0.31128 -0.02346 0.30816 -0.03426 C 0.30763 -0.03642 0.30625 -0.04105 0.30625 -0.04074 C 0.30885 -0.07932 0.31788 -0.06605 0.34375 -0.07006 C 0.34461 -0.08858 0.34132 -0.09815 0.35052 -0.10093 C 0.36128 -0.09908 0.35885 -0.10093 0.36493 -0.09074 C 0.37777 -0.09167 0.38524 -0.09259 0.3967 -0.09568 C 0.40069 -0.1034 0.39739 -0.09908 0.40729 -0.09568 C 0.41319 -0.09352 0.41788 -0.0929 0.42361 -0.08889 C 0.42986 -0.08982 0.43645 -0.08735 0.44184 -0.09229 C 0.44322 -0.09352 0.44427 -0.09599 0.44566 -0.09753 C 0.45225 -0.10401 0.46007 -0.10618 0.46684 -0.11111 C 0.46788 -0.11327 0.4684 -0.11729 0.46979 -0.1179 C 0.47882 -0.12068 0.47795 -0.10834 0.48125 -0.09939 C 0.48211 -0.09105 0.48194 -0.07994 0.48697 -0.07716 C 0.49427 -0.0784 0.50104 -0.07901 0.50816 -0.08056 C 0.51406 -0.08179 0.52048 -0.09229 0.52638 -0.09568 C 0.53159 -0.09506 0.5368 -0.09599 0.54184 -0.09414 C 0.5434 -0.09352 0.54427 -0.09043 0.54566 -0.08889 C 0.5526 -0.08025 0.55816 -0.07099 0.56684 -0.07006 C 0.59409 -0.06729 0.59375 -0.08457 0.59375 -0.06667 " pathEditMode="relative" rAng="0" ptsTypes="fffffffffffffffffffffffffffffffA">
                                      <p:cBhvr>
                                        <p:cTn id="187" dur="1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76" y="-5679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7284E-6 C 0.00746 -0.00401 0.0125 0.00679 0.01736 0.01543 C 0.01875 0.02685 0.02482 0.03272 0.02691 0.0429 C 0.02847 0.05031 0.02743 0.0463 0.02986 0.05463 C 0.03073 0.06173 0.03142 0.06605 0.03368 0.07192 C 0.03455 0.07624 0.03455 0.08117 0.03559 0.0855 C 0.03698 0.09105 0.03941 0.09568 0.04132 0.10093 C 0.04462 0.11019 0.03941 0.10247 0.04427 0.11296 C 0.04653 0.11759 0.04965 0.12284 0.05295 0.12469 C 0.0533 0.12438 0.06805 0.11821 0.06823 0.1179 C 0.07048 0.11389 0.06215 0.09753 0.06354 0.09074 C 0.06475 0.08457 0.07118 0.06883 0.07396 0.06513 C 0.07621 0.06204 0.0809 0.05988 0.08368 0.05803 C 0.09444 0.05926 0.1033 0.0605 0.11354 0.06513 C 0.11475 0.05741 0.1125 0.04105 0.1125 0.04136 C 0.11319 0.03148 0.10955 0.01667 0.11441 0.01204 C 0.13038 -0.00308 0.13767 0.01482 0.15 0.01883 C 0.1533 0.02469 0.15607 0.04167 0.15955 0.04445 C 0.16198 0.0463 0.16475 0.04661 0.16736 0.04784 C 0.17309 0.04722 0.17899 0.04877 0.18455 0.0463 C 0.18594 0.04568 0.18507 0.03982 0.18646 0.03951 C 0.18993 0.03889 0.19288 0.04414 0.19618 0.0463 C 0.20156 0.05587 0.20798 0.06173 0.2125 0.07346 C 0.21354 0.07624 0.21753 0.09198 0.22118 0.09229 C 0.23975 0.09445 0.25833 0.09445 0.27691 0.09568 C 0.28975 0.09877 0.28073 0.0963 0.28854 0.10617 C 0.29705 0.15494 0.33403 0.14105 0.35573 0.14198 C 0.35833 0.14259 0.36128 0.14136 0.36354 0.14352 C 0.36597 0.14568 0.36666 0.15278 0.36927 0.15401 C 0.37153 0.15525 0.37378 0.15617 0.37604 0.15741 C 0.37795 0.15957 0.38298 0.14722 0.38489 0.14938 C 0.38576 0.15062 0.39323 0.14475 0.39427 0.14568 C 0.40278 0.1534 0.43333 0.13457 0.4401 0.13457 " pathEditMode="relative" rAng="0" ptsTypes="fffffffffffffffffffffffffffffffff">
                                      <p:cBhvr>
                                        <p:cTn id="189" dur="1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97" y="7778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88889E-6 C 0.02258 0.00864 0.0514 -0.02068 0.0665 0.01388 C 0.06772 0.02283 0.06789 0.03456 0.07032 0.0429 C 0.07275 0.05061 0.07865 0.05462 0.08282 0.05833 C 0.08595 0.06944 0.08421 0.07253 0.0915 0.07716 C 0.09706 0.07499 0.1007 0.06975 0.10591 0.06512 C 0.11129 0.05493 0.12049 0.04999 0.12796 0.04629 C 0.14966 0.04876 0.15279 0.04197 0.16546 0.05648 C 0.16633 0.06265 0.16633 0.06913 0.16737 0.0753 C 0.16824 0.08117 0.17223 0.0858 0.17414 0.09074 C 0.17449 0.09969 0.17466 0.12623 0.17709 0.13703 C 0.17779 0.13981 0.18161 0.14135 0.18282 0.14197 C 0.18959 0.14135 0.19636 0.1429 0.20296 0.14043 C 0.20418 0.14012 0.20105 0.13734 0.20105 0.13518 C 0.20105 0.12654 0.20157 0.1179 0.20296 0.10956 C 0.20348 0.10617 0.21147 0.09783 0.21164 0.09753 C 0.21824 0.09043 0.22327 0.0858 0.23091 0.08395 C 0.23525 0.08549 0.23924 0.0895 0.24341 0.09074 C 0.24845 0.09228 0.25869 0.09413 0.25869 0.09413 C 0.26442 0.09783 0.26303 0.10895 0.26459 0.1182 C 0.26563 0.12469 0.26685 0.12561 0.26928 0.12993 C 0.26963 0.13333 0.26841 0.1395 0.27032 0.14043 C 0.28265 0.14722 0.28317 0.14259 0.28751 0.13178 C 0.28907 0.11574 0.28942 0.09969 0.28664 0.08395 C 0.28699 0.08178 0.28664 0.0787 0.28751 0.07716 C 0.28786 0.07654 0.29723 0.07067 0.2981 0.07037 C 0.30921 0.07222 0.31338 0.07438 0.31928 0.09074 C 0.3198 0.09537 0.3231 0.11697 0.32414 0.11975 C 0.32483 0.1216 0.32952 0.12407 0.33091 0.12499 C 0.33647 0.1287 0.34029 0.13487 0.34619 0.13703 C 0.35227 0.13641 0.35886 0.13919 0.36459 0.13518 C 0.3672 0.13333 0.36841 0.1216 0.36841 0.1216 C 0.37084 0.09783 0.37431 0.07098 0.3665 0.04969 C 0.36841 0.03055 0.37848 0.03827 0.38751 0.0395 C 0.39168 0.04475 0.3948 0.04999 0.39914 0.05493 C 0.40018 0.05617 0.40209 0.05833 0.40209 0.05833 C 0.41077 0.05771 0.41945 0.05864 0.42796 0.05648 C 0.43369 0.05493 0.43612 0.04783 0.44046 0.0429 C 0.44358 0.0395 0.44775 0.03827 0.45105 0.03611 C 0.45886 0.03117 0.46338 0.02407 0.47223 0.02407 " pathEditMode="relative" ptsTypes="fffffffffffffffffffffffffffffffffffffffA">
                                      <p:cBhvr>
                                        <p:cTn id="191" dur="1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7284E-6 C 0.00573 0.00123 0.01268 -0.00124 0.01719 0.00525 C 0.01806 0.00648 0.01806 0.00926 0.0191 0.01018 C 0.02049 0.01173 0.0224 0.01111 0.02396 0.01204 C 0.03125 0.01605 0.03785 0.02129 0.0441 0.02901 C 0.04653 0.04599 0.05261 0.06204 0.06146 0.07006 C 0.06389 0.07685 0.06667 0.07963 0.07101 0.0821 C 0.07535 0.08796 0.07813 0.09043 0.08351 0.09228 C 0.08837 0.09105 0.0934 0.09136 0.09809 0.08889 C 0.09896 0.08827 0.09879 0.0858 0.09896 0.08395 C 0.09948 0.07592 0.09861 0.06759 0.1 0.05988 C 0.10156 0.05154 0.11215 0.02932 0.11632 0.02407 C 0.12031 0.02623 0.1217 0.03025 0.12396 0.03611 C 0.12674 0.05401 0.12674 0.07037 0.13646 0.08055 C 0.1375 0.08148 0.1382 0.08364 0.13941 0.08395 C 0.14931 0.08549 0.1592 0.08488 0.1691 0.08549 C 0.17969 0.0895 0.19792 0.07099 0.20764 0.05988 C 0.20868 0.06204 0.20972 0.0642 0.21059 0.06667 C 0.21198 0.07006 0.21441 0.07685 0.21441 0.07685 C 0.21927 0.11636 0.22413 0.10926 0.24896 0.1145 C 0.26528 0.11358 0.27674 0.12129 0.28837 0.10617 C 0.2908 0.09383 0.29705 0.08765 0.30382 0.08395 C 0.32465 0.08549 0.34549 0.08611 0.36632 0.0821 C 0.37535 0.07839 0.37587 0.07778 0.39028 0.0821 C 0.39323 0.08302 0.39254 0.09537 0.3941 0.09753 C 0.39601 0.1 0.39861 0.09938 0.40087 0.10092 C 0.41094 0.13704 0.44757 0.10864 0.4625 0.10771 C 0.46649 0.11512 0.46702 0.12191 0.47205 0.12654 C 0.47691 0.12592 0.48177 0.12654 0.48646 0.125 C 0.48941 0.12407 0.49427 0.11883 0.49809 0.1179 C 0.50851 0.11543 0.51927 0.11543 0.52969 0.11296 C 0.53386 0.1108 0.53212 0.11111 0.53455 0.11111 " pathEditMode="relative" ptsTypes="fffffffffffffffffffffffffffffffA">
                                      <p:cBhvr>
                                        <p:cTn id="193" dur="1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Группа 244"/>
          <p:cNvGrpSpPr/>
          <p:nvPr/>
        </p:nvGrpSpPr>
        <p:grpSpPr>
          <a:xfrm rot="16200000">
            <a:off x="3009133" y="-4434334"/>
            <a:ext cx="3197745" cy="12601403"/>
            <a:chOff x="6804248" y="1943151"/>
            <a:chExt cx="428400" cy="2547783"/>
          </a:xfrm>
          <a:effectLst/>
        </p:grpSpPr>
        <p:pic>
          <p:nvPicPr>
            <p:cNvPr id="246" name="Рисунок 245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52325"/>
            <a:stretch/>
          </p:blipFill>
          <p:spPr>
            <a:xfrm>
              <a:off x="6804251" y="1943151"/>
              <a:ext cx="427290" cy="2190936"/>
            </a:xfrm>
            <a:prstGeom prst="rect">
              <a:avLst/>
            </a:prstGeom>
          </p:spPr>
        </p:pic>
        <p:pic>
          <p:nvPicPr>
            <p:cNvPr id="247" name="Рисунок 246"/>
            <p:cNvPicPr preferRelativeResize="0">
              <a:picLocks/>
            </p:cNvPicPr>
            <p:nvPr/>
          </p:nvPicPr>
          <p:blipFill rotWithShape="1"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92235"/>
            <a:stretch/>
          </p:blipFill>
          <p:spPr>
            <a:xfrm rot="10800000" flipH="1">
              <a:off x="6804248" y="4134088"/>
              <a:ext cx="428400" cy="35684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 rot="16200000">
            <a:off x="3009132" y="-4434334"/>
            <a:ext cx="3197745" cy="12601403"/>
            <a:chOff x="6804248" y="1943151"/>
            <a:chExt cx="428400" cy="2547783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52325"/>
            <a:stretch/>
          </p:blipFill>
          <p:spPr>
            <a:xfrm>
              <a:off x="6804251" y="1943151"/>
              <a:ext cx="427290" cy="2190936"/>
            </a:xfrm>
            <a:prstGeom prst="rect">
              <a:avLst/>
            </a:prstGeom>
          </p:spPr>
        </p:pic>
        <p:pic>
          <p:nvPicPr>
            <p:cNvPr id="21" name="Рисунок 20"/>
            <p:cNvPicPr preferRelativeResize="0">
              <a:picLocks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92235"/>
            <a:stretch/>
          </p:blipFill>
          <p:spPr>
            <a:xfrm rot="10800000" flipH="1">
              <a:off x="6804248" y="4134088"/>
              <a:ext cx="428400" cy="356846"/>
            </a:xfrm>
            <a:prstGeom prst="rect">
              <a:avLst/>
            </a:prstGeom>
          </p:spPr>
        </p:pic>
      </p:grpSp>
      <p:sp>
        <p:nvSpPr>
          <p:cNvPr id="4" name="Скругленный прямоугольник 3"/>
          <p:cNvSpPr/>
          <p:nvPr/>
        </p:nvSpPr>
        <p:spPr>
          <a:xfrm>
            <a:off x="2375756" y="267494"/>
            <a:ext cx="4356484" cy="720080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Химическое действие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5364088" y="1707654"/>
            <a:ext cx="216024" cy="216024"/>
            <a:chOff x="2826961" y="2665462"/>
            <a:chExt cx="914400" cy="914400"/>
          </a:xfrm>
        </p:grpSpPr>
        <p:sp>
          <p:nvSpPr>
            <p:cNvPr id="23" name="Овал 2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Минус 2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012160" y="2139703"/>
            <a:ext cx="216024" cy="216024"/>
            <a:chOff x="2826961" y="2665462"/>
            <a:chExt cx="914400" cy="914400"/>
          </a:xfrm>
        </p:grpSpPr>
        <p:sp>
          <p:nvSpPr>
            <p:cNvPr id="26" name="Овал 2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Минус 2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372200" y="1587759"/>
            <a:ext cx="216024" cy="216024"/>
            <a:chOff x="2826961" y="2665462"/>
            <a:chExt cx="914400" cy="914400"/>
          </a:xfrm>
        </p:grpSpPr>
        <p:sp>
          <p:nvSpPr>
            <p:cNvPr id="29" name="Овал 2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Минус 2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474270" y="2019183"/>
            <a:ext cx="216024" cy="216024"/>
            <a:chOff x="2826961" y="2665462"/>
            <a:chExt cx="914400" cy="914400"/>
          </a:xfrm>
        </p:grpSpPr>
        <p:sp>
          <p:nvSpPr>
            <p:cNvPr id="32" name="Овал 3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Минус 3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626398" y="1593701"/>
            <a:ext cx="216024" cy="216024"/>
            <a:chOff x="2826961" y="2665462"/>
            <a:chExt cx="914400" cy="914400"/>
          </a:xfrm>
        </p:grpSpPr>
        <p:sp>
          <p:nvSpPr>
            <p:cNvPr id="35" name="Овал 3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Минус 3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8172400" y="2211711"/>
            <a:ext cx="216024" cy="216024"/>
            <a:chOff x="2826961" y="2665462"/>
            <a:chExt cx="914400" cy="914400"/>
          </a:xfrm>
        </p:grpSpPr>
        <p:sp>
          <p:nvSpPr>
            <p:cNvPr id="38" name="Овал 3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Минус 3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7568674" y="1995686"/>
            <a:ext cx="216024" cy="216024"/>
            <a:chOff x="2826961" y="2665462"/>
            <a:chExt cx="914400" cy="914400"/>
          </a:xfrm>
        </p:grpSpPr>
        <p:sp>
          <p:nvSpPr>
            <p:cNvPr id="41" name="Овал 4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Минус 4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5796136" y="1491630"/>
            <a:ext cx="216024" cy="216024"/>
            <a:chOff x="2826961" y="2665462"/>
            <a:chExt cx="914400" cy="914400"/>
          </a:xfrm>
        </p:grpSpPr>
        <p:sp>
          <p:nvSpPr>
            <p:cNvPr id="44" name="Овал 4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Минус 4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5003279" y="1779663"/>
            <a:ext cx="216024" cy="216024"/>
            <a:chOff x="2826961" y="2665462"/>
            <a:chExt cx="914400" cy="914400"/>
          </a:xfrm>
        </p:grpSpPr>
        <p:sp>
          <p:nvSpPr>
            <p:cNvPr id="47" name="Овал 4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Минус 4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3851920" y="2283718"/>
            <a:ext cx="216024" cy="216024"/>
            <a:chOff x="2826961" y="2665462"/>
            <a:chExt cx="914400" cy="914400"/>
          </a:xfrm>
        </p:grpSpPr>
        <p:sp>
          <p:nvSpPr>
            <p:cNvPr id="50" name="Овал 4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Минус 5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6660232" y="2283719"/>
            <a:ext cx="216024" cy="216024"/>
            <a:chOff x="2826961" y="2665462"/>
            <a:chExt cx="914400" cy="914400"/>
          </a:xfrm>
        </p:grpSpPr>
        <p:sp>
          <p:nvSpPr>
            <p:cNvPr id="53" name="Овал 5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Минус 5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2483768" y="1563638"/>
            <a:ext cx="216024" cy="216024"/>
            <a:chOff x="2826961" y="2665462"/>
            <a:chExt cx="914400" cy="914400"/>
          </a:xfrm>
        </p:grpSpPr>
        <p:sp>
          <p:nvSpPr>
            <p:cNvPr id="56" name="Овал 5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Минус 5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1547664" y="1707654"/>
            <a:ext cx="216024" cy="216024"/>
            <a:chOff x="2826961" y="2665462"/>
            <a:chExt cx="914400" cy="914400"/>
          </a:xfrm>
        </p:grpSpPr>
        <p:sp>
          <p:nvSpPr>
            <p:cNvPr id="59" name="Овал 5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Минус 5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3779912" y="1491630"/>
            <a:ext cx="216024" cy="216024"/>
            <a:chOff x="2826961" y="2665462"/>
            <a:chExt cx="914400" cy="914400"/>
          </a:xfrm>
        </p:grpSpPr>
        <p:sp>
          <p:nvSpPr>
            <p:cNvPr id="62" name="Овал 6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Минус 6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3563888" y="1995686"/>
            <a:ext cx="216024" cy="216024"/>
            <a:chOff x="2826961" y="2665462"/>
            <a:chExt cx="914400" cy="914400"/>
          </a:xfrm>
        </p:grpSpPr>
        <p:sp>
          <p:nvSpPr>
            <p:cNvPr id="65" name="Овал 6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Минус 6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4355976" y="1543995"/>
            <a:ext cx="216024" cy="216024"/>
            <a:chOff x="2826961" y="2665462"/>
            <a:chExt cx="914400" cy="914400"/>
          </a:xfrm>
        </p:grpSpPr>
        <p:sp>
          <p:nvSpPr>
            <p:cNvPr id="68" name="Овал 6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Минус 6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4644008" y="2283718"/>
            <a:ext cx="216024" cy="216024"/>
            <a:chOff x="2826961" y="2665462"/>
            <a:chExt cx="914400" cy="914400"/>
          </a:xfrm>
        </p:grpSpPr>
        <p:sp>
          <p:nvSpPr>
            <p:cNvPr id="71" name="Овал 7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Минус 7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4139952" y="1923678"/>
            <a:ext cx="216024" cy="216024"/>
            <a:chOff x="2826961" y="2665462"/>
            <a:chExt cx="914400" cy="914400"/>
          </a:xfrm>
        </p:grpSpPr>
        <p:sp>
          <p:nvSpPr>
            <p:cNvPr id="74" name="Овал 7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Минус 7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1259632" y="1708801"/>
            <a:ext cx="216024" cy="216024"/>
            <a:chOff x="2826961" y="2665462"/>
            <a:chExt cx="914400" cy="914400"/>
          </a:xfrm>
        </p:grpSpPr>
        <p:sp>
          <p:nvSpPr>
            <p:cNvPr id="77" name="Овал 7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Минус 7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2344451" y="1851670"/>
            <a:ext cx="216024" cy="216024"/>
            <a:chOff x="2826961" y="2665462"/>
            <a:chExt cx="914400" cy="914400"/>
          </a:xfrm>
        </p:grpSpPr>
        <p:sp>
          <p:nvSpPr>
            <p:cNvPr id="80" name="Овал 7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Минус 8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2848507" y="2139702"/>
            <a:ext cx="216024" cy="216024"/>
            <a:chOff x="2826961" y="2665462"/>
            <a:chExt cx="914400" cy="914400"/>
          </a:xfrm>
        </p:grpSpPr>
        <p:sp>
          <p:nvSpPr>
            <p:cNvPr id="83" name="Овал 8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Минус 8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3347864" y="2283718"/>
            <a:ext cx="216024" cy="216024"/>
            <a:chOff x="2826961" y="2665462"/>
            <a:chExt cx="914400" cy="914400"/>
          </a:xfrm>
        </p:grpSpPr>
        <p:sp>
          <p:nvSpPr>
            <p:cNvPr id="86" name="Овал 8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Минус 8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6" name="Группа 195"/>
          <p:cNvGrpSpPr/>
          <p:nvPr/>
        </p:nvGrpSpPr>
        <p:grpSpPr>
          <a:xfrm>
            <a:off x="-1044624" y="1667526"/>
            <a:ext cx="216024" cy="216024"/>
            <a:chOff x="2826961" y="2665462"/>
            <a:chExt cx="914400" cy="914400"/>
          </a:xfrm>
        </p:grpSpPr>
        <p:sp>
          <p:nvSpPr>
            <p:cNvPr id="197" name="Овал 19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8" name="Минус 19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9" name="Группа 198"/>
          <p:cNvGrpSpPr/>
          <p:nvPr/>
        </p:nvGrpSpPr>
        <p:grpSpPr>
          <a:xfrm>
            <a:off x="-2556792" y="1779662"/>
            <a:ext cx="216024" cy="216024"/>
            <a:chOff x="2826961" y="2665462"/>
            <a:chExt cx="914400" cy="914400"/>
          </a:xfrm>
        </p:grpSpPr>
        <p:sp>
          <p:nvSpPr>
            <p:cNvPr id="200" name="Овал 19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Минус 20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2" name="Группа 201"/>
          <p:cNvGrpSpPr/>
          <p:nvPr/>
        </p:nvGrpSpPr>
        <p:grpSpPr>
          <a:xfrm>
            <a:off x="1115616" y="2068887"/>
            <a:ext cx="216024" cy="216024"/>
            <a:chOff x="2826961" y="2665462"/>
            <a:chExt cx="914400" cy="914400"/>
          </a:xfrm>
        </p:grpSpPr>
        <p:sp>
          <p:nvSpPr>
            <p:cNvPr id="203" name="Овал 20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4" name="Минус 20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5" name="Группа 204"/>
          <p:cNvGrpSpPr/>
          <p:nvPr/>
        </p:nvGrpSpPr>
        <p:grpSpPr>
          <a:xfrm>
            <a:off x="-4284984" y="1563638"/>
            <a:ext cx="216024" cy="216024"/>
            <a:chOff x="2826961" y="2665462"/>
            <a:chExt cx="914400" cy="914400"/>
          </a:xfrm>
        </p:grpSpPr>
        <p:sp>
          <p:nvSpPr>
            <p:cNvPr id="206" name="Овал 20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Минус 20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8" name="Группа 207"/>
          <p:cNvGrpSpPr/>
          <p:nvPr/>
        </p:nvGrpSpPr>
        <p:grpSpPr>
          <a:xfrm>
            <a:off x="-3060848" y="1657949"/>
            <a:ext cx="216024" cy="216024"/>
            <a:chOff x="2826961" y="2665462"/>
            <a:chExt cx="914400" cy="914400"/>
          </a:xfrm>
        </p:grpSpPr>
        <p:sp>
          <p:nvSpPr>
            <p:cNvPr id="209" name="Овал 20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Минус 20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1" name="Группа 210"/>
          <p:cNvGrpSpPr/>
          <p:nvPr/>
        </p:nvGrpSpPr>
        <p:grpSpPr>
          <a:xfrm>
            <a:off x="-1764704" y="1059582"/>
            <a:ext cx="216024" cy="216024"/>
            <a:chOff x="2826961" y="2665462"/>
            <a:chExt cx="914400" cy="914400"/>
          </a:xfrm>
        </p:grpSpPr>
        <p:sp>
          <p:nvSpPr>
            <p:cNvPr id="212" name="Овал 21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3" name="Минус 21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4" name="Группа 213"/>
          <p:cNvGrpSpPr/>
          <p:nvPr/>
        </p:nvGrpSpPr>
        <p:grpSpPr>
          <a:xfrm>
            <a:off x="-2556792" y="1995686"/>
            <a:ext cx="216024" cy="216024"/>
            <a:chOff x="2826961" y="2665462"/>
            <a:chExt cx="914400" cy="914400"/>
          </a:xfrm>
        </p:grpSpPr>
        <p:sp>
          <p:nvSpPr>
            <p:cNvPr id="215" name="Овал 21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6" name="Минус 21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7" name="Группа 216"/>
          <p:cNvGrpSpPr/>
          <p:nvPr/>
        </p:nvGrpSpPr>
        <p:grpSpPr>
          <a:xfrm>
            <a:off x="-468560" y="1491630"/>
            <a:ext cx="216024" cy="216024"/>
            <a:chOff x="2826961" y="2665462"/>
            <a:chExt cx="914400" cy="914400"/>
          </a:xfrm>
        </p:grpSpPr>
        <p:sp>
          <p:nvSpPr>
            <p:cNvPr id="218" name="Овал 21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9" name="Минус 21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0" name="Группа 219"/>
          <p:cNvGrpSpPr/>
          <p:nvPr/>
        </p:nvGrpSpPr>
        <p:grpSpPr>
          <a:xfrm>
            <a:off x="1835696" y="2139702"/>
            <a:ext cx="216024" cy="216024"/>
            <a:chOff x="2826961" y="2665462"/>
            <a:chExt cx="914400" cy="914400"/>
          </a:xfrm>
        </p:grpSpPr>
        <p:sp>
          <p:nvSpPr>
            <p:cNvPr id="221" name="Овал 22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Минус 22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3" name="Группа 222"/>
          <p:cNvGrpSpPr/>
          <p:nvPr/>
        </p:nvGrpSpPr>
        <p:grpSpPr>
          <a:xfrm>
            <a:off x="-36512" y="1995686"/>
            <a:ext cx="216024" cy="216024"/>
            <a:chOff x="2826961" y="2665462"/>
            <a:chExt cx="914400" cy="914400"/>
          </a:xfrm>
        </p:grpSpPr>
        <p:sp>
          <p:nvSpPr>
            <p:cNvPr id="224" name="Овал 22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5" name="Минус 22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6" name="Группа 225"/>
          <p:cNvGrpSpPr/>
          <p:nvPr/>
        </p:nvGrpSpPr>
        <p:grpSpPr>
          <a:xfrm>
            <a:off x="-3132856" y="1707654"/>
            <a:ext cx="216024" cy="216024"/>
            <a:chOff x="2826961" y="2665462"/>
            <a:chExt cx="914400" cy="914400"/>
          </a:xfrm>
        </p:grpSpPr>
        <p:sp>
          <p:nvSpPr>
            <p:cNvPr id="227" name="Овал 22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8" name="Минус 22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9" name="Группа 228"/>
          <p:cNvGrpSpPr/>
          <p:nvPr/>
        </p:nvGrpSpPr>
        <p:grpSpPr>
          <a:xfrm>
            <a:off x="-4429000" y="1275606"/>
            <a:ext cx="216024" cy="216024"/>
            <a:chOff x="2826961" y="2665462"/>
            <a:chExt cx="914400" cy="914400"/>
          </a:xfrm>
        </p:grpSpPr>
        <p:sp>
          <p:nvSpPr>
            <p:cNvPr id="230" name="Овал 22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Минус 23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2" name="Группа 231"/>
          <p:cNvGrpSpPr/>
          <p:nvPr/>
        </p:nvGrpSpPr>
        <p:grpSpPr>
          <a:xfrm>
            <a:off x="-3200165" y="1969476"/>
            <a:ext cx="216024" cy="216024"/>
            <a:chOff x="2826961" y="2665462"/>
            <a:chExt cx="914400" cy="914400"/>
          </a:xfrm>
        </p:grpSpPr>
        <p:sp>
          <p:nvSpPr>
            <p:cNvPr id="233" name="Овал 23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4" name="Минус 23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5" name="Группа 234"/>
          <p:cNvGrpSpPr/>
          <p:nvPr/>
        </p:nvGrpSpPr>
        <p:grpSpPr>
          <a:xfrm>
            <a:off x="-3348880" y="2139702"/>
            <a:ext cx="216024" cy="216024"/>
            <a:chOff x="2826961" y="2665462"/>
            <a:chExt cx="914400" cy="914400"/>
          </a:xfrm>
        </p:grpSpPr>
        <p:sp>
          <p:nvSpPr>
            <p:cNvPr id="236" name="Овал 23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Минус 23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2" name="Группа 24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4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3" name="Рисунок 1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0"/>
          <a:stretch/>
        </p:blipFill>
        <p:spPr>
          <a:xfrm>
            <a:off x="2123728" y="1256969"/>
            <a:ext cx="4860222" cy="340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0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93827E-7 C 0.00625 -0.01636 0.00087 -0.04877 0.0066 -0.06327 C 0.01163 -0.07623 0.01094 -0.07068 0.01632 -0.07685 C 0.01771 -0.0784 0.01858 -0.08117 0.02014 -0.0821 C 0.02257 -0.08364 0.02518 -0.08303 0.02778 -0.08364 C 0.03281 -0.08673 0.03559 -0.0892 0.04132 -0.09043 C 0.04601 -0.09938 0.04879 -0.09722 0.05573 -0.09568 C 0.0566 -0.09506 0.05747 -0.09383 0.05851 -0.09383 C 0.06406 -0.09383 0.06962 -0.09383 0.075 -0.09568 C 0.07639 -0.0963 0.07674 -0.09938 0.07778 -0.10093 C 0.0849 -0.11142 0.08299 -0.10957 0.08837 -0.11265 C 0.09167 -0.12253 0.09774 -0.14167 0.10382 -0.14537 C 0.10573 -0.14475 0.10781 -0.14506 0.10955 -0.14352 C 0.11198 -0.14136 0.11563 -0.13086 0.11719 -0.12809 C 0.12066 -0.12191 0.12431 -0.11883 0.12882 -0.11605 C 0.1342 -0.1179 0.13976 -0.11944 0.14514 -0.1213 C 0.14879 -0.12253 0.15104 -0.12654 0.15469 -0.12809 C 0.15903 -0.13426 0.16372 -0.13611 0.1691 -0.13827 C 0.17587 -0.13704 0.1783 -0.13765 0.18351 -0.13333 " pathEditMode="relative" ptsTypes="ffffffffffffffffffA">
                                      <p:cBhvr>
                                        <p:cTn id="126" dur="1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5679E-6 C 0.00538 -0.00648 0.00938 -0.01019 0.01545 -0.01389 C 0.01736 -0.01327 0.01944 -0.01358 0.02118 -0.01204 C 0.02361 -0.00988 0.02795 -0.0037 0.02795 -0.0037 C 0.03663 -0.00617 0.03663 -0.01111 0.03837 -0.02593 C 0.03819 -0.03673 0.03177 -0.09105 0.04323 -0.09753 C 0.04583 -0.09691 0.04844 -0.09722 0.05087 -0.09599 C 0.05434 -0.09414 0.05573 -0.08457 0.05764 -0.08056 C 0.06007 -0.075 0.0625 -0.06944 0.06545 -0.06512 C 0.06806 -0.06142 0.07274 -0.05772 0.07587 -0.05494 C 0.07813 -0.05556 0.08056 -0.05494 0.08264 -0.05648 C 0.08629 -0.05895 0.08646 -0.06821 0.0875 -0.07377 C 0.08924 -0.08333 0.09254 -0.09105 0.09809 -0.09414 C 0.1026 -0.09228 0.10694 -0.09074 0.11146 -0.08889 C 0.1125 -0.08858 0.1125 -0.08519 0.11337 -0.08395 C 0.11667 -0.07901 0.11771 -0.07901 0.12118 -0.07716 C 0.12569 -0.07099 0.13056 -0.06667 0.13559 -0.06173 C 0.13906 -0.06235 0.14288 -0.0608 0.14618 -0.06327 C 0.1474 -0.0642 0.14688 -0.0679 0.14705 -0.07037 C 0.14879 -0.08889 0.14688 -0.0784 0.15 -0.09259 C 0.15469 -0.09043 0.15243 -0.09074 0.15677 -0.09074 " pathEditMode="relative" ptsTypes="ffffffffffffffffffffA">
                                      <p:cBhvr>
                                        <p:cTn id="128" dur="1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C 0.00799 -0.01111 0.01528 -0.01945 0.025 -0.02408 C 0.02622 -0.02346 0.02795 -0.02377 0.02882 -0.02223 C 0.02969 -0.02068 0.03108 -0.01142 0.03177 -0.00865 C 0.03385 -0.00031 0.0349 0.0071 0.03837 0.01358 C 0.04097 0.02716 0.04931 0.03426 0.05677 0.03765 C 0.05938 0.03703 0.06215 0.03827 0.06441 0.0358 C 0.06771 0.0324 0.06875 0.02438 0.07118 0.01882 C 0.07795 0.025 0.08108 0.03734 0.08455 0.04938 C 0.08646 0.05586 0.08611 0.05895 0.09028 0.06142 C 0.09618 0.07191 0.10642 0.07222 0.11441 0.07345 C 0.1184 0.075 0.12031 0.07685 0.12309 0.0821 C 0.13715 0.08148 0.15122 0.08179 0.16528 0.08024 C 0.17639 0.07901 0.15035 0.06666 0.17309 0.08024 C 0.17622 0.09475 0.18021 0.10247 0.18941 0.10247 L 0.19028 0.11265 " pathEditMode="relative" ptsTypes="ffffffffffffffAA">
                                      <p:cBhvr>
                                        <p:cTn id="130" dur="1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46914E-7 C 0.00417 0.00062 0.00868 -0.00154 0.0125 0.00186 C 0.01632 0.00525 0.01719 0.01513 0.02031 0.02037 C 0.02118 0.02809 0.02396 0.03179 0.025 0.0392 C 0.02708 0.0534 0.02864 0.06791 0.0309 0.0821 C 0.03125 0.08612 0.03038 0.09105 0.03177 0.09414 C 0.03281 0.09661 0.03507 0.09568 0.03663 0.09568 C 0.0434 0.09568 0.05 0.09476 0.05677 0.09414 C 0.06267 0.09044 0.0684 0.08179 0.07413 0.07686 C 0.07535 0.07593 0.07587 0.07315 0.07691 0.07192 C 0.07778 0.07099 0.07882 0.07068 0.07986 0.07007 C 0.0868 0.07439 0.08507 0.08704 0.0934 0.09414 C 0.09844 0.09352 0.10417 0.09507 0.10868 0.09075 C 0.11285 0.08673 0.11649 0.08118 0.12118 0.07871 C 0.12326 0.07624 0.12517 0.07315 0.12795 0.07346 C 0.13403 0.07377 0.14618 0.07686 0.14618 0.07686 C 0.14844 0.08858 0.15191 0.10093 0.1559 0.11112 C 0.15816 0.12439 0.1783 0.11667 0.18177 0.11636 C 0.19583 0.11914 0.18489 0.11358 0.19236 0.1247 C 0.19514 0.12902 0.20469 0.12963 0.20677 0.12994 C 0.21319 0.13334 0.21805 0.14136 0.22413 0.14537 C 0.23819 0.15463 0.25295 0.1605 0.26736 0.1676 C 0.27101 0.17377 0.27205 0.18179 0.27604 0.18642 C 0.28073 0.18457 0.28229 0.18365 0.28559 0.17778 " pathEditMode="relative" ptsTypes="fffffffffffffffffffffffA">
                                      <p:cBhvr>
                                        <p:cTn id="132" dur="1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C 0.0033 -0.00216 0.00642 -0.00309 0.00972 -0.00525 C 0.01302 -0.01111 0.01493 -0.01173 0.01927 -0.01389 C 0.02969 -0.00895 0.02951 0.01019 0.0375 0.02222 C 0.04479 0.03303 0.05746 0.03395 0.06632 0.0358 C 0.07604 0.03025 0.07431 0.02253 0.08073 0.01698 C 0.0908 0.00833 0.10399 0.00957 0.11441 0.00833 C 0.11719 0.00494 0.12118 -0.00525 0.12118 -0.00525 C 0.12066 -0.01451 0.11632 -0.03518 0.12309 -0.03951 C 0.12795 -0.03765 0.13125 -0.03395 0.13559 -0.03086 C 0.13785 -0.02932 0.14236 -0.02747 0.14236 -0.02747 C 0.14653 -0.02222 0.14878 -0.01944 0.15382 -0.01728 C 0.15521 -0.0108 0.15556 -0.01235 0.15295 -0.00525 C 0.15121 -0.00062 0.14722 0.00833 0.14722 0.00833 C 0.14687 0.01235 0.1474 0.01698 0.14618 0.02037 C 0.14549 0.02222 0.14288 0.02006 0.14236 0.02222 C 0.14236 0.02253 0.15069 0.03086 0.15191 0.03241 C 0.16007 0.03056 0.16684 0.02685 0.175 0.02377 C 0.18385 0.025 0.18993 0.02716 0.19809 0.03056 C 0.19965 0.0321 0.2033 0.03549 0.20486 0.03765 C 0.2059 0.0392 0.20642 0.04198 0.20764 0.04259 C 0.21163 0.04444 0.21597 0.04383 0.22014 0.04444 C 0.22656 0.04383 0.23299 0.04352 0.23941 0.04259 C 0.24045 0.04228 0.24132 0.04136 0.24236 0.04105 C 0.2474 0.03982 0.25764 0.03765 0.25764 0.03765 C 0.26059 0.03827 0.26354 0.03735 0.26632 0.0392 C 0.27222 0.04321 0.26163 0.04661 0.27014 0.04784 C 0.28038 0.04938 0.2908 0.04877 0.30104 0.04938 C 0.32604 0.05772 0.3151 0.05772 0.33368 0.05463 C 0.33524 0.05401 0.33698 0.05401 0.33854 0.05278 C 0.33976 0.05185 0.3401 0.04877 0.34132 0.04784 C 0.34444 0.04506 0.35121 0.04259 0.35486 0.04259 " pathEditMode="relative" ptsTypes="fffffffffffffffffffffffffffffffA">
                                      <p:cBhvr>
                                        <p:cTn id="134" dur="1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3457E-7 C 0.00121 -0.00833 0.00382 -0.01574 0.00573 -0.02376 C 0.0099 -0.04166 0.01406 -0.05679 0.02118 -0.0716 C 0.02656 -0.08271 0.02865 -0.09537 0.03559 -0.10401 C 0.04132 -0.09907 0.03906 -0.09753 0.04236 -0.08888 C 0.04427 -0.07685 0.04653 -0.06419 0.04913 -0.05277 C 0.04965 -0.04321 0.04809 -0.03209 0.05104 -0.02376 C 0.05174 -0.02191 0.05365 -0.02283 0.05486 -0.02222 C 0.05833 -0.02623 0.06024 -0.02962 0.0625 -0.0358 C 0.06684 -0.06388 0.06528 -0.03611 0.06632 -0.09567 C 0.07778 -0.09351 0.08542 -0.09382 0.09531 -0.08703 C 0.09809 -0.07932 0.09774 -0.06882 0.10104 -0.06141 C 0.10347 -0.05617 0.11094 -0.05185 0.11441 -0.04938 C 0.11285 -0.06203 0.11059 -0.07469 0.10868 -0.08703 C 0.10746 -0.09506 0.10729 -0.10339 0.10573 -0.11111 C 0.10885 -0.11481 0.11042 -0.11913 0.11354 -0.12283 C 0.11962 -0.12222 0.12587 -0.12376 0.13177 -0.12129 C 0.13316 -0.12067 0.13229 -0.11481 0.13368 -0.1145 C 0.15035 -0.11172 0.16701 -0.11327 0.18368 -0.11265 C 0.18698 -0.1108 0.18819 -0.10524 0.19132 -0.10401 C 0.1941 -0.10277 0.19705 -0.10308 0.2 -0.10246 C 0.20538 -0.09876 0.20851 -0.09691 0.21441 -0.09567 C 0.22708 -0.0966 0.23142 -0.09598 0.24132 -0.10246 C 0.24462 -0.10802 0.24722 -0.11358 0.25104 -0.1179 C 0.25642 -0.13179 0.26007 -0.11141 0.26632 -0.11111 C 0.28177 -0.11018 0.29705 -0.10987 0.3125 -0.10925 C 0.31389 -0.10246 0.31545 -0.09907 0.31823 -0.09382 C 0.32552 -0.0966 0.32361 -0.09938 0.32795 -0.10925 C 0.33003 -0.12561 0.32743 -0.15679 0.33559 -0.16234 C 0.33628 -0.16172 0.34115 -0.15709 0.34236 -0.15709 C 0.3441 -0.15709 0.34549 -0.15895 0.34722 -0.15895 " pathEditMode="relative" ptsTypes="ffffffffffffffffffffffffffffffA">
                                      <p:cBhvr>
                                        <p:cTn id="136" dur="1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4.19753E-6 C 0.01164 -0.00802 0.02431 -0.0182 0.03664 -0.02222 C 0.03924 -0.0216 0.04185 -0.02253 0.04428 -0.02067 C 0.04532 -0.02006 0.0448 -0.01697 0.04532 -0.01543 C 0.04654 -0.0108 0.04793 -0.00648 0.04914 -0.00185 C 0.04966 0.00031 0.05105 0.00155 0.05192 0.0034 C 0.05574 0.01266 0.05765 0.01698 0.06355 0.02223 C 0.06806 0.02161 0.07275 0.02315 0.07692 0.02038 C 0.07952 0.01852 0.07987 0.00155 0.08091 -0.00185 C 0.08247 -0.00679 0.08751 -0.01203 0.09046 -0.01358 C 0.09966 -0.0108 0.10348 0.0034 0.10869 0.01544 C 0.11043 0.03241 0.11095 0.0463 0.12032 0.05463 C 0.13352 0.05186 0.13681 0.05772 0.14046 0.0392 C 0.14168 0.01235 0.13959 0.01142 0.154 0.01359 C 0.16129 0.01729 0.16164 0.02408 0.16546 0.03426 C 0.16702 0.04476 0.16997 0.05155 0.17605 0.05463 C 0.17674 0.05463 0.19272 0.05494 0.1981 0.05124 C 0.20365 0.04754 0.19862 0.04784 0.204 0.04105 C 0.20765 0.03642 0.22171 0.03612 0.2231 0.03581 C 0.22848 0.03118 0.22935 0.03087 0.2356 0.03241 C 0.24046 0.05463 0.23438 0.03149 0.24046 0.04445 C 0.24376 0.05155 0.24463 0.05957 0.24914 0.06482 C 0.2514 0.07099 0.25348 0.0713 0.25678 0.07531 C 0.2632 0.07408 0.26963 0.07408 0.27605 0.07192 C 0.27692 0.07161 0.27727 0.06914 0.27796 0.06821 C 0.28126 0.06359 0.28438 0.06266 0.28855 0.05988 C 0.28994 0.05772 0.29376 0.05402 0.29428 0.0497 C 0.29584 0.03828 0.29324 0.03303 0.2981 0.02562 C 0.30331 0.0176 0.3139 0.0142 0.32032 0.0068 C 0.32345 -0.00061 0.32779 -0.00895 0.33282 -0.01203 C 0.3382 -0.02191 0.33543 -0.01944 0.34046 -0.02222 C 0.35331 -0.03703 0.36112 -0.02654 0.38178 -0.02561 C 0.38508 -0.02407 0.3882 -0.02222 0.3915 -0.02067 C 0.39723 -0.01759 0.40279 -0.03086 0.40782 -0.0324 C 0.41025 -0.03302 0.41286 -0.0324 0.41546 -0.0324 " pathEditMode="relative" ptsTypes="ffffffffffffffffffffffffffffffffffA">
                                      <p:cBhvr>
                                        <p:cTn id="138" dur="1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9.50617E-6 C 0.00608 -0.00833 0.01684 -0.02283 0.02413 -0.02561 C 0.02951 -0.03148 0.03524 -0.03364 0.04045 -0.0395 C 0.04496 -0.03641 0.04583 -0.02932 0.04913 -0.02407 C 0.05469 -0.01512 0.06007 -0.00678 0.06736 -0.00339 C 0.08733 -0.00617 0.08368 -0.00493 0.08177 -0.04629 C 0.08177 -0.04814 0.08108 -0.04969 0.08073 -0.05123 C 0.09045 -0.06357 0.08472 -0.06018 0.09809 -0.05833 C 0.10035 -0.05432 0.1026 -0.0503 0.10486 -0.04629 C 0.10833 -0.04012 0.10746 -0.02469 0.11059 -0.01728 C 0.11233 -0.01296 0.11528 -0.01049 0.11736 -0.00678 C 0.11979 0.0071 0.1349 -0.00123 0.13941 -0.00185 C 0.14201 -0.01419 0.13871 -0.02345 0.13559 -0.03425 C 0.1349 -0.03641 0.13368 -0.04104 0.13368 -0.04104 C 0.13628 -0.07932 0.14531 -0.06604 0.17118 -0.07006 C 0.17205 -0.08857 0.16875 -0.09814 0.17795 -0.10092 C 0.18871 -0.09907 0.18628 -0.10092 0.19236 -0.09074 C 0.20521 -0.09166 0.21267 -0.09259 0.22413 -0.09567 C 0.22812 -0.10339 0.22483 -0.09907 0.23472 -0.09567 C 0.24062 -0.09351 0.24531 -0.0929 0.25104 -0.08888 C 0.25712 -0.08981 0.26389 -0.08734 0.26927 -0.09228 C 0.27066 -0.09351 0.2717 -0.09598 0.27309 -0.09753 C 0.27969 -0.10401 0.28733 -0.10617 0.29427 -0.11111 C 0.29531 -0.11327 0.29566 -0.11728 0.29722 -0.1179 C 0.30625 -0.12067 0.30521 -0.10833 0.30868 -0.09938 C 0.30955 -0.09104 0.30937 -0.07993 0.31441 -0.07716 C 0.32153 -0.07839 0.32847 -0.07901 0.33559 -0.08055 C 0.34149 -0.08178 0.34792 -0.09228 0.35382 -0.09567 C 0.35903 -0.09506 0.36424 -0.09598 0.36927 -0.09413 C 0.37083 -0.09351 0.3717 -0.09043 0.37309 -0.08888 C 0.38003 -0.08024 0.38559 -0.07098 0.39427 -0.07006 C 0.42153 -0.06728 0.42118 -0.08456 0.42118 -0.06666 " pathEditMode="relative" ptsTypes="fffffffffffffffffffffffffffffffA">
                                      <p:cBhvr>
                                        <p:cTn id="140" dur="1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8.88889E-6 C 0.00747 -0.00402 0.0125 0.00678 0.01736 0.01543 C 0.01875 0.02685 0.02483 0.03271 0.02691 0.0429 C 0.02847 0.0503 0.02743 0.04629 0.02986 0.05462 C 0.03073 0.06172 0.03142 0.06604 0.03368 0.07191 C 0.03455 0.07623 0.03455 0.08117 0.03559 0.08549 C 0.03698 0.09104 0.03941 0.09567 0.04132 0.10092 C 0.04462 0.11018 0.03941 0.10246 0.04427 0.11296 C 0.04653 0.11759 0.04965 0.12283 0.05295 0.12469 C 0.0533 0.12438 0.05851 0.1216 0.05868 0.12129 C 0.06094 0.11728 0.06215 0.09753 0.06354 0.09074 C 0.06476 0.08456 0.07118 0.06882 0.07396 0.06512 C 0.07622 0.06203 0.0809 0.05987 0.08368 0.05802 C 0.09444 0.05925 0.1033 0.06049 0.11354 0.06512 C 0.11476 0.0574 0.1125 0.04104 0.1125 0.04104 C 0.11319 0.03148 0.10955 0.01666 0.11441 0.01203 C 0.13038 -0.00309 0.13767 0.01481 0.15 0.01882 C 0.1533 0.02469 0.15608 0.04166 0.15955 0.04444 C 0.16198 0.04629 0.16476 0.0466 0.16736 0.04783 C 0.17309 0.04722 0.17899 0.04876 0.18455 0.04629 C 0.18594 0.04567 0.18507 0.03981 0.18646 0.0395 C 0.18993 0.03888 0.19288 0.04413 0.19618 0.04629 C 0.20156 0.05586 0.20799 0.06172 0.2125 0.07345 C 0.21354 0.07623 0.21753 0.09197 0.22118 0.09228 C 0.23976 0.09444 0.25833 0.09444 0.27691 0.09567 C 0.28976 0.09876 0.28073 0.09629 0.28854 0.10617 C 0.29705 0.15493 0.33403 0.14104 0.35573 0.14197 C 0.35833 0.14259 0.36128 0.14135 0.36354 0.14351 C 0.36597 0.14567 0.36667 0.15277 0.36927 0.15401 C 0.37153 0.15524 0.37378 0.15617 0.37604 0.1574 C 0.37795 0.15956 0.37986 0.16203 0.38177 0.16419 C 0.38264 0.16543 0.38264 0.1682 0.38368 0.16913 C 0.39219 0.17685 0.41059 0.17438 0.41736 0.17438 " pathEditMode="relative" ptsTypes="ffffffffffffffffffffffffffffffffA">
                                      <p:cBhvr>
                                        <p:cTn id="142" dur="1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88889E-6 C 0.02258 0.00864 0.0514 -0.02068 0.0665 0.01388 C 0.06772 0.02283 0.06789 0.03456 0.07032 0.0429 C 0.07275 0.05061 0.07865 0.05462 0.08282 0.05833 C 0.08595 0.06944 0.08421 0.07253 0.0915 0.07716 C 0.09706 0.07499 0.1007 0.06975 0.10591 0.06512 C 0.11129 0.05493 0.12049 0.04999 0.12796 0.04629 C 0.14966 0.04876 0.15279 0.04197 0.16546 0.05648 C 0.16633 0.06265 0.16633 0.06913 0.16737 0.0753 C 0.16824 0.08117 0.17223 0.0858 0.17414 0.09074 C 0.17449 0.09969 0.17466 0.12623 0.17709 0.13703 C 0.17779 0.13981 0.18161 0.14135 0.18282 0.14197 C 0.18959 0.14135 0.19636 0.1429 0.20296 0.14043 C 0.20418 0.14012 0.20105 0.13734 0.20105 0.13518 C 0.20105 0.12654 0.20157 0.1179 0.20296 0.10956 C 0.20348 0.10617 0.21147 0.09783 0.21164 0.09753 C 0.21824 0.09043 0.22327 0.0858 0.23091 0.08395 C 0.23525 0.08549 0.23924 0.0895 0.24341 0.09074 C 0.24845 0.09228 0.25869 0.09413 0.25869 0.09413 C 0.26442 0.09783 0.26303 0.10895 0.26459 0.1182 C 0.26563 0.12469 0.26685 0.12561 0.26928 0.12993 C 0.26963 0.13333 0.26841 0.1395 0.27032 0.14043 C 0.28265 0.14722 0.28317 0.14259 0.28751 0.13178 C 0.28907 0.11574 0.28942 0.09969 0.28664 0.08395 C 0.28699 0.08178 0.28664 0.0787 0.28751 0.07716 C 0.28786 0.07654 0.29723 0.07067 0.2981 0.07037 C 0.30921 0.07222 0.31338 0.07438 0.31928 0.09074 C 0.3198 0.09537 0.3231 0.11697 0.32414 0.11975 C 0.32483 0.1216 0.32952 0.12407 0.33091 0.12499 C 0.33647 0.1287 0.34029 0.13487 0.34619 0.13703 C 0.35227 0.13641 0.35886 0.13919 0.36459 0.13518 C 0.3672 0.13333 0.36841 0.1216 0.36841 0.1216 C 0.37084 0.09783 0.37431 0.07098 0.3665 0.04969 C 0.36841 0.03055 0.37848 0.03827 0.38751 0.0395 C 0.39168 0.04475 0.3948 0.04999 0.39914 0.05493 C 0.40018 0.05617 0.40209 0.05833 0.40209 0.05833 C 0.41077 0.05771 0.41945 0.05864 0.42796 0.05648 C 0.43369 0.05493 0.43612 0.04783 0.44046 0.0429 C 0.44358 0.0395 0.44775 0.03827 0.45105 0.03611 C 0.45886 0.03117 0.46338 0.02407 0.47223 0.02407 " pathEditMode="relative" ptsTypes="fffffffffffffffffffffffffffffffffffffffA">
                                      <p:cBhvr>
                                        <p:cTn id="144" dur="1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7284E-6 C 0.00573 0.00123 0.01268 -0.00124 0.01719 0.00525 C 0.01806 0.00648 0.01806 0.00926 0.0191 0.01018 C 0.02049 0.01173 0.0224 0.01111 0.02396 0.01204 C 0.03125 0.01605 0.03785 0.02129 0.0441 0.02901 C 0.04653 0.04599 0.05261 0.06204 0.06146 0.07006 C 0.06389 0.07685 0.06667 0.07963 0.07101 0.0821 C 0.07535 0.08796 0.07813 0.09043 0.08351 0.09228 C 0.08837 0.09105 0.0934 0.09136 0.09809 0.08889 C 0.09896 0.08827 0.09879 0.0858 0.09896 0.08395 C 0.09948 0.07592 0.09861 0.06759 0.1 0.05988 C 0.10156 0.05154 0.11215 0.02932 0.11632 0.02407 C 0.12031 0.02623 0.1217 0.03025 0.12396 0.03611 C 0.12674 0.05401 0.12674 0.07037 0.13646 0.08055 C 0.1375 0.08148 0.1382 0.08364 0.13941 0.08395 C 0.14931 0.08549 0.1592 0.08488 0.1691 0.08549 C 0.17969 0.0895 0.19792 0.07099 0.20764 0.05988 C 0.20868 0.06204 0.20972 0.0642 0.21059 0.06667 C 0.21198 0.07006 0.21441 0.07685 0.21441 0.07685 C 0.21927 0.11636 0.22413 0.10926 0.24896 0.1145 C 0.26528 0.11358 0.27674 0.12129 0.28837 0.10617 C 0.2908 0.09383 0.29705 0.08765 0.30382 0.08395 C 0.32465 0.08549 0.34549 0.08611 0.36632 0.0821 C 0.37535 0.07839 0.37587 0.07778 0.39028 0.0821 C 0.39323 0.08302 0.39254 0.09537 0.3941 0.09753 C 0.39601 0.1 0.39861 0.09938 0.40087 0.10092 C 0.41094 0.13704 0.44757 0.10864 0.4625 0.10771 C 0.46649 0.11512 0.46702 0.12191 0.47205 0.12654 C 0.47691 0.12592 0.48177 0.12654 0.48646 0.125 C 0.48941 0.12407 0.49427 0.11883 0.49809 0.1179 C 0.50851 0.11543 0.51927 0.11543 0.52969 0.11296 C 0.53386 0.1108 0.53212 0.11111 0.53455 0.11111 " pathEditMode="relative" ptsTypes="fffffffffffffffffffffffffffffffA">
                                      <p:cBhvr>
                                        <p:cTn id="146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93827E-7 C 0.00625 -0.01636 0.00087 -0.04877 0.0066 -0.06327 C 0.01163 -0.07623 0.01094 -0.07068 0.01632 -0.07685 C 0.01771 -0.0784 0.01858 -0.08117 0.02014 -0.0821 C 0.02257 -0.08364 0.02518 -0.08303 0.02778 -0.08364 C 0.03281 -0.08673 0.03559 -0.0892 0.04132 -0.09043 C 0.04601 -0.09938 0.04879 -0.09722 0.05573 -0.09568 C 0.0566 -0.09506 0.05747 -0.09383 0.05851 -0.09383 C 0.06406 -0.09383 0.06962 -0.09383 0.075 -0.09568 C 0.07639 -0.0963 0.07674 -0.09938 0.07778 -0.10093 C 0.0849 -0.11142 0.08299 -0.10957 0.08837 -0.11265 C 0.09167 -0.12253 0.09774 -0.14167 0.10382 -0.14537 C 0.10573 -0.14475 0.10781 -0.14506 0.10955 -0.14352 C 0.11198 -0.14136 0.11563 -0.13086 0.11719 -0.12809 C 0.12066 -0.12191 0.12431 -0.11883 0.12882 -0.11605 C 0.1342 -0.1179 0.13976 -0.11944 0.14514 -0.1213 C 0.14879 -0.12253 0.15104 -0.12654 0.15469 -0.12809 C 0.15903 -0.13426 0.16372 -0.13611 0.1691 -0.13827 C 0.17587 -0.13704 0.1783 -0.13765 0.18351 -0.13333 " pathEditMode="relative" ptsTypes="ffffffffffffffffffA">
                                      <p:cBhvr>
                                        <p:cTn id="148" dur="1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5679E-6 C 0.00538 -0.00648 0.00938 -0.01019 0.01545 -0.01389 C 0.01736 -0.01327 0.01944 -0.01358 0.02118 -0.01204 C 0.02361 -0.00988 0.02795 -0.0037 0.02795 -0.0037 C 0.03663 -0.00617 0.03663 -0.01111 0.03837 -0.02593 C 0.03819 -0.03673 0.03177 -0.09105 0.04323 -0.09753 C 0.04583 -0.09691 0.04844 -0.09722 0.05087 -0.09599 C 0.05434 -0.09414 0.05573 -0.08457 0.05764 -0.08056 C 0.06007 -0.075 0.0625 -0.06944 0.06545 -0.06512 C 0.06806 -0.06142 0.07274 -0.05772 0.07587 -0.05494 C 0.07813 -0.05556 0.08056 -0.05494 0.08264 -0.05648 C 0.08629 -0.05895 0.08646 -0.06821 0.0875 -0.07377 C 0.08924 -0.08333 0.09254 -0.09105 0.09809 -0.09414 C 0.1026 -0.09228 0.10694 -0.09074 0.11146 -0.08889 C 0.1125 -0.08858 0.1125 -0.08519 0.11337 -0.08395 C 0.11667 -0.07901 0.11771 -0.07901 0.12118 -0.07716 C 0.12569 -0.07099 0.13056 -0.06667 0.13559 -0.06173 C 0.13906 -0.06235 0.14288 -0.0608 0.14618 -0.06327 C 0.1474 -0.0642 0.14688 -0.0679 0.14705 -0.07037 C 0.14879 -0.08889 0.14688 -0.0784 0.15 -0.09259 C 0.15469 -0.09043 0.15243 -0.09074 0.15677 -0.09074 " pathEditMode="relative" ptsTypes="ffffffffffffffffffffA">
                                      <p:cBhvr>
                                        <p:cTn id="150" dur="1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C 0.00799 -0.01111 0.01528 -0.01945 0.025 -0.02408 C 0.02622 -0.02346 0.02795 -0.02377 0.02882 -0.02223 C 0.02969 -0.02068 0.03108 -0.01142 0.03177 -0.00865 C 0.03385 -0.00031 0.0349 0.0071 0.03837 0.01358 C 0.04097 0.02716 0.04931 0.03426 0.05677 0.03765 C 0.05938 0.03703 0.06215 0.03827 0.06441 0.0358 C 0.06771 0.0324 0.06875 0.02438 0.07118 0.01882 C 0.07795 0.025 0.08108 0.03734 0.08455 0.04938 C 0.08646 0.05586 0.08611 0.05895 0.09028 0.06142 C 0.09618 0.07191 0.10642 0.07222 0.11441 0.07345 C 0.1184 0.075 0.12031 0.07685 0.12309 0.0821 C 0.13715 0.08148 0.15122 0.08179 0.16528 0.08024 C 0.17639 0.07901 0.15035 0.06666 0.17309 0.08024 C 0.17622 0.09475 0.18021 0.10247 0.18941 0.10247 L 0.19028 0.11265 " pathEditMode="relative" ptsTypes="ffffffffffffffAA">
                                      <p:cBhvr>
                                        <p:cTn id="152" dur="1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46914E-7 C 0.00417 0.00062 0.00868 -0.00154 0.0125 0.00186 C 0.01632 0.00525 0.01719 0.01513 0.02031 0.02037 C 0.02118 0.02809 0.02396 0.03179 0.025 0.0392 C 0.02708 0.0534 0.02864 0.06791 0.0309 0.0821 C 0.03125 0.08612 0.03038 0.09105 0.03177 0.09414 C 0.03281 0.09661 0.03507 0.09568 0.03663 0.09568 C 0.0434 0.09568 0.05 0.09476 0.05677 0.09414 C 0.06267 0.09044 0.0684 0.08179 0.07413 0.07686 C 0.07535 0.07593 0.07587 0.07315 0.07691 0.07192 C 0.07778 0.07099 0.07882 0.07068 0.07986 0.07007 C 0.0868 0.07439 0.08507 0.08704 0.0934 0.09414 C 0.09844 0.09352 0.10417 0.09507 0.10868 0.09075 C 0.11285 0.08673 0.11649 0.08118 0.12118 0.07871 C 0.12326 0.07624 0.12517 0.07315 0.12795 0.07346 C 0.13403 0.07377 0.14618 0.07686 0.14618 0.07686 C 0.14844 0.08858 0.15191 0.10093 0.1559 0.11112 C 0.15816 0.12439 0.1783 0.11667 0.18177 0.11636 C 0.19583 0.11914 0.18489 0.11358 0.19236 0.1247 C 0.19514 0.12902 0.20469 0.12963 0.20677 0.12994 C 0.21319 0.13334 0.21805 0.14136 0.22413 0.14537 C 0.23819 0.15463 0.25295 0.1605 0.26736 0.1676 C 0.27101 0.17377 0.27205 0.18179 0.27604 0.18642 C 0.28073 0.18457 0.28229 0.18365 0.28559 0.17778 " pathEditMode="relative" ptsTypes="fffffffffffffffffffffffA">
                                      <p:cBhvr>
                                        <p:cTn id="154" dur="1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C 0.0033 -0.00216 0.00642 -0.00309 0.00972 -0.00525 C 0.01302 -0.01111 0.01493 -0.01173 0.01927 -0.01389 C 0.02969 -0.00895 0.02951 0.01019 0.0375 0.02222 C 0.04479 0.03303 0.05746 0.03395 0.06632 0.0358 C 0.07604 0.03025 0.07431 0.02253 0.08073 0.01698 C 0.0908 0.00833 0.10399 0.00957 0.11441 0.00833 C 0.11719 0.00494 0.12118 -0.00525 0.12118 -0.00525 C 0.12066 -0.01451 0.11632 -0.03518 0.12309 -0.03951 C 0.12795 -0.03765 0.13125 -0.03395 0.13559 -0.03086 C 0.13785 -0.02932 0.14236 -0.02747 0.14236 -0.02747 C 0.14653 -0.02222 0.14878 -0.01944 0.15382 -0.01728 C 0.15521 -0.0108 0.15556 -0.01235 0.15295 -0.00525 C 0.15121 -0.00062 0.14722 0.00833 0.14722 0.00833 C 0.14687 0.01235 0.1474 0.01698 0.14618 0.02037 C 0.14549 0.02222 0.14288 0.02006 0.14236 0.02222 C 0.14236 0.02253 0.15069 0.03086 0.15191 0.03241 C 0.16007 0.03056 0.16684 0.02685 0.175 0.02377 C 0.18385 0.025 0.18993 0.02716 0.19809 0.03056 C 0.19965 0.0321 0.2033 0.03549 0.20486 0.03765 C 0.2059 0.0392 0.20642 0.04198 0.20764 0.04259 C 0.21163 0.04444 0.21597 0.04383 0.22014 0.04444 C 0.22656 0.04383 0.23299 0.04352 0.23941 0.04259 C 0.24045 0.04228 0.24132 0.04136 0.24236 0.04105 C 0.2474 0.03982 0.25764 0.03765 0.25764 0.03765 C 0.26059 0.03827 0.26354 0.03735 0.26632 0.0392 C 0.27222 0.04321 0.26163 0.04661 0.27014 0.04784 C 0.28038 0.04938 0.2908 0.04877 0.30104 0.04938 C 0.32604 0.05772 0.3151 0.05772 0.33368 0.05463 C 0.33524 0.05401 0.33698 0.05401 0.33854 0.05278 C 0.33976 0.05185 0.3401 0.04877 0.34132 0.04784 C 0.34444 0.04506 0.35121 0.04259 0.35486 0.04259 " pathEditMode="relative" ptsTypes="fffffffffffffffffffffffffffffffA">
                                      <p:cBhvr>
                                        <p:cTn id="156" dur="1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3457E-7 C 0.00121 -0.00833 0.00382 -0.01574 0.00573 -0.02376 C 0.0099 -0.04166 0.01406 -0.05679 0.02118 -0.0716 C 0.02656 -0.08271 0.02865 -0.09537 0.03559 -0.10401 C 0.04132 -0.09907 0.03906 -0.09753 0.04236 -0.08888 C 0.04427 -0.07685 0.04653 -0.06419 0.04913 -0.05277 C 0.04965 -0.04321 0.04809 -0.03209 0.05104 -0.02376 C 0.05174 -0.02191 0.05365 -0.02283 0.05486 -0.02222 C 0.05833 -0.02623 0.06024 -0.02962 0.0625 -0.0358 C 0.06684 -0.06388 0.06528 -0.03611 0.06632 -0.09567 C 0.07778 -0.09351 0.08542 -0.09382 0.09531 -0.08703 C 0.09809 -0.07932 0.09774 -0.06882 0.10104 -0.06141 C 0.10347 -0.05617 0.11094 -0.05185 0.11441 -0.04938 C 0.11285 -0.06203 0.11059 -0.07469 0.10868 -0.08703 C 0.10746 -0.09506 0.10729 -0.10339 0.10573 -0.11111 C 0.10885 -0.11481 0.11042 -0.11913 0.11354 -0.12283 C 0.11962 -0.12222 0.12587 -0.12376 0.13177 -0.12129 C 0.13316 -0.12067 0.13229 -0.11481 0.13368 -0.1145 C 0.15035 -0.11172 0.16701 -0.11327 0.18368 -0.11265 C 0.18698 -0.1108 0.18819 -0.10524 0.19132 -0.10401 C 0.1941 -0.10277 0.19705 -0.10308 0.2 -0.10246 C 0.20538 -0.09876 0.20851 -0.09691 0.21441 -0.09567 C 0.22708 -0.0966 0.23142 -0.09598 0.24132 -0.10246 C 0.24462 -0.10802 0.24722 -0.11358 0.25104 -0.1179 C 0.25642 -0.13179 0.26007 -0.11141 0.26632 -0.11111 C 0.28177 -0.11018 0.29705 -0.10987 0.3125 -0.10925 C 0.31389 -0.10246 0.31545 -0.09907 0.31823 -0.09382 C 0.32552 -0.0966 0.32361 -0.09938 0.32795 -0.10925 C 0.33003 -0.12561 0.32743 -0.15679 0.33559 -0.16234 C 0.33628 -0.16172 0.34115 -0.15709 0.34236 -0.15709 C 0.3441 -0.15709 0.34549 -0.15895 0.34722 -0.15895 " pathEditMode="relative" ptsTypes="ffffffffffffffffffffffffffffffA">
                                      <p:cBhvr>
                                        <p:cTn id="158" dur="1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4.19753E-6 C 0.01164 -0.00802 0.02431 -0.0182 0.03664 -0.02222 C 0.03924 -0.0216 0.04185 -0.02253 0.04428 -0.02067 C 0.04532 -0.02006 0.0448 -0.01697 0.04532 -0.01543 C 0.04654 -0.0108 0.04793 -0.00648 0.04914 -0.00185 C 0.04966 0.00031 0.05105 0.00155 0.05192 0.0034 C 0.05574 0.01266 0.05765 0.01698 0.06355 0.02223 C 0.06806 0.02161 0.07275 0.02315 0.07692 0.02038 C 0.07952 0.01852 0.07987 0.00155 0.08091 -0.00185 C 0.08247 -0.00679 0.08751 -0.01203 0.09046 -0.01358 C 0.09966 -0.0108 0.10348 0.0034 0.10869 0.01544 C 0.11043 0.03241 0.11095 0.0463 0.12032 0.05463 C 0.13352 0.05186 0.13681 0.05772 0.14046 0.0392 C 0.14168 0.01235 0.13959 0.01142 0.154 0.01359 C 0.16129 0.01729 0.16164 0.02408 0.16546 0.03426 C 0.16702 0.04476 0.16997 0.05155 0.17605 0.05463 C 0.17674 0.05463 0.19272 0.05494 0.1981 0.05124 C 0.20365 0.04754 0.19862 0.04784 0.204 0.04105 C 0.20765 0.03642 0.22171 0.03612 0.2231 0.03581 C 0.22848 0.03118 0.22935 0.03087 0.2356 0.03241 C 0.24046 0.05463 0.23438 0.03149 0.24046 0.04445 C 0.24376 0.05155 0.24463 0.05957 0.24914 0.06482 C 0.2514 0.07099 0.25348 0.0713 0.25678 0.07531 C 0.2632 0.07408 0.26963 0.07408 0.27605 0.07192 C 0.27692 0.07161 0.27727 0.06914 0.27796 0.06821 C 0.28126 0.06359 0.28438 0.06266 0.28855 0.05988 C 0.28994 0.05772 0.29376 0.05402 0.29428 0.0497 C 0.29584 0.03828 0.29324 0.03303 0.2981 0.02562 C 0.30331 0.0176 0.3139 0.0142 0.32032 0.0068 C 0.32345 -0.00061 0.32779 -0.00895 0.33282 -0.01203 C 0.3382 -0.02191 0.33543 -0.01944 0.34046 -0.02222 C 0.35331 -0.03703 0.36112 -0.02654 0.38178 -0.02561 C 0.38508 -0.02407 0.3882 -0.02222 0.3915 -0.02067 C 0.39723 -0.01759 0.40279 -0.03086 0.40782 -0.0324 C 0.41025 -0.03302 0.41286 -0.0324 0.41546 -0.0324 " pathEditMode="relative" ptsTypes="ffffffffffffffffffffffffffffffffffA">
                                      <p:cBhvr>
                                        <p:cTn id="160" dur="1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9.50617E-6 C 0.00608 -0.00833 0.01684 -0.02283 0.02413 -0.02561 C 0.02951 -0.03148 0.03524 -0.03364 0.04045 -0.0395 C 0.04496 -0.03641 0.04583 -0.02932 0.04913 -0.02407 C 0.05469 -0.01512 0.06007 -0.00678 0.06736 -0.00339 C 0.08733 -0.00617 0.08368 -0.00493 0.08177 -0.04629 C 0.08177 -0.04814 0.08108 -0.04969 0.08073 -0.05123 C 0.09045 -0.06357 0.08472 -0.06018 0.09809 -0.05833 C 0.10035 -0.05432 0.1026 -0.0503 0.10486 -0.04629 C 0.10833 -0.04012 0.10746 -0.02469 0.11059 -0.01728 C 0.11233 -0.01296 0.11528 -0.01049 0.11736 -0.00678 C 0.11979 0.0071 0.1349 -0.00123 0.13941 -0.00185 C 0.14201 -0.01419 0.13871 -0.02345 0.13559 -0.03425 C 0.1349 -0.03641 0.13368 -0.04104 0.13368 -0.04104 C 0.13628 -0.07932 0.14531 -0.06604 0.17118 -0.07006 C 0.17205 -0.08857 0.16875 -0.09814 0.17795 -0.10092 C 0.18871 -0.09907 0.18628 -0.10092 0.19236 -0.09074 C 0.20521 -0.09166 0.21267 -0.09259 0.22413 -0.09567 C 0.22812 -0.10339 0.22483 -0.09907 0.23472 -0.09567 C 0.24062 -0.09351 0.24531 -0.0929 0.25104 -0.08888 C 0.25712 -0.08981 0.26389 -0.08734 0.26927 -0.09228 C 0.27066 -0.09351 0.2717 -0.09598 0.27309 -0.09753 C 0.27969 -0.10401 0.28733 -0.10617 0.29427 -0.11111 C 0.29531 -0.11327 0.29566 -0.11728 0.29722 -0.1179 C 0.30625 -0.12067 0.30521 -0.10833 0.30868 -0.09938 C 0.30955 -0.09104 0.30937 -0.07993 0.31441 -0.07716 C 0.32153 -0.07839 0.32847 -0.07901 0.33559 -0.08055 C 0.34149 -0.08178 0.34792 -0.09228 0.35382 -0.09567 C 0.35903 -0.09506 0.36424 -0.09598 0.36927 -0.09413 C 0.37083 -0.09351 0.3717 -0.09043 0.37309 -0.08888 C 0.38003 -0.08024 0.38559 -0.07098 0.39427 -0.07006 C 0.42153 -0.06728 0.42118 -0.08456 0.42118 -0.06666 " pathEditMode="relative" ptsTypes="fffffffffffffffffffffffffffffffA">
                                      <p:cBhvr>
                                        <p:cTn id="162" dur="1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7284E-6 C 0.00746 -0.00401 0.0125 0.00679 0.01736 0.01543 C 0.01875 0.02685 0.02482 0.03272 0.02691 0.0429 C 0.02847 0.05031 0.02743 0.0463 0.02986 0.05463 C 0.03073 0.06173 0.03142 0.06605 0.03368 0.07192 C 0.03455 0.07624 0.03455 0.08117 0.03559 0.0855 C 0.03698 0.09105 0.03941 0.09568 0.04132 0.10093 C 0.04462 0.11019 0.03941 0.10247 0.04427 0.11296 C 0.04653 0.11759 0.04965 0.12284 0.05295 0.12469 C 0.0533 0.12438 0.06805 0.11821 0.06823 0.1179 C 0.07048 0.11389 0.06215 0.09753 0.06354 0.09074 C 0.06475 0.08457 0.07118 0.06883 0.07396 0.06513 C 0.07621 0.06204 0.0809 0.05988 0.08368 0.05803 C 0.09444 0.05926 0.1033 0.0605 0.11354 0.06513 C 0.11475 0.05741 0.1125 0.04105 0.1125 0.04136 C 0.11319 0.03148 0.10955 0.01667 0.11441 0.01204 C 0.13038 -0.00308 0.13767 0.01482 0.15 0.01883 C 0.1533 0.02469 0.15607 0.04167 0.15955 0.04445 C 0.16198 0.0463 0.16475 0.04661 0.16736 0.04784 C 0.17309 0.04722 0.17899 0.04877 0.18455 0.0463 C 0.18594 0.04568 0.18507 0.03982 0.18646 0.03951 C 0.18993 0.03889 0.19288 0.04414 0.19618 0.0463 C 0.20156 0.05587 0.20798 0.06173 0.2125 0.07346 C 0.21354 0.07624 0.21753 0.09198 0.22118 0.09229 C 0.23975 0.09445 0.25833 0.09445 0.27691 0.09568 C 0.28975 0.09877 0.28073 0.0963 0.28854 0.10617 C 0.29705 0.15494 0.33403 0.14105 0.35573 0.14198 C 0.35833 0.14259 0.36128 0.14136 0.36354 0.14352 C 0.36597 0.14568 0.36666 0.15278 0.36927 0.15401 C 0.37153 0.15525 0.37378 0.15617 0.37604 0.15741 C 0.37795 0.15957 0.38298 0.14722 0.38489 0.14938 C 0.38576 0.15062 0.39323 0.14475 0.39427 0.14568 C 0.40278 0.1534 0.43333 0.13457 0.4401 0.13457 " pathEditMode="relative" rAng="0" ptsTypes="fffffffffffffffffffffffffffffffff">
                                      <p:cBhvr>
                                        <p:cTn id="164" dur="1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97" y="7778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88889E-6 C 0.02258 0.00864 0.0514 -0.02068 0.0665 0.01388 C 0.06772 0.02283 0.06789 0.03456 0.07032 0.0429 C 0.07275 0.05061 0.07865 0.05462 0.08282 0.05833 C 0.08595 0.06944 0.08421 0.07253 0.0915 0.07716 C 0.09706 0.07499 0.1007 0.06975 0.10591 0.06512 C 0.11129 0.05493 0.12049 0.04999 0.12796 0.04629 C 0.14966 0.04876 0.15279 0.04197 0.16546 0.05648 C 0.16633 0.06265 0.16633 0.06913 0.16737 0.0753 C 0.16824 0.08117 0.17223 0.0858 0.17414 0.09074 C 0.17449 0.09969 0.17466 0.12623 0.17709 0.13703 C 0.17779 0.13981 0.18161 0.14135 0.18282 0.14197 C 0.18959 0.14135 0.19636 0.1429 0.20296 0.14043 C 0.20418 0.14012 0.20105 0.13734 0.20105 0.13518 C 0.20105 0.12654 0.20157 0.1179 0.20296 0.10956 C 0.20348 0.10617 0.21147 0.09783 0.21164 0.09753 C 0.21824 0.09043 0.22327 0.0858 0.23091 0.08395 C 0.23525 0.08549 0.23924 0.0895 0.24341 0.09074 C 0.24845 0.09228 0.25869 0.09413 0.25869 0.09413 C 0.26442 0.09783 0.26303 0.10895 0.26459 0.1182 C 0.26563 0.12469 0.26685 0.12561 0.26928 0.12993 C 0.26963 0.13333 0.26841 0.1395 0.27032 0.14043 C 0.28265 0.14722 0.28317 0.14259 0.28751 0.13178 C 0.28907 0.11574 0.28942 0.09969 0.28664 0.08395 C 0.28699 0.08178 0.28664 0.0787 0.28751 0.07716 C 0.28786 0.07654 0.29723 0.07067 0.2981 0.07037 C 0.30921 0.07222 0.31338 0.07438 0.31928 0.09074 C 0.3198 0.09537 0.3231 0.11697 0.32414 0.11975 C 0.32483 0.1216 0.32952 0.12407 0.33091 0.12499 C 0.33647 0.1287 0.34029 0.13487 0.34619 0.13703 C 0.35227 0.13641 0.35886 0.13919 0.36459 0.13518 C 0.3672 0.13333 0.36841 0.1216 0.36841 0.1216 C 0.37084 0.09783 0.37431 0.07098 0.3665 0.04969 C 0.36841 0.03055 0.37848 0.03827 0.38751 0.0395 C 0.39168 0.04475 0.3948 0.04999 0.39914 0.05493 C 0.40018 0.05617 0.40209 0.05833 0.40209 0.05833 C 0.41077 0.05771 0.41945 0.05864 0.42796 0.05648 C 0.43369 0.05493 0.43612 0.04783 0.44046 0.0429 C 0.44358 0.0395 0.44775 0.03827 0.45105 0.03611 C 0.45886 0.03117 0.46338 0.02407 0.47223 0.02407 " pathEditMode="relative" ptsTypes="fffffffffffffffffffffffffffffffffffffffA">
                                      <p:cBhvr>
                                        <p:cTn id="166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7284E-6 C 0.00573 0.00123 0.01268 -0.00124 0.01719 0.00525 C 0.01806 0.00648 0.01806 0.00926 0.0191 0.01018 C 0.02049 0.01173 0.0224 0.01111 0.02396 0.01204 C 0.03125 0.01605 0.03785 0.02129 0.0441 0.02901 C 0.04653 0.04599 0.05261 0.06204 0.06146 0.07006 C 0.06389 0.07685 0.06667 0.07963 0.07101 0.0821 C 0.07535 0.08796 0.07813 0.09043 0.08351 0.09228 C 0.08837 0.09105 0.0934 0.09136 0.09809 0.08889 C 0.09896 0.08827 0.09879 0.0858 0.09896 0.08395 C 0.09948 0.07592 0.09861 0.06759 0.1 0.05988 C 0.10156 0.05154 0.11215 0.02932 0.11632 0.02407 C 0.12031 0.02623 0.1217 0.03025 0.12396 0.03611 C 0.12674 0.05401 0.12674 0.07037 0.13646 0.08055 C 0.1375 0.08148 0.1382 0.08364 0.13941 0.08395 C 0.14931 0.08549 0.1592 0.08488 0.1691 0.08549 C 0.17969 0.0895 0.19792 0.07099 0.20764 0.05988 C 0.20868 0.06204 0.20972 0.0642 0.21059 0.06667 C 0.21198 0.07006 0.21441 0.07685 0.21441 0.07685 C 0.21927 0.11636 0.22413 0.10926 0.24896 0.1145 C 0.26528 0.11358 0.27674 0.12129 0.28837 0.10617 C 0.2908 0.09383 0.29705 0.08765 0.30382 0.08395 C 0.32465 0.08549 0.34549 0.08611 0.36632 0.0821 C 0.37535 0.07839 0.37587 0.07778 0.39028 0.0821 C 0.39323 0.08302 0.39254 0.09537 0.3941 0.09753 C 0.39601 0.1 0.39861 0.09938 0.40087 0.10092 C 0.41094 0.13704 0.44757 0.10864 0.4625 0.10771 C 0.46649 0.11512 0.46702 0.12191 0.47205 0.12654 C 0.47691 0.12592 0.48177 0.12654 0.48646 0.125 C 0.48941 0.12407 0.49427 0.11883 0.49809 0.1179 C 0.50851 0.11543 0.51927 0.11543 0.52969 0.11296 C 0.53386 0.1108 0.53212 0.11111 0.53455 0.11111 " pathEditMode="relative" ptsTypes="fffffffffffffffffffffffffffffffA">
                                      <p:cBhvr>
                                        <p:cTn id="168" dur="1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9.50617E-6 C 0.00608 -0.00833 0.01684 -0.02283 0.02413 -0.02561 C 0.02951 -0.03148 0.03524 -0.03364 0.04045 -0.0395 C 0.04496 -0.03641 0.04583 -0.02932 0.04913 -0.02407 C 0.05469 -0.01512 0.06007 -0.00678 0.06736 -0.00339 C 0.08733 -0.00617 0.08368 -0.00493 0.08177 -0.04629 C 0.08177 -0.04814 0.08108 -0.04969 0.08073 -0.05123 C 0.09045 -0.06357 0.08472 -0.06018 0.09809 -0.05833 C 0.10035 -0.05432 0.1026 -0.0503 0.10486 -0.04629 C 0.10833 -0.04012 0.10746 -0.02469 0.11059 -0.01728 C 0.11233 -0.01296 0.11528 -0.01049 0.11736 -0.00678 C 0.11979 0.0071 0.1349 -0.00123 0.13941 -0.00185 C 0.14201 -0.01419 0.13871 -0.02345 0.13559 -0.03425 C 0.1349 -0.03641 0.13368 -0.04104 0.13368 -0.04104 C 0.13628 -0.07932 0.14531 -0.06604 0.17118 -0.07006 C 0.17205 -0.08857 0.16875 -0.09814 0.17795 -0.10092 C 0.18871 -0.09907 0.18628 -0.10092 0.19236 -0.09074 C 0.20521 -0.09166 0.21267 -0.09259 0.22413 -0.09567 C 0.22812 -0.10339 0.22483 -0.09907 0.23472 -0.09567 C 0.24062 -0.09351 0.24531 -0.0929 0.25104 -0.08888 C 0.25712 -0.08981 0.26389 -0.08734 0.26927 -0.09228 C 0.27066 -0.09351 0.2717 -0.09598 0.27309 -0.09753 C 0.27969 -0.10401 0.28733 -0.10617 0.29427 -0.11111 C 0.29531 -0.11327 0.29566 -0.11728 0.29722 -0.1179 C 0.30625 -0.12067 0.30521 -0.10833 0.30868 -0.09938 C 0.30955 -0.09104 0.30937 -0.07993 0.31441 -0.07716 C 0.32153 -0.07839 0.32847 -0.07901 0.33559 -0.08055 C 0.34149 -0.08178 0.34792 -0.09228 0.35382 -0.09567 C 0.35903 -0.09506 0.36424 -0.09598 0.36927 -0.09413 C 0.37083 -0.09351 0.3717 -0.09043 0.37309 -0.08888 C 0.38003 -0.08024 0.38559 -0.07098 0.39427 -0.07006 C 0.42153 -0.06728 0.42118 -0.08456 0.42118 -0.06666 " pathEditMode="relative" ptsTypes="fffffffffffffffffffffffffffffffA">
                                      <p:cBhvr>
                                        <p:cTn id="170" dur="1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88889E-6 C 0.02258 0.00864 0.0514 -0.02068 0.0665 0.01388 C 0.06772 0.02283 0.06789 0.03456 0.07032 0.0429 C 0.07275 0.05061 0.07865 0.05462 0.08282 0.05833 C 0.08595 0.06944 0.08421 0.07253 0.0915 0.07716 C 0.09706 0.07499 0.1007 0.06975 0.10591 0.06512 C 0.11129 0.05493 0.12049 0.04999 0.12796 0.04629 C 0.14966 0.04876 0.15279 0.04197 0.16546 0.05648 C 0.16633 0.06265 0.16633 0.06913 0.16737 0.0753 C 0.16824 0.08117 0.17223 0.0858 0.17414 0.09074 C 0.17449 0.09969 0.17466 0.12623 0.17709 0.13703 C 0.17779 0.13981 0.18161 0.14135 0.18282 0.14197 C 0.18959 0.14135 0.19636 0.1429 0.20296 0.14043 C 0.20418 0.14012 0.20105 0.13734 0.20105 0.13518 C 0.20105 0.12654 0.20157 0.1179 0.20296 0.10956 C 0.20348 0.10617 0.21147 0.09783 0.21164 0.09753 C 0.21824 0.09043 0.22327 0.0858 0.23091 0.08395 C 0.23525 0.08549 0.23924 0.0895 0.24341 0.09074 C 0.24845 0.09228 0.25869 0.09413 0.25869 0.09413 C 0.26442 0.09783 0.26303 0.10895 0.26459 0.1182 C 0.26563 0.12469 0.26685 0.12561 0.26928 0.12993 C 0.26963 0.13333 0.26841 0.1395 0.27032 0.14043 C 0.28265 0.14722 0.28317 0.14259 0.28751 0.13178 C 0.28907 0.11574 0.28942 0.09969 0.28664 0.08395 C 0.28699 0.08178 0.28664 0.0787 0.28751 0.07716 C 0.28786 0.07654 0.29723 0.07067 0.2981 0.07037 C 0.30921 0.07222 0.31338 0.07438 0.31928 0.09074 C 0.3198 0.09537 0.3231 0.11697 0.32414 0.11975 C 0.32483 0.1216 0.32952 0.12407 0.33091 0.12499 C 0.33647 0.1287 0.34029 0.13487 0.34619 0.13703 C 0.35227 0.13641 0.35886 0.13919 0.36459 0.13518 C 0.3672 0.13333 0.36841 0.1216 0.36841 0.1216 C 0.37084 0.09783 0.37431 0.07098 0.3665 0.04969 C 0.36841 0.03055 0.37848 0.03827 0.38751 0.0395 C 0.39168 0.04475 0.3948 0.04999 0.39914 0.05493 C 0.40018 0.05617 0.40209 0.05833 0.40209 0.05833 C 0.41077 0.05771 0.41945 0.05864 0.42796 0.05648 C 0.43369 0.05493 0.43612 0.04783 0.44046 0.0429 C 0.44358 0.0395 0.44775 0.03827 0.45105 0.03611 C 0.45886 0.03117 0.46338 0.02407 0.47223 0.02407 " pathEditMode="relative" ptsTypes="fffffffffffffffffffffffffffffffffffffffA">
                                      <p:cBhvr>
                                        <p:cTn id="172" dur="1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7284E-6 C 0.00573 0.00123 0.01268 -0.00124 0.01719 0.00525 C 0.01806 0.00648 0.01806 0.00926 0.0191 0.01018 C 0.02049 0.01173 0.0224 0.01111 0.02396 0.01204 C 0.03125 0.01605 0.03785 0.02129 0.0441 0.02901 C 0.04653 0.04599 0.05261 0.06204 0.06146 0.07006 C 0.06389 0.07685 0.06667 0.07963 0.07101 0.0821 C 0.07535 0.08796 0.07813 0.09043 0.08351 0.09228 C 0.08837 0.09105 0.0934 0.09136 0.09809 0.08889 C 0.09896 0.08827 0.09879 0.0858 0.09896 0.08395 C 0.09948 0.07592 0.09861 0.06759 0.1 0.05988 C 0.10156 0.05154 0.11215 0.02932 0.11632 0.02407 C 0.12031 0.02623 0.1217 0.03025 0.12396 0.03611 C 0.12674 0.05401 0.12674 0.07037 0.13646 0.08055 C 0.1375 0.08148 0.1382 0.08364 0.13941 0.08395 C 0.14931 0.08549 0.1592 0.08488 0.1691 0.08549 C 0.17969 0.0895 0.19792 0.07099 0.20764 0.05988 C 0.20868 0.06204 0.20972 0.0642 0.21059 0.06667 C 0.21198 0.07006 0.21441 0.07685 0.21441 0.07685 C 0.21927 0.11636 0.22413 0.10926 0.24896 0.1145 C 0.26528 0.11358 0.27674 0.12129 0.28837 0.10617 C 0.2908 0.09383 0.29705 0.08765 0.30382 0.08395 C 0.32465 0.08549 0.34549 0.08611 0.36632 0.0821 C 0.37535 0.07839 0.37587 0.07778 0.39028 0.0821 C 0.39323 0.08302 0.39254 0.09537 0.3941 0.09753 C 0.39601 0.1 0.39861 0.09938 0.40087 0.10092 C 0.41094 0.13704 0.44757 0.10864 0.4625 0.10771 C 0.46649 0.11512 0.46702 0.12191 0.47205 0.12654 C 0.47691 0.12592 0.48177 0.12654 0.48646 0.125 C 0.48941 0.12407 0.49427 0.11883 0.49809 0.1179 C 0.50851 0.11543 0.51927 0.11543 0.52969 0.11296 C 0.53386 0.1108 0.53212 0.11111 0.53455 0.11111 " pathEditMode="relative" ptsTypes="fffffffffffffffffffffffffffffffA">
                                      <p:cBhvr>
                                        <p:cTn id="174" dur="1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93827E-7 C 0.00625 -0.01636 0.00087 -0.04877 0.0066 -0.06327 C 0.01163 -0.07623 0.01094 -0.07068 0.01632 -0.07685 C 0.01771 -0.0784 0.01858 -0.08117 0.02014 -0.0821 C 0.02257 -0.08364 0.02518 -0.08303 0.02778 -0.08364 C 0.03281 -0.08673 0.03559 -0.0892 0.04132 -0.09043 C 0.04601 -0.09938 0.04879 -0.09722 0.05573 -0.09568 C 0.0566 -0.09506 0.05747 -0.09383 0.05851 -0.09383 C 0.06406 -0.09383 0.06962 -0.09383 0.075 -0.09568 C 0.07639 -0.0963 0.07674 -0.09938 0.07778 -0.10093 C 0.0849 -0.11142 0.08299 -0.10957 0.08837 -0.11265 C 0.09167 -0.12253 0.09774 -0.14167 0.10382 -0.14537 C 0.10573 -0.14475 0.10781 -0.14506 0.10955 -0.14352 C 0.11198 -0.14136 0.11563 -0.13086 0.11719 -0.12809 C 0.12066 -0.12191 0.12431 -0.11883 0.12882 -0.11605 C 0.1342 -0.1179 0.13976 -0.11944 0.14514 -0.1213 C 0.14879 -0.12253 0.15104 -0.12654 0.15469 -0.12809 C 0.15903 -0.13426 0.16372 -0.13611 0.1691 -0.13827 C 0.17587 -0.13704 0.1783 -0.13765 0.18351 -0.13333 " pathEditMode="relative" ptsTypes="ffffffffffffffffffA">
                                      <p:cBhvr>
                                        <p:cTn id="176" dur="1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5679E-6 C 0.00538 -0.00648 0.00938 -0.01019 0.01545 -0.01389 C 0.01736 -0.01327 0.01944 -0.01358 0.02118 -0.01204 C 0.02361 -0.00988 0.02795 -0.0037 0.02795 -0.0037 C 0.03663 -0.00617 0.03663 -0.01111 0.03837 -0.02593 C 0.03819 -0.03673 0.03177 -0.09105 0.04323 -0.09753 C 0.04583 -0.09691 0.04844 -0.09722 0.05087 -0.09599 C 0.05434 -0.09414 0.05573 -0.08457 0.05764 -0.08056 C 0.06007 -0.075 0.0625 -0.06944 0.06545 -0.06512 C 0.06806 -0.06142 0.07274 -0.05772 0.07587 -0.05494 C 0.07813 -0.05556 0.08056 -0.05494 0.08264 -0.05648 C 0.08629 -0.05895 0.08646 -0.06821 0.0875 -0.07377 C 0.08924 -0.08333 0.09254 -0.09105 0.09809 -0.09414 C 0.1026 -0.09228 0.10694 -0.09074 0.11146 -0.08889 C 0.1125 -0.08858 0.1125 -0.08519 0.11337 -0.08395 C 0.11667 -0.07901 0.11771 -0.07901 0.12118 -0.07716 C 0.12569 -0.07099 0.13056 -0.06667 0.13559 -0.06173 C 0.13906 -0.06235 0.14288 -0.0608 0.14618 -0.06327 C 0.1474 -0.0642 0.14688 -0.0679 0.14705 -0.07037 C 0.14879 -0.08889 0.14688 -0.0784 0.15 -0.09259 C 0.15469 -0.09043 0.15243 -0.09074 0.15677 -0.09074 " pathEditMode="relative" ptsTypes="ffffffffffffffffffffA">
                                      <p:cBhvr>
                                        <p:cTn id="178" dur="1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7284E-6 C 0.01059 -0.01111 0.02049 -0.01944 0.03351 -0.02407 C 0.03524 -0.02346 0.0375 -0.02376 0.03872 -0.02222 C 0.03976 -0.02068 0.04167 -0.01142 0.04271 -0.00864 C 0.04549 -0.00031 0.04688 0.0071 0.05156 0.01358 C 0.05504 0.02716 0.06615 0.03426 0.07622 0.03766 C 0.07969 0.03704 0.08351 0.03827 0.08646 0.0358 C 0.09097 0.03241 0.09236 0.02438 0.09566 0.01883 C 0.10469 0.025 0.10903 0.03735 0.11354 0.04938 C 0.11615 0.05587 0.1158 0.05895 0.12136 0.06142 C 0.12934 0.07192 0.14306 0.07222 0.15382 0.07346 C 0.1592 0.075 0.16181 0.07685 0.16545 0.0821 C 0.18438 0.08148 0.2033 0.08179 0.22222 0.08025 C 0.23715 0.07901 0.20208 0.06667 0.23264 0.08025 C 0.23698 0.09475 0.24219 0.10247 0.25469 0.10247 L 0.2559 0.11266 " pathEditMode="relative" rAng="0" ptsTypes="ffffffffffffffAA">
                                      <p:cBhvr>
                                        <p:cTn id="180" dur="1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4414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46914E-7 C 0.00417 0.00062 0.00868 -0.00154 0.0125 0.00186 C 0.01632 0.00525 0.01719 0.01513 0.02031 0.02037 C 0.02118 0.02809 0.02396 0.03179 0.025 0.0392 C 0.02708 0.0534 0.02864 0.06791 0.0309 0.0821 C 0.03125 0.08612 0.03038 0.09105 0.03177 0.09414 C 0.03281 0.09661 0.03507 0.09568 0.03663 0.09568 C 0.0434 0.09568 0.05 0.09476 0.05677 0.09414 C 0.06267 0.09044 0.0684 0.08179 0.07413 0.07686 C 0.07535 0.07593 0.07587 0.07315 0.07691 0.07192 C 0.07778 0.07099 0.07882 0.07068 0.07986 0.07007 C 0.0868 0.07439 0.08507 0.08704 0.0934 0.09414 C 0.09844 0.09352 0.10417 0.09507 0.10868 0.09075 C 0.11285 0.08673 0.11649 0.08118 0.12118 0.07871 C 0.12326 0.07624 0.12517 0.07315 0.12795 0.07346 C 0.13403 0.07377 0.14618 0.07686 0.14618 0.07686 C 0.14844 0.08858 0.15191 0.10093 0.1559 0.11112 C 0.15816 0.12439 0.1783 0.11667 0.18177 0.11636 C 0.19583 0.11914 0.18489 0.11358 0.19236 0.1247 C 0.19514 0.12902 0.20469 0.12963 0.20677 0.12994 C 0.21319 0.13334 0.21805 0.14136 0.22413 0.14537 C 0.23819 0.15463 0.25295 0.1605 0.26736 0.1676 C 0.27101 0.17377 0.27205 0.18179 0.27604 0.18642 C 0.28073 0.18457 0.28229 0.18365 0.28559 0.17778 " pathEditMode="relative" ptsTypes="fffffffffffffffffffffffA">
                                      <p:cBhvr>
                                        <p:cTn id="182" dur="1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C 0.0033 -0.00216 0.00642 -0.00309 0.00972 -0.00525 C 0.01302 -0.01111 0.01493 -0.01173 0.01927 -0.01389 C 0.02969 -0.00895 0.02951 0.01019 0.0375 0.02222 C 0.04479 0.03303 0.05746 0.03395 0.06632 0.0358 C 0.07604 0.03025 0.07431 0.02253 0.08073 0.01698 C 0.0908 0.00833 0.10399 0.00957 0.11441 0.00833 C 0.11719 0.00494 0.12118 -0.00525 0.12118 -0.00525 C 0.12066 -0.01451 0.11632 -0.03518 0.12309 -0.03951 C 0.12795 -0.03765 0.13125 -0.03395 0.13559 -0.03086 C 0.13785 -0.02932 0.14236 -0.02747 0.14236 -0.02747 C 0.14653 -0.02222 0.14878 -0.01944 0.15382 -0.01728 C 0.15521 -0.0108 0.15556 -0.01235 0.15295 -0.00525 C 0.15121 -0.00062 0.14722 0.00833 0.14722 0.00833 C 0.14687 0.01235 0.1474 0.01698 0.14618 0.02037 C 0.14549 0.02222 0.14288 0.02006 0.14236 0.02222 C 0.14236 0.02253 0.15069 0.03086 0.15191 0.03241 C 0.16007 0.03056 0.16684 0.02685 0.175 0.02377 C 0.18385 0.025 0.18993 0.02716 0.19809 0.03056 C 0.19965 0.0321 0.2033 0.03549 0.20486 0.03765 C 0.2059 0.0392 0.20642 0.04198 0.20764 0.04259 C 0.21163 0.04444 0.21597 0.04383 0.22014 0.04444 C 0.22656 0.04383 0.23299 0.04352 0.23941 0.04259 C 0.24045 0.04228 0.24132 0.04136 0.24236 0.04105 C 0.2474 0.03982 0.25764 0.03765 0.25764 0.03765 C 0.26059 0.03827 0.26354 0.03735 0.26632 0.0392 C 0.27222 0.04321 0.26163 0.04661 0.27014 0.04784 C 0.28038 0.04938 0.2908 0.04877 0.30104 0.04938 C 0.32604 0.05772 0.3151 0.05772 0.33368 0.05463 C 0.33524 0.05401 0.33698 0.05401 0.33854 0.05278 C 0.33976 0.05185 0.3401 0.04877 0.34132 0.04784 C 0.34444 0.04506 0.35121 0.04259 0.35486 0.04259 " pathEditMode="relative" ptsTypes="fffffffffffffffffffffffffffffffA">
                                      <p:cBhvr>
                                        <p:cTn id="184" dur="1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3457E-7 C 0.00121 -0.00833 0.00382 -0.01574 0.00573 -0.02376 C 0.0099 -0.04166 0.01406 -0.05679 0.02118 -0.0716 C 0.02656 -0.08271 0.02865 -0.09537 0.03559 -0.10401 C 0.04132 -0.09907 0.03906 -0.09753 0.04236 -0.08888 C 0.04427 -0.07685 0.04653 -0.06419 0.04913 -0.05277 C 0.04965 -0.04321 0.04809 -0.03209 0.05104 -0.02376 C 0.05174 -0.02191 0.05365 -0.02283 0.05486 -0.02222 C 0.05833 -0.02623 0.06024 -0.02962 0.0625 -0.0358 C 0.06684 -0.06388 0.06528 -0.03611 0.06632 -0.09567 C 0.07778 -0.09351 0.08542 -0.09382 0.09531 -0.08703 C 0.09809 -0.07932 0.09774 -0.06882 0.10104 -0.06141 C 0.10347 -0.05617 0.11094 -0.05185 0.11441 -0.04938 C 0.11285 -0.06203 0.11059 -0.07469 0.10868 -0.08703 C 0.10746 -0.09506 0.10729 -0.10339 0.10573 -0.11111 C 0.10885 -0.11481 0.11042 -0.11913 0.11354 -0.12283 C 0.11962 -0.12222 0.12587 -0.12376 0.13177 -0.12129 C 0.13316 -0.12067 0.13229 -0.11481 0.13368 -0.1145 C 0.15035 -0.11172 0.16701 -0.11327 0.18368 -0.11265 C 0.18698 -0.1108 0.18819 -0.10524 0.19132 -0.10401 C 0.1941 -0.10277 0.19705 -0.10308 0.2 -0.10246 C 0.20538 -0.09876 0.20851 -0.09691 0.21441 -0.09567 C 0.22708 -0.0966 0.23142 -0.09598 0.24132 -0.10246 C 0.24462 -0.10802 0.24722 -0.11358 0.25104 -0.1179 C 0.25642 -0.13179 0.26007 -0.11141 0.26632 -0.11111 C 0.28177 -0.11018 0.29705 -0.10987 0.3125 -0.10925 C 0.31389 -0.10246 0.31545 -0.09907 0.31823 -0.09382 C 0.32552 -0.0966 0.32361 -0.09938 0.32795 -0.10925 C 0.33003 -0.12561 0.32743 -0.15679 0.33559 -0.16234 C 0.33628 -0.16172 0.34115 -0.15709 0.34236 -0.15709 C 0.3441 -0.15709 0.34549 -0.15895 0.34722 -0.15895 " pathEditMode="relative" ptsTypes="ffffffffffffffffffffffffffffffA">
                                      <p:cBhvr>
                                        <p:cTn id="186" dur="1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4.19753E-6 C 0.01164 -0.00802 0.02431 -0.0182 0.03664 -0.02222 C 0.03924 -0.0216 0.04185 -0.02253 0.04428 -0.02067 C 0.04532 -0.02006 0.0448 -0.01697 0.04532 -0.01543 C 0.04654 -0.0108 0.04793 -0.00648 0.04914 -0.00185 C 0.04966 0.00031 0.05105 0.00155 0.05192 0.0034 C 0.05574 0.01266 0.05765 0.01698 0.06355 0.02223 C 0.06806 0.02161 0.07275 0.02315 0.07692 0.02038 C 0.07952 0.01852 0.07987 0.00155 0.08091 -0.00185 C 0.08247 -0.00679 0.08751 -0.01203 0.09046 -0.01358 C 0.09966 -0.0108 0.10348 0.0034 0.10869 0.01544 C 0.11043 0.03241 0.11095 0.0463 0.12032 0.05463 C 0.13352 0.05186 0.13681 0.05772 0.14046 0.0392 C 0.14168 0.01235 0.13959 0.01142 0.154 0.01359 C 0.16129 0.01729 0.16164 0.02408 0.16546 0.03426 C 0.16702 0.04476 0.16997 0.05155 0.17605 0.05463 C 0.17674 0.05463 0.19272 0.05494 0.1981 0.05124 C 0.20365 0.04754 0.19862 0.04784 0.204 0.04105 C 0.20765 0.03642 0.22171 0.03612 0.2231 0.03581 C 0.22848 0.03118 0.22935 0.03087 0.2356 0.03241 C 0.24046 0.05463 0.23438 0.03149 0.24046 0.04445 C 0.24376 0.05155 0.24463 0.05957 0.24914 0.06482 C 0.2514 0.07099 0.25348 0.0713 0.25678 0.07531 C 0.2632 0.07408 0.26963 0.07408 0.27605 0.07192 C 0.27692 0.07161 0.27727 0.06914 0.27796 0.06821 C 0.28126 0.06359 0.28438 0.06266 0.28855 0.05988 C 0.28994 0.05772 0.29376 0.05402 0.29428 0.0497 C 0.29584 0.03828 0.29324 0.03303 0.2981 0.02562 C 0.30331 0.0176 0.3139 0.0142 0.32032 0.0068 C 0.32345 -0.00061 0.32779 -0.00895 0.33282 -0.01203 C 0.3382 -0.02191 0.33543 -0.01944 0.34046 -0.02222 C 0.35331 -0.03703 0.36112 -0.02654 0.38178 -0.02561 C 0.38508 -0.02407 0.3882 -0.02222 0.3915 -0.02067 C 0.39723 -0.01759 0.40279 -0.03086 0.40782 -0.0324 C 0.41025 -0.03302 0.41286 -0.0324 0.41546 -0.0324 " pathEditMode="relative" ptsTypes="ffffffffffffffffffffffffffffffffffA">
                                      <p:cBhvr>
                                        <p:cTn id="188" dur="1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56 2.34568E-6 C 0.17864 -0.00834 0.18941 -0.02284 0.1967 -0.02562 C 0.20208 -0.03148 0.20781 -0.03364 0.21302 -0.03951 C 0.21753 -0.03642 0.2184 -0.02932 0.2217 -0.02408 C 0.22725 -0.01513 0.23263 -0.00679 0.23993 -0.0034 C 0.25989 -0.00618 0.25625 -0.00494 0.25451 -0.0463 C 0.25451 -0.04815 0.25381 -0.04969 0.25329 -0.05124 C 0.26302 -0.06358 0.25729 -0.06019 0.27066 -0.05834 C 0.27291 -0.05432 0.27517 -0.05031 0.27743 -0.0463 C 0.2809 -0.04013 0.2802 -0.02469 0.28316 -0.01729 C 0.28489 -0.01297 0.28784 -0.0105 0.28993 -0.00679 C 0.29253 0.0071 0.30763 -0.00124 0.31197 -0.00185 C 0.31458 -0.0142 0.31128 -0.02346 0.30816 -0.03426 C 0.30763 -0.03642 0.30625 -0.04105 0.30625 -0.04074 C 0.30885 -0.07932 0.31788 -0.06605 0.34375 -0.07006 C 0.34461 -0.08858 0.34132 -0.09815 0.35052 -0.10093 C 0.36128 -0.09908 0.35885 -0.10093 0.36493 -0.09074 C 0.37777 -0.09167 0.38524 -0.09259 0.3967 -0.09568 C 0.40069 -0.1034 0.39739 -0.09908 0.40729 -0.09568 C 0.41319 -0.09352 0.41788 -0.0929 0.42361 -0.08889 C 0.42986 -0.08982 0.43645 -0.08735 0.44184 -0.09229 C 0.44322 -0.09352 0.44427 -0.09599 0.44566 -0.09753 C 0.45225 -0.10401 0.46007 -0.10618 0.46684 -0.11111 C 0.46788 -0.11327 0.4684 -0.11729 0.46979 -0.1179 C 0.47882 -0.12068 0.47795 -0.10834 0.48125 -0.09939 C 0.48211 -0.09105 0.48194 -0.07994 0.48697 -0.07716 C 0.49427 -0.0784 0.50104 -0.07901 0.50816 -0.08056 C 0.51406 -0.08179 0.52048 -0.09229 0.52638 -0.09568 C 0.53159 -0.09506 0.5368 -0.09599 0.54184 -0.09414 C 0.5434 -0.09352 0.54427 -0.09043 0.54566 -0.08889 C 0.5526 -0.08025 0.55816 -0.07099 0.56684 -0.07006 C 0.59409 -0.06729 0.59375 -0.08457 0.59375 -0.06667 " pathEditMode="relative" rAng="0" ptsTypes="fffffffffffffffffffffffffffffffA">
                                      <p:cBhvr>
                                        <p:cTn id="190" dur="12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76" y="-5679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7284E-6 C 0.00746 -0.00401 0.0125 0.00679 0.01736 0.01543 C 0.01875 0.02685 0.02482 0.03272 0.02691 0.0429 C 0.02847 0.05031 0.02743 0.0463 0.02986 0.05463 C 0.03073 0.06173 0.03142 0.06605 0.03368 0.07192 C 0.03455 0.07624 0.03455 0.08117 0.03559 0.0855 C 0.03698 0.09105 0.03941 0.09568 0.04132 0.10093 C 0.04462 0.11019 0.03941 0.10247 0.04427 0.11296 C 0.04653 0.11759 0.04965 0.12284 0.05295 0.12469 C 0.0533 0.12438 0.06805 0.11821 0.06823 0.1179 C 0.07048 0.11389 0.06215 0.09753 0.06354 0.09074 C 0.06475 0.08457 0.07118 0.06883 0.07396 0.06513 C 0.07621 0.06204 0.0809 0.05988 0.08368 0.05803 C 0.09444 0.05926 0.1033 0.0605 0.11354 0.06513 C 0.11475 0.05741 0.1125 0.04105 0.1125 0.04136 C 0.11319 0.03148 0.10955 0.01667 0.11441 0.01204 C 0.13038 -0.00308 0.13767 0.01482 0.15 0.01883 C 0.1533 0.02469 0.15607 0.04167 0.15955 0.04445 C 0.16198 0.0463 0.16475 0.04661 0.16736 0.04784 C 0.17309 0.04722 0.17899 0.04877 0.18455 0.0463 C 0.18594 0.04568 0.18507 0.03982 0.18646 0.03951 C 0.18993 0.03889 0.19288 0.04414 0.19618 0.0463 C 0.20156 0.05587 0.20798 0.06173 0.2125 0.07346 C 0.21354 0.07624 0.21753 0.09198 0.22118 0.09229 C 0.23975 0.09445 0.25833 0.09445 0.27691 0.09568 C 0.28975 0.09877 0.28073 0.0963 0.28854 0.10617 C 0.29705 0.15494 0.33403 0.14105 0.35573 0.14198 C 0.35833 0.14259 0.36128 0.14136 0.36354 0.14352 C 0.36597 0.14568 0.36666 0.15278 0.36927 0.15401 C 0.37153 0.15525 0.37378 0.15617 0.37604 0.15741 C 0.37795 0.15957 0.38298 0.14722 0.38489 0.14938 C 0.38576 0.15062 0.39323 0.14475 0.39427 0.14568 C 0.40278 0.1534 0.43333 0.13457 0.4401 0.13457 " pathEditMode="relative" rAng="0" ptsTypes="fffffffffffffffffffffffffffffffff">
                                      <p:cBhvr>
                                        <p:cTn id="192" dur="1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97" y="7778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88889E-6 C 0.02258 0.00864 0.0514 -0.02068 0.0665 0.01388 C 0.06772 0.02283 0.06789 0.03456 0.07032 0.0429 C 0.07275 0.05061 0.07865 0.05462 0.08282 0.05833 C 0.08595 0.06944 0.08421 0.07253 0.0915 0.07716 C 0.09706 0.07499 0.1007 0.06975 0.10591 0.06512 C 0.11129 0.05493 0.12049 0.04999 0.12796 0.04629 C 0.14966 0.04876 0.15279 0.04197 0.16546 0.05648 C 0.16633 0.06265 0.16633 0.06913 0.16737 0.0753 C 0.16824 0.08117 0.17223 0.0858 0.17414 0.09074 C 0.17449 0.09969 0.17466 0.12623 0.17709 0.13703 C 0.17779 0.13981 0.18161 0.14135 0.18282 0.14197 C 0.18959 0.14135 0.19636 0.1429 0.20296 0.14043 C 0.20418 0.14012 0.20105 0.13734 0.20105 0.13518 C 0.20105 0.12654 0.20157 0.1179 0.20296 0.10956 C 0.20348 0.10617 0.21147 0.09783 0.21164 0.09753 C 0.21824 0.09043 0.22327 0.0858 0.23091 0.08395 C 0.23525 0.08549 0.23924 0.0895 0.24341 0.09074 C 0.24845 0.09228 0.25869 0.09413 0.25869 0.09413 C 0.26442 0.09783 0.26303 0.10895 0.26459 0.1182 C 0.26563 0.12469 0.26685 0.12561 0.26928 0.12993 C 0.26963 0.13333 0.26841 0.1395 0.27032 0.14043 C 0.28265 0.14722 0.28317 0.14259 0.28751 0.13178 C 0.28907 0.11574 0.28942 0.09969 0.28664 0.08395 C 0.28699 0.08178 0.28664 0.0787 0.28751 0.07716 C 0.28786 0.07654 0.29723 0.07067 0.2981 0.07037 C 0.30921 0.07222 0.31338 0.07438 0.31928 0.09074 C 0.3198 0.09537 0.3231 0.11697 0.32414 0.11975 C 0.32483 0.1216 0.32952 0.12407 0.33091 0.12499 C 0.33647 0.1287 0.34029 0.13487 0.34619 0.13703 C 0.35227 0.13641 0.35886 0.13919 0.36459 0.13518 C 0.3672 0.13333 0.36841 0.1216 0.36841 0.1216 C 0.37084 0.09783 0.37431 0.07098 0.3665 0.04969 C 0.36841 0.03055 0.37848 0.03827 0.38751 0.0395 C 0.39168 0.04475 0.3948 0.04999 0.39914 0.05493 C 0.40018 0.05617 0.40209 0.05833 0.40209 0.05833 C 0.41077 0.05771 0.41945 0.05864 0.42796 0.05648 C 0.43369 0.05493 0.43612 0.04783 0.44046 0.0429 C 0.44358 0.0395 0.44775 0.03827 0.45105 0.03611 C 0.45886 0.03117 0.46338 0.02407 0.47223 0.02407 " pathEditMode="relative" ptsTypes="fffffffffffffffffffffffffffffffffffffffA">
                                      <p:cBhvr>
                                        <p:cTn id="194" dur="1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7284E-6 C 0.00573 0.00123 0.01268 -0.00124 0.01719 0.00525 C 0.01806 0.00648 0.01806 0.00926 0.0191 0.01018 C 0.02049 0.01173 0.0224 0.01111 0.02396 0.01204 C 0.03125 0.01605 0.03785 0.02129 0.0441 0.02901 C 0.04653 0.04599 0.05261 0.06204 0.06146 0.07006 C 0.06389 0.07685 0.06667 0.07963 0.07101 0.0821 C 0.07535 0.08796 0.07813 0.09043 0.08351 0.09228 C 0.08837 0.09105 0.0934 0.09136 0.09809 0.08889 C 0.09896 0.08827 0.09879 0.0858 0.09896 0.08395 C 0.09948 0.07592 0.09861 0.06759 0.1 0.05988 C 0.10156 0.05154 0.11215 0.02932 0.11632 0.02407 C 0.12031 0.02623 0.1217 0.03025 0.12396 0.03611 C 0.12674 0.05401 0.12674 0.07037 0.13646 0.08055 C 0.1375 0.08148 0.1382 0.08364 0.13941 0.08395 C 0.14931 0.08549 0.1592 0.08488 0.1691 0.08549 C 0.17969 0.0895 0.19792 0.07099 0.20764 0.05988 C 0.20868 0.06204 0.20972 0.0642 0.21059 0.06667 C 0.21198 0.07006 0.21441 0.07685 0.21441 0.07685 C 0.21927 0.11636 0.22413 0.10926 0.24896 0.1145 C 0.26528 0.11358 0.27674 0.12129 0.28837 0.10617 C 0.2908 0.09383 0.29705 0.08765 0.30382 0.08395 C 0.32465 0.08549 0.34549 0.08611 0.36632 0.0821 C 0.37535 0.07839 0.37587 0.07778 0.39028 0.0821 C 0.39323 0.08302 0.39254 0.09537 0.3941 0.09753 C 0.39601 0.1 0.39861 0.09938 0.40087 0.10092 C 0.41094 0.13704 0.44757 0.10864 0.4625 0.10771 C 0.46649 0.11512 0.46702 0.12191 0.47205 0.12654 C 0.47691 0.12592 0.48177 0.12654 0.48646 0.125 C 0.48941 0.12407 0.49427 0.11883 0.49809 0.1179 C 0.50851 0.11543 0.51927 0.11543 0.52969 0.11296 C 0.53386 0.1108 0.53212 0.11111 0.53455 0.11111 " pathEditMode="relative" ptsTypes="fffffffffffffffffffffffffffffffA">
                                      <p:cBhvr>
                                        <p:cTn id="196" dur="1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Рисунок 1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65" y="-20538"/>
            <a:ext cx="3474772" cy="4717954"/>
          </a:xfrm>
          <a:prstGeom prst="rect">
            <a:avLst/>
          </a:prstGeom>
        </p:spPr>
      </p:pic>
      <p:pic>
        <p:nvPicPr>
          <p:cNvPr id="124" name="Рисунок 1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96" y="-18939"/>
            <a:ext cx="3474772" cy="4717954"/>
          </a:xfrm>
          <a:prstGeom prst="rect">
            <a:avLst/>
          </a:prstGeom>
        </p:spPr>
      </p:pic>
      <p:pic>
        <p:nvPicPr>
          <p:cNvPr id="125" name="Рисунок 1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300" y="4290"/>
            <a:ext cx="3474772" cy="4717954"/>
          </a:xfrm>
          <a:prstGeom prst="rect">
            <a:avLst/>
          </a:prstGeom>
        </p:spPr>
      </p:pic>
      <p:pic>
        <p:nvPicPr>
          <p:cNvPr id="126" name="Рисунок 1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431"/>
            <a:ext cx="3474772" cy="4717954"/>
          </a:xfrm>
          <a:prstGeom prst="rect">
            <a:avLst/>
          </a:prstGeom>
        </p:spPr>
      </p:pic>
      <p:pic>
        <p:nvPicPr>
          <p:cNvPr id="127" name="Рисунок 1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59" y="-18939"/>
            <a:ext cx="3474772" cy="4717954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998" y="4290"/>
            <a:ext cx="3474772" cy="4717954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508" y="13431"/>
            <a:ext cx="3474772" cy="4717954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938" y="-20538"/>
            <a:ext cx="3474772" cy="4717954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20" y="-20538"/>
            <a:ext cx="3474772" cy="4717954"/>
          </a:xfrm>
          <a:prstGeom prst="rect">
            <a:avLst/>
          </a:prstGeom>
        </p:spPr>
      </p:pic>
      <p:grpSp>
        <p:nvGrpSpPr>
          <p:cNvPr id="132" name="Группа 131"/>
          <p:cNvGrpSpPr/>
          <p:nvPr/>
        </p:nvGrpSpPr>
        <p:grpSpPr>
          <a:xfrm rot="16200000">
            <a:off x="2937124" y="-3630901"/>
            <a:ext cx="3197745" cy="12601403"/>
            <a:chOff x="6804248" y="1943151"/>
            <a:chExt cx="428400" cy="2547783"/>
          </a:xfrm>
        </p:grpSpPr>
        <p:pic>
          <p:nvPicPr>
            <p:cNvPr id="133" name="Рисунок 13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52325"/>
            <a:stretch/>
          </p:blipFill>
          <p:spPr>
            <a:xfrm>
              <a:off x="6804251" y="1943151"/>
              <a:ext cx="427290" cy="2190936"/>
            </a:xfrm>
            <a:prstGeom prst="rect">
              <a:avLst/>
            </a:prstGeom>
          </p:spPr>
        </p:pic>
        <p:pic>
          <p:nvPicPr>
            <p:cNvPr id="134" name="Рисунок 133"/>
            <p:cNvPicPr preferRelativeResize="0">
              <a:picLocks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92235"/>
            <a:stretch/>
          </p:blipFill>
          <p:spPr>
            <a:xfrm rot="10800000" flipH="1">
              <a:off x="6804248" y="4134088"/>
              <a:ext cx="428400" cy="356846"/>
            </a:xfrm>
            <a:prstGeom prst="rect">
              <a:avLst/>
            </a:prstGeom>
          </p:spPr>
        </p:pic>
      </p:grpSp>
      <p:grpSp>
        <p:nvGrpSpPr>
          <p:cNvPr id="135" name="Группа 134"/>
          <p:cNvGrpSpPr/>
          <p:nvPr/>
        </p:nvGrpSpPr>
        <p:grpSpPr>
          <a:xfrm>
            <a:off x="5292080" y="2511087"/>
            <a:ext cx="216024" cy="216024"/>
            <a:chOff x="2826961" y="2665462"/>
            <a:chExt cx="914400" cy="914400"/>
          </a:xfrm>
        </p:grpSpPr>
        <p:sp>
          <p:nvSpPr>
            <p:cNvPr id="136" name="Овал 13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Минус 13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8" name="Группа 137"/>
          <p:cNvGrpSpPr/>
          <p:nvPr/>
        </p:nvGrpSpPr>
        <p:grpSpPr>
          <a:xfrm>
            <a:off x="5940152" y="2943136"/>
            <a:ext cx="216024" cy="216024"/>
            <a:chOff x="2826961" y="2665462"/>
            <a:chExt cx="914400" cy="914400"/>
          </a:xfrm>
        </p:grpSpPr>
        <p:sp>
          <p:nvSpPr>
            <p:cNvPr id="139" name="Овал 13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Минус 13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1" name="Группа 140"/>
          <p:cNvGrpSpPr/>
          <p:nvPr/>
        </p:nvGrpSpPr>
        <p:grpSpPr>
          <a:xfrm>
            <a:off x="6300192" y="2391192"/>
            <a:ext cx="216024" cy="216024"/>
            <a:chOff x="2826961" y="2665462"/>
            <a:chExt cx="914400" cy="914400"/>
          </a:xfrm>
        </p:grpSpPr>
        <p:sp>
          <p:nvSpPr>
            <p:cNvPr id="142" name="Овал 14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Минус 14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4" name="Группа 143"/>
          <p:cNvGrpSpPr/>
          <p:nvPr/>
        </p:nvGrpSpPr>
        <p:grpSpPr>
          <a:xfrm>
            <a:off x="6402262" y="2822616"/>
            <a:ext cx="216024" cy="216024"/>
            <a:chOff x="2826961" y="2665462"/>
            <a:chExt cx="914400" cy="914400"/>
          </a:xfrm>
        </p:grpSpPr>
        <p:sp>
          <p:nvSpPr>
            <p:cNvPr id="145" name="Овал 14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Минус 14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7" name="Группа 146"/>
          <p:cNvGrpSpPr/>
          <p:nvPr/>
        </p:nvGrpSpPr>
        <p:grpSpPr>
          <a:xfrm>
            <a:off x="7554390" y="2397134"/>
            <a:ext cx="216024" cy="216024"/>
            <a:chOff x="2826961" y="2665462"/>
            <a:chExt cx="914400" cy="914400"/>
          </a:xfrm>
        </p:grpSpPr>
        <p:sp>
          <p:nvSpPr>
            <p:cNvPr id="148" name="Овал 14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Минус 14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0" name="Группа 149"/>
          <p:cNvGrpSpPr/>
          <p:nvPr/>
        </p:nvGrpSpPr>
        <p:grpSpPr>
          <a:xfrm>
            <a:off x="8100392" y="3015144"/>
            <a:ext cx="216024" cy="216024"/>
            <a:chOff x="2826961" y="2665462"/>
            <a:chExt cx="914400" cy="914400"/>
          </a:xfrm>
        </p:grpSpPr>
        <p:sp>
          <p:nvSpPr>
            <p:cNvPr id="151" name="Овал 15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Минус 15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7496666" y="2799119"/>
            <a:ext cx="216024" cy="216024"/>
            <a:chOff x="2826961" y="2665462"/>
            <a:chExt cx="914400" cy="914400"/>
          </a:xfrm>
        </p:grpSpPr>
        <p:sp>
          <p:nvSpPr>
            <p:cNvPr id="154" name="Овал 15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Минус 15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6" name="Группа 155"/>
          <p:cNvGrpSpPr/>
          <p:nvPr/>
        </p:nvGrpSpPr>
        <p:grpSpPr>
          <a:xfrm>
            <a:off x="5724128" y="2295063"/>
            <a:ext cx="216024" cy="216024"/>
            <a:chOff x="2826961" y="2665462"/>
            <a:chExt cx="914400" cy="914400"/>
          </a:xfrm>
        </p:grpSpPr>
        <p:sp>
          <p:nvSpPr>
            <p:cNvPr id="157" name="Овал 15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Минус 15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9" name="Группа 158"/>
          <p:cNvGrpSpPr/>
          <p:nvPr/>
        </p:nvGrpSpPr>
        <p:grpSpPr>
          <a:xfrm>
            <a:off x="4931271" y="2583096"/>
            <a:ext cx="216024" cy="216024"/>
            <a:chOff x="2826961" y="2665462"/>
            <a:chExt cx="914400" cy="914400"/>
          </a:xfrm>
        </p:grpSpPr>
        <p:sp>
          <p:nvSpPr>
            <p:cNvPr id="160" name="Овал 15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Минус 16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2" name="Группа 161"/>
          <p:cNvGrpSpPr/>
          <p:nvPr/>
        </p:nvGrpSpPr>
        <p:grpSpPr>
          <a:xfrm>
            <a:off x="3779912" y="3087151"/>
            <a:ext cx="216024" cy="216024"/>
            <a:chOff x="2826961" y="2665462"/>
            <a:chExt cx="914400" cy="914400"/>
          </a:xfrm>
        </p:grpSpPr>
        <p:sp>
          <p:nvSpPr>
            <p:cNvPr id="163" name="Овал 16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Минус 16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5" name="Группа 164"/>
          <p:cNvGrpSpPr/>
          <p:nvPr/>
        </p:nvGrpSpPr>
        <p:grpSpPr>
          <a:xfrm>
            <a:off x="6588224" y="3087152"/>
            <a:ext cx="216024" cy="216024"/>
            <a:chOff x="2826961" y="2665462"/>
            <a:chExt cx="914400" cy="914400"/>
          </a:xfrm>
        </p:grpSpPr>
        <p:sp>
          <p:nvSpPr>
            <p:cNvPr id="166" name="Овал 16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7" name="Минус 16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8" name="Группа 167"/>
          <p:cNvGrpSpPr/>
          <p:nvPr/>
        </p:nvGrpSpPr>
        <p:grpSpPr>
          <a:xfrm>
            <a:off x="2411760" y="2367071"/>
            <a:ext cx="216024" cy="216024"/>
            <a:chOff x="2826961" y="2665462"/>
            <a:chExt cx="914400" cy="914400"/>
          </a:xfrm>
        </p:grpSpPr>
        <p:sp>
          <p:nvSpPr>
            <p:cNvPr id="169" name="Овал 16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Минус 16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1" name="Группа 170"/>
          <p:cNvGrpSpPr/>
          <p:nvPr/>
        </p:nvGrpSpPr>
        <p:grpSpPr>
          <a:xfrm>
            <a:off x="1475656" y="2511087"/>
            <a:ext cx="216024" cy="216024"/>
            <a:chOff x="2826961" y="2665462"/>
            <a:chExt cx="914400" cy="914400"/>
          </a:xfrm>
        </p:grpSpPr>
        <p:sp>
          <p:nvSpPr>
            <p:cNvPr id="172" name="Овал 17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Минус 17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4" name="Группа 173"/>
          <p:cNvGrpSpPr/>
          <p:nvPr/>
        </p:nvGrpSpPr>
        <p:grpSpPr>
          <a:xfrm>
            <a:off x="3707904" y="2295063"/>
            <a:ext cx="216024" cy="216024"/>
            <a:chOff x="2826961" y="2665462"/>
            <a:chExt cx="914400" cy="914400"/>
          </a:xfrm>
        </p:grpSpPr>
        <p:sp>
          <p:nvSpPr>
            <p:cNvPr id="175" name="Овал 17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Минус 17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7" name="Группа 176"/>
          <p:cNvGrpSpPr/>
          <p:nvPr/>
        </p:nvGrpSpPr>
        <p:grpSpPr>
          <a:xfrm>
            <a:off x="3491880" y="2799119"/>
            <a:ext cx="216024" cy="216024"/>
            <a:chOff x="2826961" y="2665462"/>
            <a:chExt cx="914400" cy="914400"/>
          </a:xfrm>
        </p:grpSpPr>
        <p:sp>
          <p:nvSpPr>
            <p:cNvPr id="178" name="Овал 17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Минус 17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0" name="Группа 179"/>
          <p:cNvGrpSpPr/>
          <p:nvPr/>
        </p:nvGrpSpPr>
        <p:grpSpPr>
          <a:xfrm>
            <a:off x="4283968" y="2347428"/>
            <a:ext cx="216024" cy="216024"/>
            <a:chOff x="2826961" y="2665462"/>
            <a:chExt cx="914400" cy="914400"/>
          </a:xfrm>
        </p:grpSpPr>
        <p:sp>
          <p:nvSpPr>
            <p:cNvPr id="181" name="Овал 18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Минус 18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3" name="Группа 182"/>
          <p:cNvGrpSpPr/>
          <p:nvPr/>
        </p:nvGrpSpPr>
        <p:grpSpPr>
          <a:xfrm>
            <a:off x="4572000" y="3087151"/>
            <a:ext cx="216024" cy="216024"/>
            <a:chOff x="2826961" y="2665462"/>
            <a:chExt cx="914400" cy="914400"/>
          </a:xfrm>
        </p:grpSpPr>
        <p:sp>
          <p:nvSpPr>
            <p:cNvPr id="184" name="Овал 18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Минус 18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6" name="Группа 185"/>
          <p:cNvGrpSpPr/>
          <p:nvPr/>
        </p:nvGrpSpPr>
        <p:grpSpPr>
          <a:xfrm>
            <a:off x="4067944" y="2727111"/>
            <a:ext cx="216024" cy="216024"/>
            <a:chOff x="2826961" y="2665462"/>
            <a:chExt cx="914400" cy="914400"/>
          </a:xfrm>
        </p:grpSpPr>
        <p:sp>
          <p:nvSpPr>
            <p:cNvPr id="187" name="Овал 18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Минус 18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9" name="Группа 188"/>
          <p:cNvGrpSpPr/>
          <p:nvPr/>
        </p:nvGrpSpPr>
        <p:grpSpPr>
          <a:xfrm>
            <a:off x="1187624" y="2512234"/>
            <a:ext cx="216024" cy="216024"/>
            <a:chOff x="2826961" y="2665462"/>
            <a:chExt cx="914400" cy="914400"/>
          </a:xfrm>
        </p:grpSpPr>
        <p:sp>
          <p:nvSpPr>
            <p:cNvPr id="190" name="Овал 18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Минус 19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2" name="Группа 191"/>
          <p:cNvGrpSpPr/>
          <p:nvPr/>
        </p:nvGrpSpPr>
        <p:grpSpPr>
          <a:xfrm>
            <a:off x="2272443" y="2655103"/>
            <a:ext cx="216024" cy="216024"/>
            <a:chOff x="2826961" y="2665462"/>
            <a:chExt cx="914400" cy="914400"/>
          </a:xfrm>
        </p:grpSpPr>
        <p:sp>
          <p:nvSpPr>
            <p:cNvPr id="193" name="Овал 19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4" name="Минус 19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5" name="Группа 194"/>
          <p:cNvGrpSpPr/>
          <p:nvPr/>
        </p:nvGrpSpPr>
        <p:grpSpPr>
          <a:xfrm>
            <a:off x="2776499" y="2943135"/>
            <a:ext cx="216024" cy="216024"/>
            <a:chOff x="2826961" y="2665462"/>
            <a:chExt cx="914400" cy="914400"/>
          </a:xfrm>
        </p:grpSpPr>
        <p:sp>
          <p:nvSpPr>
            <p:cNvPr id="196" name="Овал 19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7" name="Минус 19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8" name="Группа 197"/>
          <p:cNvGrpSpPr/>
          <p:nvPr/>
        </p:nvGrpSpPr>
        <p:grpSpPr>
          <a:xfrm>
            <a:off x="3275856" y="3087151"/>
            <a:ext cx="216024" cy="216024"/>
            <a:chOff x="2826961" y="2665462"/>
            <a:chExt cx="914400" cy="914400"/>
          </a:xfrm>
        </p:grpSpPr>
        <p:sp>
          <p:nvSpPr>
            <p:cNvPr id="199" name="Овал 19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Минус 19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1" name="Группа 200"/>
          <p:cNvGrpSpPr/>
          <p:nvPr/>
        </p:nvGrpSpPr>
        <p:grpSpPr>
          <a:xfrm>
            <a:off x="-1116632" y="2470959"/>
            <a:ext cx="216024" cy="216024"/>
            <a:chOff x="2826961" y="2665462"/>
            <a:chExt cx="914400" cy="914400"/>
          </a:xfrm>
        </p:grpSpPr>
        <p:sp>
          <p:nvSpPr>
            <p:cNvPr id="202" name="Овал 20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3" name="Минус 20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4" name="Группа 203"/>
          <p:cNvGrpSpPr/>
          <p:nvPr/>
        </p:nvGrpSpPr>
        <p:grpSpPr>
          <a:xfrm>
            <a:off x="-2628800" y="2583095"/>
            <a:ext cx="216024" cy="216024"/>
            <a:chOff x="2826961" y="2665462"/>
            <a:chExt cx="914400" cy="914400"/>
          </a:xfrm>
        </p:grpSpPr>
        <p:sp>
          <p:nvSpPr>
            <p:cNvPr id="205" name="Овал 20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6" name="Минус 20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7" name="Группа 206"/>
          <p:cNvGrpSpPr/>
          <p:nvPr/>
        </p:nvGrpSpPr>
        <p:grpSpPr>
          <a:xfrm>
            <a:off x="1043608" y="2872320"/>
            <a:ext cx="216024" cy="216024"/>
            <a:chOff x="2826961" y="2665462"/>
            <a:chExt cx="914400" cy="914400"/>
          </a:xfrm>
        </p:grpSpPr>
        <p:sp>
          <p:nvSpPr>
            <p:cNvPr id="208" name="Овал 20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9" name="Минус 20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0" name="Группа 209"/>
          <p:cNvGrpSpPr/>
          <p:nvPr/>
        </p:nvGrpSpPr>
        <p:grpSpPr>
          <a:xfrm>
            <a:off x="-4356992" y="2367071"/>
            <a:ext cx="216024" cy="216024"/>
            <a:chOff x="2826961" y="2665462"/>
            <a:chExt cx="914400" cy="914400"/>
          </a:xfrm>
        </p:grpSpPr>
        <p:sp>
          <p:nvSpPr>
            <p:cNvPr id="211" name="Овал 21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Минус 21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3" name="Группа 212"/>
          <p:cNvGrpSpPr/>
          <p:nvPr/>
        </p:nvGrpSpPr>
        <p:grpSpPr>
          <a:xfrm>
            <a:off x="-3132856" y="2461382"/>
            <a:ext cx="216024" cy="216024"/>
            <a:chOff x="2826961" y="2665462"/>
            <a:chExt cx="914400" cy="914400"/>
          </a:xfrm>
        </p:grpSpPr>
        <p:sp>
          <p:nvSpPr>
            <p:cNvPr id="214" name="Овал 213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Минус 214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6" name="Группа 215"/>
          <p:cNvGrpSpPr/>
          <p:nvPr/>
        </p:nvGrpSpPr>
        <p:grpSpPr>
          <a:xfrm>
            <a:off x="-1836712" y="1863015"/>
            <a:ext cx="216024" cy="216024"/>
            <a:chOff x="2826961" y="2665462"/>
            <a:chExt cx="914400" cy="914400"/>
          </a:xfrm>
        </p:grpSpPr>
        <p:sp>
          <p:nvSpPr>
            <p:cNvPr id="217" name="Овал 216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Минус 217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9" name="Группа 218"/>
          <p:cNvGrpSpPr/>
          <p:nvPr/>
        </p:nvGrpSpPr>
        <p:grpSpPr>
          <a:xfrm>
            <a:off x="-2628800" y="2799119"/>
            <a:ext cx="216024" cy="216024"/>
            <a:chOff x="2826961" y="2665462"/>
            <a:chExt cx="914400" cy="914400"/>
          </a:xfrm>
        </p:grpSpPr>
        <p:sp>
          <p:nvSpPr>
            <p:cNvPr id="220" name="Овал 219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Минус 220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2" name="Группа 221"/>
          <p:cNvGrpSpPr/>
          <p:nvPr/>
        </p:nvGrpSpPr>
        <p:grpSpPr>
          <a:xfrm>
            <a:off x="-540568" y="2295063"/>
            <a:ext cx="216024" cy="216024"/>
            <a:chOff x="2826961" y="2665462"/>
            <a:chExt cx="914400" cy="914400"/>
          </a:xfrm>
        </p:grpSpPr>
        <p:sp>
          <p:nvSpPr>
            <p:cNvPr id="223" name="Овал 222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4" name="Минус 223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5" name="Группа 224"/>
          <p:cNvGrpSpPr/>
          <p:nvPr/>
        </p:nvGrpSpPr>
        <p:grpSpPr>
          <a:xfrm>
            <a:off x="1763688" y="2943135"/>
            <a:ext cx="216024" cy="216024"/>
            <a:chOff x="2826961" y="2665462"/>
            <a:chExt cx="914400" cy="914400"/>
          </a:xfrm>
        </p:grpSpPr>
        <p:sp>
          <p:nvSpPr>
            <p:cNvPr id="226" name="Овал 225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7" name="Минус 226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8" name="Группа 227"/>
          <p:cNvGrpSpPr/>
          <p:nvPr/>
        </p:nvGrpSpPr>
        <p:grpSpPr>
          <a:xfrm>
            <a:off x="-108520" y="2799119"/>
            <a:ext cx="216024" cy="216024"/>
            <a:chOff x="2826961" y="2665462"/>
            <a:chExt cx="914400" cy="914400"/>
          </a:xfrm>
        </p:grpSpPr>
        <p:sp>
          <p:nvSpPr>
            <p:cNvPr id="229" name="Овал 228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Минус 229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1" name="Группа 230"/>
          <p:cNvGrpSpPr/>
          <p:nvPr/>
        </p:nvGrpSpPr>
        <p:grpSpPr>
          <a:xfrm>
            <a:off x="-3204864" y="2511087"/>
            <a:ext cx="216024" cy="216024"/>
            <a:chOff x="2826961" y="2665462"/>
            <a:chExt cx="914400" cy="914400"/>
          </a:xfrm>
        </p:grpSpPr>
        <p:sp>
          <p:nvSpPr>
            <p:cNvPr id="232" name="Овал 231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3" name="Минус 232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4" name="Группа 233"/>
          <p:cNvGrpSpPr/>
          <p:nvPr/>
        </p:nvGrpSpPr>
        <p:grpSpPr>
          <a:xfrm>
            <a:off x="-4501008" y="2079039"/>
            <a:ext cx="216024" cy="216024"/>
            <a:chOff x="2826961" y="2665462"/>
            <a:chExt cx="914400" cy="914400"/>
          </a:xfrm>
        </p:grpSpPr>
        <p:sp>
          <p:nvSpPr>
            <p:cNvPr id="235" name="Овал 234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Минус 235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7" name="Группа 236"/>
          <p:cNvGrpSpPr/>
          <p:nvPr/>
        </p:nvGrpSpPr>
        <p:grpSpPr>
          <a:xfrm>
            <a:off x="-3272173" y="2772909"/>
            <a:ext cx="216024" cy="216024"/>
            <a:chOff x="2826961" y="2665462"/>
            <a:chExt cx="914400" cy="914400"/>
          </a:xfrm>
        </p:grpSpPr>
        <p:sp>
          <p:nvSpPr>
            <p:cNvPr id="238" name="Овал 237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Минус 238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0" name="Группа 239"/>
          <p:cNvGrpSpPr/>
          <p:nvPr/>
        </p:nvGrpSpPr>
        <p:grpSpPr>
          <a:xfrm>
            <a:off x="-3420888" y="2943135"/>
            <a:ext cx="216024" cy="216024"/>
            <a:chOff x="2826961" y="2665462"/>
            <a:chExt cx="914400" cy="914400"/>
          </a:xfrm>
        </p:grpSpPr>
        <p:sp>
          <p:nvSpPr>
            <p:cNvPr id="241" name="Овал 240"/>
            <p:cNvSpPr/>
            <p:nvPr/>
          </p:nvSpPr>
          <p:spPr>
            <a:xfrm>
              <a:off x="2852113" y="2690614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chemeClr val="accent1">
                    <a:lumMod val="40000"/>
                    <a:lumOff val="60000"/>
                  </a:schemeClr>
                </a:gs>
                <a:gs pos="60000">
                  <a:schemeClr val="accent1">
                    <a:lumMod val="60000"/>
                    <a:lumOff val="4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90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2" name="Минус 241"/>
            <p:cNvSpPr/>
            <p:nvPr/>
          </p:nvSpPr>
          <p:spPr>
            <a:xfrm>
              <a:off x="2826961" y="2665462"/>
              <a:ext cx="914400" cy="914400"/>
            </a:xfrm>
            <a:prstGeom prst="mathMinus">
              <a:avLst/>
            </a:prstGeom>
            <a:gradFill>
              <a:gsLst>
                <a:gs pos="0">
                  <a:schemeClr val="tx2">
                    <a:lumMod val="50000"/>
                  </a:schemeClr>
                </a:gs>
                <a:gs pos="30000">
                  <a:schemeClr val="tx2">
                    <a:lumMod val="40000"/>
                    <a:lumOff val="60000"/>
                  </a:schemeClr>
                </a:gs>
                <a:gs pos="59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43" name="Рисунок 24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0" r="64164" b="16323"/>
          <a:stretch/>
        </p:blipFill>
        <p:spPr>
          <a:xfrm>
            <a:off x="-116059" y="2084981"/>
            <a:ext cx="1245214" cy="1851648"/>
          </a:xfrm>
          <a:prstGeom prst="rect">
            <a:avLst/>
          </a:prstGeom>
        </p:spPr>
      </p:pic>
      <p:pic>
        <p:nvPicPr>
          <p:cNvPr id="244" name="Рисунок 2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31" r="64164" b="16323"/>
          <a:stretch/>
        </p:blipFill>
        <p:spPr>
          <a:xfrm>
            <a:off x="809196" y="2132231"/>
            <a:ext cx="1245214" cy="1804397"/>
          </a:xfrm>
          <a:prstGeom prst="rect">
            <a:avLst/>
          </a:prstGeom>
        </p:spPr>
      </p:pic>
      <p:pic>
        <p:nvPicPr>
          <p:cNvPr id="245" name="Рисунок 2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9" r="64164" b="16323"/>
          <a:stretch/>
        </p:blipFill>
        <p:spPr>
          <a:xfrm>
            <a:off x="1745300" y="2132232"/>
            <a:ext cx="1245214" cy="1827626"/>
          </a:xfrm>
          <a:prstGeom prst="rect">
            <a:avLst/>
          </a:prstGeom>
        </p:spPr>
      </p:pic>
      <p:pic>
        <p:nvPicPr>
          <p:cNvPr id="246" name="Рисунок 2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24" r="64164" b="16323"/>
          <a:stretch/>
        </p:blipFill>
        <p:spPr>
          <a:xfrm>
            <a:off x="2679998" y="2132232"/>
            <a:ext cx="1245214" cy="1804748"/>
          </a:xfrm>
          <a:prstGeom prst="rect">
            <a:avLst/>
          </a:prstGeom>
        </p:spPr>
      </p:pic>
      <p:pic>
        <p:nvPicPr>
          <p:cNvPr id="247" name="Рисунок 24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24" r="64164" b="16323"/>
          <a:stretch/>
        </p:blipFill>
        <p:spPr>
          <a:xfrm>
            <a:off x="3654000" y="2132232"/>
            <a:ext cx="1245214" cy="1804748"/>
          </a:xfrm>
          <a:prstGeom prst="rect">
            <a:avLst/>
          </a:prstGeom>
        </p:spPr>
      </p:pic>
      <p:pic>
        <p:nvPicPr>
          <p:cNvPr id="248" name="Рисунок 24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24" r="64164" b="16323"/>
          <a:stretch/>
        </p:blipFill>
        <p:spPr>
          <a:xfrm>
            <a:off x="4568400" y="2132232"/>
            <a:ext cx="1245214" cy="1804748"/>
          </a:xfrm>
          <a:prstGeom prst="rect">
            <a:avLst/>
          </a:prstGeom>
        </p:spPr>
      </p:pic>
      <p:pic>
        <p:nvPicPr>
          <p:cNvPr id="249" name="Рисунок 24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22" r="64164" b="16323"/>
          <a:stretch/>
        </p:blipFill>
        <p:spPr>
          <a:xfrm>
            <a:off x="5506938" y="2084980"/>
            <a:ext cx="1245214" cy="1851999"/>
          </a:xfrm>
          <a:prstGeom prst="rect">
            <a:avLst/>
          </a:prstGeom>
        </p:spPr>
      </p:pic>
      <p:pic>
        <p:nvPicPr>
          <p:cNvPr id="250" name="Рисунок 24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24" r="64164" b="16323"/>
          <a:stretch/>
        </p:blipFill>
        <p:spPr>
          <a:xfrm>
            <a:off x="6425820" y="2132232"/>
            <a:ext cx="1245214" cy="1804748"/>
          </a:xfrm>
          <a:prstGeom prst="rect">
            <a:avLst/>
          </a:prstGeom>
        </p:spPr>
      </p:pic>
      <p:pic>
        <p:nvPicPr>
          <p:cNvPr id="251" name="Рисунок 2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24" r="64164" b="16323"/>
          <a:stretch/>
        </p:blipFill>
        <p:spPr>
          <a:xfrm>
            <a:off x="7424165" y="2132232"/>
            <a:ext cx="1245214" cy="1804747"/>
          </a:xfrm>
          <a:prstGeom prst="rect">
            <a:avLst/>
          </a:prstGeom>
        </p:spPr>
      </p:pic>
      <p:sp>
        <p:nvSpPr>
          <p:cNvPr id="252" name="Прямоугольник 251"/>
          <p:cNvSpPr/>
          <p:nvPr/>
        </p:nvSpPr>
        <p:spPr>
          <a:xfrm>
            <a:off x="-612576" y="-20538"/>
            <a:ext cx="10297144" cy="12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75756" y="267494"/>
            <a:ext cx="4356484" cy="720080"/>
          </a:xfrm>
          <a:prstGeom prst="roundRect">
            <a:avLst/>
          </a:prstGeom>
          <a:gradFill>
            <a:gsLst>
              <a:gs pos="96000">
                <a:schemeClr val="accent5">
                  <a:lumMod val="87000"/>
                  <a:lumOff val="13000"/>
                </a:schemeClr>
              </a:gs>
              <a:gs pos="44000">
                <a:schemeClr val="accent5">
                  <a:lumMod val="40000"/>
                  <a:lumOff val="60000"/>
                </a:schemeClr>
              </a:gs>
              <a:gs pos="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Магнитное действие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3" name="Рисунок 2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680" y="1693302"/>
            <a:ext cx="4863322" cy="2859995"/>
          </a:xfrm>
          <a:prstGeom prst="rect">
            <a:avLst/>
          </a:prstGeom>
        </p:spPr>
      </p:pic>
      <p:pic>
        <p:nvPicPr>
          <p:cNvPr id="254" name="Рисунок 2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0" y="1319497"/>
            <a:ext cx="3830448" cy="3268477"/>
          </a:xfrm>
          <a:prstGeom prst="rect">
            <a:avLst/>
          </a:prstGeom>
        </p:spPr>
      </p:pic>
      <p:grpSp>
        <p:nvGrpSpPr>
          <p:cNvPr id="255" name="Группа 25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5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111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93827E-7 C 0.00625 -0.01636 0.00087 -0.04877 0.0066 -0.06327 C 0.01163 -0.07623 0.01094 -0.07068 0.01632 -0.07685 C 0.01771 -0.0784 0.01858 -0.08117 0.02014 -0.0821 C 0.02257 -0.08364 0.02518 -0.08303 0.02778 -0.08364 C 0.03281 -0.08673 0.03559 -0.0892 0.04132 -0.09043 C 0.04601 -0.09938 0.04879 -0.09722 0.05573 -0.09568 C 0.0566 -0.09506 0.05747 -0.09383 0.05851 -0.09383 C 0.06406 -0.09383 0.06962 -0.09383 0.075 -0.09568 C 0.07639 -0.0963 0.07674 -0.09938 0.07778 -0.10093 C 0.0849 -0.11142 0.08299 -0.10957 0.08837 -0.11265 C 0.09167 -0.12253 0.09774 -0.14167 0.10382 -0.14537 C 0.10573 -0.14475 0.10781 -0.14506 0.10955 -0.14352 C 0.11198 -0.14136 0.11563 -0.13086 0.11719 -0.12809 C 0.12066 -0.12191 0.12431 -0.11883 0.12882 -0.11605 C 0.1342 -0.1179 0.13976 -0.11944 0.14514 -0.1213 C 0.14879 -0.12253 0.15104 -0.12654 0.15469 -0.12809 C 0.15903 -0.13426 0.16372 -0.13611 0.1691 -0.13827 C 0.17587 -0.13704 0.1783 -0.13765 0.18351 -0.13333 " pathEditMode="relative" ptsTypes="ffffffffffffffffffA">
                                      <p:cBhvr>
                                        <p:cTn id="120" dur="1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5679E-6 C 0.00538 -0.00648 0.00938 -0.01019 0.01545 -0.01389 C 0.01736 -0.01327 0.01944 -0.01358 0.02118 -0.01204 C 0.02361 -0.00988 0.02795 -0.0037 0.02795 -0.0037 C 0.03663 -0.00617 0.03663 -0.01111 0.03837 -0.02593 C 0.03819 -0.03673 0.03177 -0.09105 0.04323 -0.09753 C 0.04583 -0.09691 0.04844 -0.09722 0.05087 -0.09599 C 0.05434 -0.09414 0.05573 -0.08457 0.05764 -0.08056 C 0.06007 -0.075 0.0625 -0.06944 0.06545 -0.06512 C 0.06806 -0.06142 0.07274 -0.05772 0.07587 -0.05494 C 0.07813 -0.05556 0.08056 -0.05494 0.08264 -0.05648 C 0.08629 -0.05895 0.08646 -0.06821 0.0875 -0.07377 C 0.08924 -0.08333 0.09254 -0.09105 0.09809 -0.09414 C 0.1026 -0.09228 0.10694 -0.09074 0.11146 -0.08889 C 0.1125 -0.08858 0.1125 -0.08519 0.11337 -0.08395 C 0.11667 -0.07901 0.11771 -0.07901 0.12118 -0.07716 C 0.12569 -0.07099 0.13056 -0.06667 0.13559 -0.06173 C 0.13906 -0.06235 0.14288 -0.0608 0.14618 -0.06327 C 0.1474 -0.0642 0.14688 -0.0679 0.14705 -0.07037 C 0.14879 -0.08889 0.14688 -0.0784 0.15 -0.09259 C 0.15469 -0.09043 0.15243 -0.09074 0.15677 -0.09074 " pathEditMode="relative" ptsTypes="ffffffffffffffffffffA">
                                      <p:cBhvr>
                                        <p:cTn id="122" dur="1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C 0.00799 -0.01111 0.01528 -0.01945 0.025 -0.02408 C 0.02622 -0.02346 0.02795 -0.02377 0.02882 -0.02223 C 0.02969 -0.02068 0.03108 -0.01142 0.03177 -0.00865 C 0.03385 -0.00031 0.0349 0.0071 0.03837 0.01358 C 0.04097 0.02716 0.04931 0.03426 0.05677 0.03765 C 0.05938 0.03703 0.06215 0.03827 0.06441 0.0358 C 0.06771 0.0324 0.06875 0.02438 0.07118 0.01882 C 0.07795 0.025 0.08108 0.03734 0.08455 0.04938 C 0.08646 0.05586 0.08611 0.05895 0.09028 0.06142 C 0.09618 0.07191 0.10642 0.07222 0.11441 0.07345 C 0.1184 0.075 0.12031 0.07685 0.12309 0.0821 C 0.13715 0.08148 0.15122 0.08179 0.16528 0.08024 C 0.17639 0.07901 0.15035 0.06666 0.17309 0.08024 C 0.17622 0.09475 0.18021 0.10247 0.18941 0.10247 L 0.19028 0.11265 " pathEditMode="relative" ptsTypes="ffffffffffffffAA">
                                      <p:cBhvr>
                                        <p:cTn id="124" dur="1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46914E-7 C 0.00417 0.00062 0.00868 -0.00154 0.0125 0.00186 C 0.01632 0.00525 0.01719 0.01513 0.02031 0.02037 C 0.02118 0.02809 0.02396 0.03179 0.025 0.0392 C 0.02708 0.0534 0.02864 0.06791 0.0309 0.0821 C 0.03125 0.08612 0.03038 0.09105 0.03177 0.09414 C 0.03281 0.09661 0.03507 0.09568 0.03663 0.09568 C 0.0434 0.09568 0.05 0.09476 0.05677 0.09414 C 0.06267 0.09044 0.0684 0.08179 0.07413 0.07686 C 0.07535 0.07593 0.07587 0.07315 0.07691 0.07192 C 0.07778 0.07099 0.07882 0.07068 0.07986 0.07007 C 0.0868 0.07439 0.08507 0.08704 0.0934 0.09414 C 0.09844 0.09352 0.10417 0.09507 0.10868 0.09075 C 0.11285 0.08673 0.11649 0.08118 0.12118 0.07871 C 0.12326 0.07624 0.12517 0.07315 0.12795 0.07346 C 0.13403 0.07377 0.14618 0.07686 0.14618 0.07686 C 0.14844 0.08858 0.15191 0.10093 0.1559 0.11112 C 0.15816 0.12439 0.1783 0.11667 0.18177 0.11636 C 0.19583 0.11914 0.18489 0.11358 0.19236 0.1247 C 0.19514 0.12902 0.20469 0.12963 0.20677 0.12994 C 0.21319 0.13334 0.21805 0.14136 0.22413 0.14537 C 0.23819 0.15463 0.25295 0.1605 0.26736 0.1676 C 0.27101 0.17377 0.27205 0.18179 0.27604 0.18642 C 0.28073 0.18457 0.28229 0.18365 0.28559 0.17778 " pathEditMode="relative" ptsTypes="fffffffffffffffffffffffA">
                                      <p:cBhvr>
                                        <p:cTn id="126" dur="1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C 0.0033 -0.00216 0.00642 -0.00309 0.00972 -0.00525 C 0.01302 -0.01111 0.01493 -0.01173 0.01927 -0.01389 C 0.02969 -0.00895 0.02951 0.01019 0.0375 0.02222 C 0.04479 0.03303 0.05746 0.03395 0.06632 0.0358 C 0.07604 0.03025 0.07431 0.02253 0.08073 0.01698 C 0.0908 0.00833 0.10399 0.00957 0.11441 0.00833 C 0.11719 0.00494 0.12118 -0.00525 0.12118 -0.00525 C 0.12066 -0.01451 0.11632 -0.03518 0.12309 -0.03951 C 0.12795 -0.03765 0.13125 -0.03395 0.13559 -0.03086 C 0.13785 -0.02932 0.14236 -0.02747 0.14236 -0.02747 C 0.14653 -0.02222 0.14878 -0.01944 0.15382 -0.01728 C 0.15521 -0.0108 0.15556 -0.01235 0.15295 -0.00525 C 0.15121 -0.00062 0.14722 0.00833 0.14722 0.00833 C 0.14687 0.01235 0.1474 0.01698 0.14618 0.02037 C 0.14549 0.02222 0.14288 0.02006 0.14236 0.02222 C 0.14236 0.02253 0.15069 0.03086 0.15191 0.03241 C 0.16007 0.03056 0.16684 0.02685 0.175 0.02377 C 0.18385 0.025 0.18993 0.02716 0.19809 0.03056 C 0.19965 0.0321 0.2033 0.03549 0.20486 0.03765 C 0.2059 0.0392 0.20642 0.04198 0.20764 0.04259 C 0.21163 0.04444 0.21597 0.04383 0.22014 0.04444 C 0.22656 0.04383 0.23299 0.04352 0.23941 0.04259 C 0.24045 0.04228 0.24132 0.04136 0.24236 0.04105 C 0.2474 0.03982 0.25764 0.03765 0.25764 0.03765 C 0.26059 0.03827 0.26354 0.03735 0.26632 0.0392 C 0.27222 0.04321 0.26163 0.04661 0.27014 0.04784 C 0.28038 0.04938 0.2908 0.04877 0.30104 0.04938 C 0.32604 0.05772 0.3151 0.05772 0.33368 0.05463 C 0.33524 0.05401 0.33698 0.05401 0.33854 0.05278 C 0.33976 0.05185 0.3401 0.04877 0.34132 0.04784 C 0.34444 0.04506 0.35121 0.04259 0.35486 0.04259 " pathEditMode="relative" ptsTypes="fffffffffffffffffffffffffffffffA">
                                      <p:cBhvr>
                                        <p:cTn id="128" dur="1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3457E-7 C 0.00121 -0.00833 0.00382 -0.01574 0.00573 -0.02376 C 0.0099 -0.04166 0.01406 -0.05679 0.02118 -0.0716 C 0.02656 -0.08271 0.02865 -0.09537 0.03559 -0.10401 C 0.04132 -0.09907 0.03906 -0.09753 0.04236 -0.08888 C 0.04427 -0.07685 0.04653 -0.06419 0.04913 -0.05277 C 0.04965 -0.04321 0.04809 -0.03209 0.05104 -0.02376 C 0.05174 -0.02191 0.05365 -0.02283 0.05486 -0.02222 C 0.05833 -0.02623 0.06024 -0.02962 0.0625 -0.0358 C 0.06684 -0.06388 0.06528 -0.03611 0.06632 -0.09567 C 0.07778 -0.09351 0.08542 -0.09382 0.09531 -0.08703 C 0.09809 -0.07932 0.09774 -0.06882 0.10104 -0.06141 C 0.10347 -0.05617 0.11094 -0.05185 0.11441 -0.04938 C 0.11285 -0.06203 0.11059 -0.07469 0.10868 -0.08703 C 0.10746 -0.09506 0.10729 -0.10339 0.10573 -0.11111 C 0.10885 -0.11481 0.11042 -0.11913 0.11354 -0.12283 C 0.11962 -0.12222 0.12587 -0.12376 0.13177 -0.12129 C 0.13316 -0.12067 0.13229 -0.11481 0.13368 -0.1145 C 0.15035 -0.11172 0.16701 -0.11327 0.18368 -0.11265 C 0.18698 -0.1108 0.18819 -0.10524 0.19132 -0.10401 C 0.1941 -0.10277 0.19705 -0.10308 0.2 -0.10246 C 0.20538 -0.09876 0.20851 -0.09691 0.21441 -0.09567 C 0.22708 -0.0966 0.23142 -0.09598 0.24132 -0.10246 C 0.24462 -0.10802 0.24722 -0.11358 0.25104 -0.1179 C 0.25642 -0.13179 0.26007 -0.11141 0.26632 -0.11111 C 0.28177 -0.11018 0.29705 -0.10987 0.3125 -0.10925 C 0.31389 -0.10246 0.31545 -0.09907 0.31823 -0.09382 C 0.32552 -0.0966 0.32361 -0.09938 0.32795 -0.10925 C 0.33003 -0.12561 0.32743 -0.15679 0.33559 -0.16234 C 0.33628 -0.16172 0.34115 -0.15709 0.34236 -0.15709 C 0.3441 -0.15709 0.34549 -0.15895 0.34722 -0.15895 " pathEditMode="relative" ptsTypes="ffffffffffffffffffffffffffffffA">
                                      <p:cBhvr>
                                        <p:cTn id="130" dur="1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4.19753E-6 C 0.01164 -0.00802 0.02431 -0.0182 0.03664 -0.02222 C 0.03924 -0.0216 0.04185 -0.02253 0.04428 -0.02067 C 0.04532 -0.02006 0.0448 -0.01697 0.04532 -0.01543 C 0.04654 -0.0108 0.04793 -0.00648 0.04914 -0.00185 C 0.04966 0.00031 0.05105 0.00155 0.05192 0.0034 C 0.05574 0.01266 0.05765 0.01698 0.06355 0.02223 C 0.06806 0.02161 0.07275 0.02315 0.07692 0.02038 C 0.07952 0.01852 0.07987 0.00155 0.08091 -0.00185 C 0.08247 -0.00679 0.08751 -0.01203 0.09046 -0.01358 C 0.09966 -0.0108 0.10348 0.0034 0.10869 0.01544 C 0.11043 0.03241 0.11095 0.0463 0.12032 0.05463 C 0.13352 0.05186 0.13681 0.05772 0.14046 0.0392 C 0.14168 0.01235 0.13959 0.01142 0.154 0.01359 C 0.16129 0.01729 0.16164 0.02408 0.16546 0.03426 C 0.16702 0.04476 0.16997 0.05155 0.17605 0.05463 C 0.17674 0.05463 0.19272 0.05494 0.1981 0.05124 C 0.20365 0.04754 0.19862 0.04784 0.204 0.04105 C 0.20765 0.03642 0.22171 0.03612 0.2231 0.03581 C 0.22848 0.03118 0.22935 0.03087 0.2356 0.03241 C 0.24046 0.05463 0.23438 0.03149 0.24046 0.04445 C 0.24376 0.05155 0.24463 0.05957 0.24914 0.06482 C 0.2514 0.07099 0.25348 0.0713 0.25678 0.07531 C 0.2632 0.07408 0.26963 0.07408 0.27605 0.07192 C 0.27692 0.07161 0.27727 0.06914 0.27796 0.06821 C 0.28126 0.06359 0.28438 0.06266 0.28855 0.05988 C 0.28994 0.05772 0.29376 0.05402 0.29428 0.0497 C 0.29584 0.03828 0.29324 0.03303 0.2981 0.02562 C 0.30331 0.0176 0.3139 0.0142 0.32032 0.0068 C 0.32345 -0.00061 0.32779 -0.00895 0.33282 -0.01203 C 0.3382 -0.02191 0.33543 -0.01944 0.34046 -0.02222 C 0.35331 -0.03703 0.36112 -0.02654 0.38178 -0.02561 C 0.38508 -0.02407 0.3882 -0.02222 0.3915 -0.02067 C 0.39723 -0.01759 0.40279 -0.03086 0.40782 -0.0324 C 0.41025 -0.03302 0.41286 -0.0324 0.41546 -0.0324 " pathEditMode="relative" ptsTypes="ffffffffffffffffffffffffffffffffffA">
                                      <p:cBhvr>
                                        <p:cTn id="132" dur="1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9.50617E-6 C 0.00608 -0.00833 0.01684 -0.02283 0.02413 -0.02561 C 0.02951 -0.03148 0.03524 -0.03364 0.04045 -0.0395 C 0.04496 -0.03641 0.04583 -0.02932 0.04913 -0.02407 C 0.05469 -0.01512 0.06007 -0.00678 0.06736 -0.00339 C 0.08733 -0.00617 0.08368 -0.00493 0.08177 -0.04629 C 0.08177 -0.04814 0.08108 -0.04969 0.08073 -0.05123 C 0.09045 -0.06357 0.08472 -0.06018 0.09809 -0.05833 C 0.10035 -0.05432 0.1026 -0.0503 0.10486 -0.04629 C 0.10833 -0.04012 0.10746 -0.02469 0.11059 -0.01728 C 0.11233 -0.01296 0.11528 -0.01049 0.11736 -0.00678 C 0.11979 0.0071 0.1349 -0.00123 0.13941 -0.00185 C 0.14201 -0.01419 0.13871 -0.02345 0.13559 -0.03425 C 0.1349 -0.03641 0.13368 -0.04104 0.13368 -0.04104 C 0.13628 -0.07932 0.14531 -0.06604 0.17118 -0.07006 C 0.17205 -0.08857 0.16875 -0.09814 0.17795 -0.10092 C 0.18871 -0.09907 0.18628 -0.10092 0.19236 -0.09074 C 0.20521 -0.09166 0.21267 -0.09259 0.22413 -0.09567 C 0.22812 -0.10339 0.22483 -0.09907 0.23472 -0.09567 C 0.24062 -0.09351 0.24531 -0.0929 0.25104 -0.08888 C 0.25712 -0.08981 0.26389 -0.08734 0.26927 -0.09228 C 0.27066 -0.09351 0.2717 -0.09598 0.27309 -0.09753 C 0.27969 -0.10401 0.28733 -0.10617 0.29427 -0.11111 C 0.29531 -0.11327 0.29566 -0.11728 0.29722 -0.1179 C 0.30625 -0.12067 0.30521 -0.10833 0.30868 -0.09938 C 0.30955 -0.09104 0.30937 -0.07993 0.31441 -0.07716 C 0.32153 -0.07839 0.32847 -0.07901 0.33559 -0.08055 C 0.34149 -0.08178 0.34792 -0.09228 0.35382 -0.09567 C 0.35903 -0.09506 0.36424 -0.09598 0.36927 -0.09413 C 0.37083 -0.09351 0.3717 -0.09043 0.37309 -0.08888 C 0.38003 -0.08024 0.38559 -0.07098 0.39427 -0.07006 C 0.42153 -0.06728 0.42118 -0.08456 0.42118 -0.06666 " pathEditMode="relative" ptsTypes="fffffffffffffffffffffffffffffffA">
                                      <p:cBhvr>
                                        <p:cTn id="134" dur="1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8.88889E-6 C 0.00747 -0.00402 0.0125 0.00678 0.01736 0.01543 C 0.01875 0.02685 0.02483 0.03271 0.02691 0.0429 C 0.02847 0.0503 0.02743 0.04629 0.02986 0.05462 C 0.03073 0.06172 0.03142 0.06604 0.03368 0.07191 C 0.03455 0.07623 0.03455 0.08117 0.03559 0.08549 C 0.03698 0.09104 0.03941 0.09567 0.04132 0.10092 C 0.04462 0.11018 0.03941 0.10246 0.04427 0.11296 C 0.04653 0.11759 0.04965 0.12283 0.05295 0.12469 C 0.0533 0.12438 0.05851 0.1216 0.05868 0.12129 C 0.06094 0.11728 0.06215 0.09753 0.06354 0.09074 C 0.06476 0.08456 0.07118 0.06882 0.07396 0.06512 C 0.07622 0.06203 0.0809 0.05987 0.08368 0.05802 C 0.09444 0.05925 0.1033 0.06049 0.11354 0.06512 C 0.11476 0.0574 0.1125 0.04104 0.1125 0.04104 C 0.11319 0.03148 0.10955 0.01666 0.11441 0.01203 C 0.13038 -0.00309 0.13767 0.01481 0.15 0.01882 C 0.1533 0.02469 0.15608 0.04166 0.15955 0.04444 C 0.16198 0.04629 0.16476 0.0466 0.16736 0.04783 C 0.17309 0.04722 0.17899 0.04876 0.18455 0.04629 C 0.18594 0.04567 0.18507 0.03981 0.18646 0.0395 C 0.18993 0.03888 0.19288 0.04413 0.19618 0.04629 C 0.20156 0.05586 0.20799 0.06172 0.2125 0.07345 C 0.21354 0.07623 0.21753 0.09197 0.22118 0.09228 C 0.23976 0.09444 0.25833 0.09444 0.27691 0.09567 C 0.28976 0.09876 0.28073 0.09629 0.28854 0.10617 C 0.29705 0.15493 0.33403 0.14104 0.35573 0.14197 C 0.35833 0.14259 0.36128 0.14135 0.36354 0.14351 C 0.36597 0.14567 0.36667 0.15277 0.36927 0.15401 C 0.37153 0.15524 0.37378 0.15617 0.37604 0.1574 C 0.37795 0.15956 0.37986 0.16203 0.38177 0.16419 C 0.38264 0.16543 0.38264 0.1682 0.38368 0.16913 C 0.39219 0.17685 0.41059 0.17438 0.41736 0.17438 " pathEditMode="relative" ptsTypes="ffffffffffffffffffffffffffffffffA">
                                      <p:cBhvr>
                                        <p:cTn id="136" dur="1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88889E-6 C 0.02258 0.00864 0.0514 -0.02068 0.0665 0.01388 C 0.06772 0.02283 0.06789 0.03456 0.07032 0.0429 C 0.07275 0.05061 0.07865 0.05462 0.08282 0.05833 C 0.08595 0.06944 0.08421 0.07253 0.0915 0.07716 C 0.09706 0.07499 0.1007 0.06975 0.10591 0.06512 C 0.11129 0.05493 0.12049 0.04999 0.12796 0.04629 C 0.14966 0.04876 0.15279 0.04197 0.16546 0.05648 C 0.16633 0.06265 0.16633 0.06913 0.16737 0.0753 C 0.16824 0.08117 0.17223 0.0858 0.17414 0.09074 C 0.17449 0.09969 0.17466 0.12623 0.17709 0.13703 C 0.17779 0.13981 0.18161 0.14135 0.18282 0.14197 C 0.18959 0.14135 0.19636 0.1429 0.20296 0.14043 C 0.20418 0.14012 0.20105 0.13734 0.20105 0.13518 C 0.20105 0.12654 0.20157 0.1179 0.20296 0.10956 C 0.20348 0.10617 0.21147 0.09783 0.21164 0.09753 C 0.21824 0.09043 0.22327 0.0858 0.23091 0.08395 C 0.23525 0.08549 0.23924 0.0895 0.24341 0.09074 C 0.24845 0.09228 0.25869 0.09413 0.25869 0.09413 C 0.26442 0.09783 0.26303 0.10895 0.26459 0.1182 C 0.26563 0.12469 0.26685 0.12561 0.26928 0.12993 C 0.26963 0.13333 0.26841 0.1395 0.27032 0.14043 C 0.28265 0.14722 0.28317 0.14259 0.28751 0.13178 C 0.28907 0.11574 0.28942 0.09969 0.28664 0.08395 C 0.28699 0.08178 0.28664 0.0787 0.28751 0.07716 C 0.28786 0.07654 0.29723 0.07067 0.2981 0.07037 C 0.30921 0.07222 0.31338 0.07438 0.31928 0.09074 C 0.3198 0.09537 0.3231 0.11697 0.32414 0.11975 C 0.32483 0.1216 0.32952 0.12407 0.33091 0.12499 C 0.33647 0.1287 0.34029 0.13487 0.34619 0.13703 C 0.35227 0.13641 0.35886 0.13919 0.36459 0.13518 C 0.3672 0.13333 0.36841 0.1216 0.36841 0.1216 C 0.37084 0.09783 0.37431 0.07098 0.3665 0.04969 C 0.36841 0.03055 0.37848 0.03827 0.38751 0.0395 C 0.39168 0.04475 0.3948 0.04999 0.39914 0.05493 C 0.40018 0.05617 0.40209 0.05833 0.40209 0.05833 C 0.41077 0.05771 0.41945 0.05864 0.42796 0.05648 C 0.43369 0.05493 0.43612 0.04783 0.44046 0.0429 C 0.44358 0.0395 0.44775 0.03827 0.45105 0.03611 C 0.45886 0.03117 0.46338 0.02407 0.47223 0.02407 " pathEditMode="relative" ptsTypes="fffffffffffffffffffffffffffffffffffffffA">
                                      <p:cBhvr>
                                        <p:cTn id="138" dur="1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7284E-6 C 0.00573 0.00123 0.01268 -0.00124 0.01719 0.00525 C 0.01806 0.00648 0.01806 0.00926 0.0191 0.01018 C 0.02049 0.01173 0.0224 0.01111 0.02396 0.01204 C 0.03125 0.01605 0.03785 0.02129 0.0441 0.02901 C 0.04653 0.04599 0.05261 0.06204 0.06146 0.07006 C 0.06389 0.07685 0.06667 0.07963 0.07101 0.0821 C 0.07535 0.08796 0.07813 0.09043 0.08351 0.09228 C 0.08837 0.09105 0.0934 0.09136 0.09809 0.08889 C 0.09896 0.08827 0.09879 0.0858 0.09896 0.08395 C 0.09948 0.07592 0.09861 0.06759 0.1 0.05988 C 0.10156 0.05154 0.11215 0.02932 0.11632 0.02407 C 0.12031 0.02623 0.1217 0.03025 0.12396 0.03611 C 0.12674 0.05401 0.12674 0.07037 0.13646 0.08055 C 0.1375 0.08148 0.1382 0.08364 0.13941 0.08395 C 0.14931 0.08549 0.1592 0.08488 0.1691 0.08549 C 0.17969 0.0895 0.19792 0.07099 0.20764 0.05988 C 0.20868 0.06204 0.20972 0.0642 0.21059 0.06667 C 0.21198 0.07006 0.21441 0.07685 0.21441 0.07685 C 0.21927 0.11636 0.22413 0.10926 0.24896 0.1145 C 0.26528 0.11358 0.27674 0.12129 0.28837 0.10617 C 0.2908 0.09383 0.29705 0.08765 0.30382 0.08395 C 0.32465 0.08549 0.34549 0.08611 0.36632 0.0821 C 0.37535 0.07839 0.37587 0.07778 0.39028 0.0821 C 0.39323 0.08302 0.39254 0.09537 0.3941 0.09753 C 0.39601 0.1 0.39861 0.09938 0.40087 0.10092 C 0.41094 0.13704 0.44757 0.10864 0.4625 0.10771 C 0.46649 0.11512 0.46702 0.12191 0.47205 0.12654 C 0.47691 0.12592 0.48177 0.12654 0.48646 0.125 C 0.48941 0.12407 0.49427 0.11883 0.49809 0.1179 C 0.50851 0.11543 0.51927 0.11543 0.52969 0.11296 C 0.53386 0.1108 0.53212 0.11111 0.53455 0.11111 " pathEditMode="relative" ptsTypes="fffffffffffffffffffffffffffffffA">
                                      <p:cBhvr>
                                        <p:cTn id="140" dur="1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93827E-7 C 0.00625 -0.01636 0.00087 -0.04877 0.0066 -0.06327 C 0.01163 -0.07623 0.01094 -0.07068 0.01632 -0.07685 C 0.01771 -0.0784 0.01858 -0.08117 0.02014 -0.0821 C 0.02257 -0.08364 0.02518 -0.08303 0.02778 -0.08364 C 0.03281 -0.08673 0.03559 -0.0892 0.04132 -0.09043 C 0.04601 -0.09938 0.04879 -0.09722 0.05573 -0.09568 C 0.0566 -0.09506 0.05747 -0.09383 0.05851 -0.09383 C 0.06406 -0.09383 0.06962 -0.09383 0.075 -0.09568 C 0.07639 -0.0963 0.07674 -0.09938 0.07778 -0.10093 C 0.0849 -0.11142 0.08299 -0.10957 0.08837 -0.11265 C 0.09167 -0.12253 0.09774 -0.14167 0.10382 -0.14537 C 0.10573 -0.14475 0.10781 -0.14506 0.10955 -0.14352 C 0.11198 -0.14136 0.11563 -0.13086 0.11719 -0.12809 C 0.12066 -0.12191 0.12431 -0.11883 0.12882 -0.11605 C 0.1342 -0.1179 0.13976 -0.11944 0.14514 -0.1213 C 0.14879 -0.12253 0.15104 -0.12654 0.15469 -0.12809 C 0.15903 -0.13426 0.16372 -0.13611 0.1691 -0.13827 C 0.17587 -0.13704 0.1783 -0.13765 0.18351 -0.13333 " pathEditMode="relative" ptsTypes="ffffffffffffffffffA">
                                      <p:cBhvr>
                                        <p:cTn id="142" dur="1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5679E-6 C 0.00538 -0.00648 0.00938 -0.01019 0.01545 -0.01389 C 0.01736 -0.01327 0.01944 -0.01358 0.02118 -0.01204 C 0.02361 -0.00988 0.02795 -0.0037 0.02795 -0.0037 C 0.03663 -0.00617 0.03663 -0.01111 0.03837 -0.02593 C 0.03819 -0.03673 0.03177 -0.09105 0.04323 -0.09753 C 0.04583 -0.09691 0.04844 -0.09722 0.05087 -0.09599 C 0.05434 -0.09414 0.05573 -0.08457 0.05764 -0.08056 C 0.06007 -0.075 0.0625 -0.06944 0.06545 -0.06512 C 0.06806 -0.06142 0.07274 -0.05772 0.07587 -0.05494 C 0.07813 -0.05556 0.08056 -0.05494 0.08264 -0.05648 C 0.08629 -0.05895 0.08646 -0.06821 0.0875 -0.07377 C 0.08924 -0.08333 0.09254 -0.09105 0.09809 -0.09414 C 0.1026 -0.09228 0.10694 -0.09074 0.11146 -0.08889 C 0.1125 -0.08858 0.1125 -0.08519 0.11337 -0.08395 C 0.11667 -0.07901 0.11771 -0.07901 0.12118 -0.07716 C 0.12569 -0.07099 0.13056 -0.06667 0.13559 -0.06173 C 0.13906 -0.06235 0.14288 -0.0608 0.14618 -0.06327 C 0.1474 -0.0642 0.14688 -0.0679 0.14705 -0.07037 C 0.14879 -0.08889 0.14688 -0.0784 0.15 -0.09259 C 0.15469 -0.09043 0.15243 -0.09074 0.15677 -0.09074 " pathEditMode="relative" ptsTypes="ffffffffffffffffffffA">
                                      <p:cBhvr>
                                        <p:cTn id="144" dur="1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4568E-6 C 0.00799 -0.01111 0.01528 -0.01945 0.025 -0.02408 C 0.02622 -0.02346 0.02795 -0.02377 0.02882 -0.02223 C 0.02969 -0.02068 0.03108 -0.01142 0.03177 -0.00865 C 0.03385 -0.00031 0.0349 0.0071 0.03837 0.01358 C 0.04097 0.02716 0.04931 0.03426 0.05677 0.03765 C 0.05938 0.03703 0.06215 0.03827 0.06441 0.0358 C 0.06771 0.0324 0.06875 0.02438 0.07118 0.01882 C 0.07795 0.025 0.08108 0.03734 0.08455 0.04938 C 0.08646 0.05586 0.08611 0.05895 0.09028 0.06142 C 0.09618 0.07191 0.10642 0.07222 0.11441 0.07345 C 0.1184 0.075 0.12031 0.07685 0.12309 0.0821 C 0.13715 0.08148 0.15122 0.08179 0.16528 0.08024 C 0.17639 0.07901 0.15035 0.06666 0.17309 0.08024 C 0.17622 0.09475 0.18021 0.10247 0.18941 0.10247 L 0.19028 0.11265 " pathEditMode="relative" ptsTypes="ffffffffffffffAA">
                                      <p:cBhvr>
                                        <p:cTn id="146" dur="1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46914E-7 C 0.00417 0.00062 0.00868 -0.00154 0.0125 0.00186 C 0.01632 0.00525 0.01719 0.01513 0.02031 0.02037 C 0.02118 0.02809 0.02396 0.03179 0.025 0.0392 C 0.02708 0.0534 0.02864 0.06791 0.0309 0.0821 C 0.03125 0.08612 0.03038 0.09105 0.03177 0.09414 C 0.03281 0.09661 0.03507 0.09568 0.03663 0.09568 C 0.0434 0.09568 0.05 0.09476 0.05677 0.09414 C 0.06267 0.09044 0.0684 0.08179 0.07413 0.07686 C 0.07535 0.07593 0.07587 0.07315 0.07691 0.07192 C 0.07778 0.07099 0.07882 0.07068 0.07986 0.07007 C 0.0868 0.07439 0.08507 0.08704 0.0934 0.09414 C 0.09844 0.09352 0.10417 0.09507 0.10868 0.09075 C 0.11285 0.08673 0.11649 0.08118 0.12118 0.07871 C 0.12326 0.07624 0.12517 0.07315 0.12795 0.07346 C 0.13403 0.07377 0.14618 0.07686 0.14618 0.07686 C 0.14844 0.08858 0.15191 0.10093 0.1559 0.11112 C 0.15816 0.12439 0.1783 0.11667 0.18177 0.11636 C 0.19583 0.11914 0.18489 0.11358 0.19236 0.1247 C 0.19514 0.12902 0.20469 0.12963 0.20677 0.12994 C 0.21319 0.13334 0.21805 0.14136 0.22413 0.14537 C 0.23819 0.15463 0.25295 0.1605 0.26736 0.1676 C 0.27101 0.17377 0.27205 0.18179 0.27604 0.18642 C 0.28073 0.18457 0.28229 0.18365 0.28559 0.17778 " pathEditMode="relative" ptsTypes="fffffffffffffffffffffffA">
                                      <p:cBhvr>
                                        <p:cTn id="148" dur="1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C 0.0033 -0.00216 0.00642 -0.00309 0.00972 -0.00525 C 0.01302 -0.01111 0.01493 -0.01173 0.01927 -0.01389 C 0.02969 -0.00895 0.02951 0.01019 0.0375 0.02222 C 0.04479 0.03303 0.05746 0.03395 0.06632 0.0358 C 0.07604 0.03025 0.07431 0.02253 0.08073 0.01698 C 0.0908 0.00833 0.10399 0.00957 0.11441 0.00833 C 0.11719 0.00494 0.12118 -0.00525 0.12118 -0.00525 C 0.12066 -0.01451 0.11632 -0.03518 0.12309 -0.03951 C 0.12795 -0.03765 0.13125 -0.03395 0.13559 -0.03086 C 0.13785 -0.02932 0.14236 -0.02747 0.14236 -0.02747 C 0.14653 -0.02222 0.14878 -0.01944 0.15382 -0.01728 C 0.15521 -0.0108 0.15556 -0.01235 0.15295 -0.00525 C 0.15121 -0.00062 0.14722 0.00833 0.14722 0.00833 C 0.14687 0.01235 0.1474 0.01698 0.14618 0.02037 C 0.14549 0.02222 0.14288 0.02006 0.14236 0.02222 C 0.14236 0.02253 0.15069 0.03086 0.15191 0.03241 C 0.16007 0.03056 0.16684 0.02685 0.175 0.02377 C 0.18385 0.025 0.18993 0.02716 0.19809 0.03056 C 0.19965 0.0321 0.2033 0.03549 0.20486 0.03765 C 0.2059 0.0392 0.20642 0.04198 0.20764 0.04259 C 0.21163 0.04444 0.21597 0.04383 0.22014 0.04444 C 0.22656 0.04383 0.23299 0.04352 0.23941 0.04259 C 0.24045 0.04228 0.24132 0.04136 0.24236 0.04105 C 0.2474 0.03982 0.25764 0.03765 0.25764 0.03765 C 0.26059 0.03827 0.26354 0.03735 0.26632 0.0392 C 0.27222 0.04321 0.26163 0.04661 0.27014 0.04784 C 0.28038 0.04938 0.2908 0.04877 0.30104 0.04938 C 0.32604 0.05772 0.3151 0.05772 0.33368 0.05463 C 0.33524 0.05401 0.33698 0.05401 0.33854 0.05278 C 0.33976 0.05185 0.3401 0.04877 0.34132 0.04784 C 0.34444 0.04506 0.35121 0.04259 0.35486 0.04259 " pathEditMode="relative" ptsTypes="fffffffffffffffffffffffffffffffA">
                                      <p:cBhvr>
                                        <p:cTn id="150" dur="1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3457E-7 C 0.00121 -0.00833 0.00382 -0.01574 0.00573 -0.02376 C 0.0099 -0.04166 0.01406 -0.05679 0.02118 -0.0716 C 0.02656 -0.08271 0.02865 -0.09537 0.03559 -0.10401 C 0.04132 -0.09907 0.03906 -0.09753 0.04236 -0.08888 C 0.04427 -0.07685 0.04653 -0.06419 0.04913 -0.05277 C 0.04965 -0.04321 0.04809 -0.03209 0.05104 -0.02376 C 0.05174 -0.02191 0.05365 -0.02283 0.05486 -0.02222 C 0.05833 -0.02623 0.06024 -0.02962 0.0625 -0.0358 C 0.06684 -0.06388 0.06528 -0.03611 0.06632 -0.09567 C 0.07778 -0.09351 0.08542 -0.09382 0.09531 -0.08703 C 0.09809 -0.07932 0.09774 -0.06882 0.10104 -0.06141 C 0.10347 -0.05617 0.11094 -0.05185 0.11441 -0.04938 C 0.11285 -0.06203 0.11059 -0.07469 0.10868 -0.08703 C 0.10746 -0.09506 0.10729 -0.10339 0.10573 -0.11111 C 0.10885 -0.11481 0.11042 -0.11913 0.11354 -0.12283 C 0.11962 -0.12222 0.12587 -0.12376 0.13177 -0.12129 C 0.13316 -0.12067 0.13229 -0.11481 0.13368 -0.1145 C 0.15035 -0.11172 0.16701 -0.11327 0.18368 -0.11265 C 0.18698 -0.1108 0.18819 -0.10524 0.19132 -0.10401 C 0.1941 -0.10277 0.19705 -0.10308 0.2 -0.10246 C 0.20538 -0.09876 0.20851 -0.09691 0.21441 -0.09567 C 0.22708 -0.0966 0.23142 -0.09598 0.24132 -0.10246 C 0.24462 -0.10802 0.24722 -0.11358 0.25104 -0.1179 C 0.25642 -0.13179 0.26007 -0.11141 0.26632 -0.11111 C 0.28177 -0.11018 0.29705 -0.10987 0.3125 -0.10925 C 0.31389 -0.10246 0.31545 -0.09907 0.31823 -0.09382 C 0.32552 -0.0966 0.32361 -0.09938 0.32795 -0.10925 C 0.33003 -0.12561 0.32743 -0.15679 0.33559 -0.16234 C 0.33628 -0.16172 0.34115 -0.15709 0.34236 -0.15709 C 0.3441 -0.15709 0.34549 -0.15895 0.34722 -0.15895 " pathEditMode="relative" ptsTypes="ffffffffffffffffffffffffffffffA">
                                      <p:cBhvr>
                                        <p:cTn id="152" dur="1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4.19753E-6 C 0.01164 -0.00802 0.02431 -0.0182 0.03664 -0.02222 C 0.03924 -0.0216 0.04185 -0.02253 0.04428 -0.02067 C 0.04532 -0.02006 0.0448 -0.01697 0.04532 -0.01543 C 0.04654 -0.0108 0.04793 -0.00648 0.04914 -0.00185 C 0.04966 0.00031 0.05105 0.00155 0.05192 0.0034 C 0.05574 0.01266 0.05765 0.01698 0.06355 0.02223 C 0.06806 0.02161 0.07275 0.02315 0.07692 0.02038 C 0.07952 0.01852 0.07987 0.00155 0.08091 -0.00185 C 0.08247 -0.00679 0.08751 -0.01203 0.09046 -0.01358 C 0.09966 -0.0108 0.10348 0.0034 0.10869 0.01544 C 0.11043 0.03241 0.11095 0.0463 0.12032 0.05463 C 0.13352 0.05186 0.13681 0.05772 0.14046 0.0392 C 0.14168 0.01235 0.13959 0.01142 0.154 0.01359 C 0.16129 0.01729 0.16164 0.02408 0.16546 0.03426 C 0.16702 0.04476 0.16997 0.05155 0.17605 0.05463 C 0.17674 0.05463 0.19272 0.05494 0.1981 0.05124 C 0.20365 0.04754 0.19862 0.04784 0.204 0.04105 C 0.20765 0.03642 0.22171 0.03612 0.2231 0.03581 C 0.22848 0.03118 0.22935 0.03087 0.2356 0.03241 C 0.24046 0.05463 0.23438 0.03149 0.24046 0.04445 C 0.24376 0.05155 0.24463 0.05957 0.24914 0.06482 C 0.2514 0.07099 0.25348 0.0713 0.25678 0.07531 C 0.2632 0.07408 0.26963 0.07408 0.27605 0.07192 C 0.27692 0.07161 0.27727 0.06914 0.27796 0.06821 C 0.28126 0.06359 0.28438 0.06266 0.28855 0.05988 C 0.28994 0.05772 0.29376 0.05402 0.29428 0.0497 C 0.29584 0.03828 0.29324 0.03303 0.2981 0.02562 C 0.30331 0.0176 0.3139 0.0142 0.32032 0.0068 C 0.32345 -0.00061 0.32779 -0.00895 0.33282 -0.01203 C 0.3382 -0.02191 0.33543 -0.01944 0.34046 -0.02222 C 0.35331 -0.03703 0.36112 -0.02654 0.38178 -0.02561 C 0.38508 -0.02407 0.3882 -0.02222 0.3915 -0.02067 C 0.39723 -0.01759 0.40279 -0.03086 0.40782 -0.0324 C 0.41025 -0.03302 0.41286 -0.0324 0.41546 -0.0324 " pathEditMode="relative" ptsTypes="ffffffffffffffffffffffffffffffffffA">
                                      <p:cBhvr>
                                        <p:cTn id="154" dur="1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9.50617E-6 C 0.00608 -0.00833 0.01684 -0.02283 0.02413 -0.02561 C 0.02951 -0.03148 0.03524 -0.03364 0.04045 -0.0395 C 0.04496 -0.03641 0.04583 -0.02932 0.04913 -0.02407 C 0.05469 -0.01512 0.06007 -0.00678 0.06736 -0.00339 C 0.08733 -0.00617 0.08368 -0.00493 0.08177 -0.04629 C 0.08177 -0.04814 0.08108 -0.04969 0.08073 -0.05123 C 0.09045 -0.06357 0.08472 -0.06018 0.09809 -0.05833 C 0.10035 -0.05432 0.1026 -0.0503 0.10486 -0.04629 C 0.10833 -0.04012 0.10746 -0.02469 0.11059 -0.01728 C 0.11233 -0.01296 0.11528 -0.01049 0.11736 -0.00678 C 0.11979 0.0071 0.1349 -0.00123 0.13941 -0.00185 C 0.14201 -0.01419 0.13871 -0.02345 0.13559 -0.03425 C 0.1349 -0.03641 0.13368 -0.04104 0.13368 -0.04104 C 0.13628 -0.07932 0.14531 -0.06604 0.17118 -0.07006 C 0.17205 -0.08857 0.16875 -0.09814 0.17795 -0.10092 C 0.18871 -0.09907 0.18628 -0.10092 0.19236 -0.09074 C 0.20521 -0.09166 0.21267 -0.09259 0.22413 -0.09567 C 0.22812 -0.10339 0.22483 -0.09907 0.23472 -0.09567 C 0.24062 -0.09351 0.24531 -0.0929 0.25104 -0.08888 C 0.25712 -0.08981 0.26389 -0.08734 0.26927 -0.09228 C 0.27066 -0.09351 0.2717 -0.09598 0.27309 -0.09753 C 0.27969 -0.10401 0.28733 -0.10617 0.29427 -0.11111 C 0.29531 -0.11327 0.29566 -0.11728 0.29722 -0.1179 C 0.30625 -0.12067 0.30521 -0.10833 0.30868 -0.09938 C 0.30955 -0.09104 0.30937 -0.07993 0.31441 -0.07716 C 0.32153 -0.07839 0.32847 -0.07901 0.33559 -0.08055 C 0.34149 -0.08178 0.34792 -0.09228 0.35382 -0.09567 C 0.35903 -0.09506 0.36424 -0.09598 0.36927 -0.09413 C 0.37083 -0.09351 0.3717 -0.09043 0.37309 -0.08888 C 0.38003 -0.08024 0.38559 -0.07098 0.39427 -0.07006 C 0.42153 -0.06728 0.42118 -0.08456 0.42118 -0.06666 " pathEditMode="relative" ptsTypes="fffffffffffffffffffffffffffffffA">
                                      <p:cBhvr>
                                        <p:cTn id="156" dur="1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7284E-6 C 0.00746 -0.00401 0.0125 0.00679 0.01736 0.01543 C 0.01875 0.02685 0.02482 0.03272 0.02691 0.0429 C 0.02847 0.05031 0.02743 0.0463 0.02986 0.05463 C 0.03073 0.06173 0.03142 0.06605 0.03368 0.07192 C 0.03455 0.07624 0.03455 0.08117 0.03559 0.0855 C 0.03698 0.09105 0.03941 0.09568 0.04132 0.10093 C 0.04462 0.11019 0.03941 0.10247 0.04427 0.11296 C 0.04653 0.11759 0.04965 0.12284 0.05295 0.12469 C 0.0533 0.12438 0.06805 0.11821 0.06823 0.1179 C 0.07048 0.11389 0.06215 0.09753 0.06354 0.09074 C 0.06475 0.08457 0.07118 0.06883 0.07396 0.06513 C 0.07621 0.06204 0.0809 0.05988 0.08368 0.05803 C 0.09444 0.05926 0.1033 0.0605 0.11354 0.06513 C 0.11475 0.05741 0.1125 0.04105 0.1125 0.04136 C 0.11319 0.03148 0.10955 0.01667 0.11441 0.01204 C 0.13038 -0.00308 0.13767 0.01482 0.15 0.01883 C 0.1533 0.02469 0.15607 0.04167 0.15955 0.04445 C 0.16198 0.0463 0.16475 0.04661 0.16736 0.04784 C 0.17309 0.04722 0.17899 0.04877 0.18455 0.0463 C 0.18594 0.04568 0.18507 0.03982 0.18646 0.03951 C 0.18993 0.03889 0.19288 0.04414 0.19618 0.0463 C 0.20156 0.05587 0.20798 0.06173 0.2125 0.07346 C 0.21354 0.07624 0.21753 0.09198 0.22118 0.09229 C 0.23975 0.09445 0.25833 0.09445 0.27691 0.09568 C 0.28975 0.09877 0.28073 0.0963 0.28854 0.10617 C 0.29705 0.15494 0.33403 0.14105 0.35573 0.14198 C 0.35833 0.14259 0.36128 0.14136 0.36354 0.14352 C 0.36597 0.14568 0.36666 0.15278 0.36927 0.15401 C 0.37153 0.15525 0.37378 0.15617 0.37604 0.15741 C 0.37795 0.15957 0.38298 0.14722 0.38489 0.14938 C 0.38576 0.15062 0.39323 0.14475 0.39427 0.14568 C 0.40278 0.1534 0.43333 0.13457 0.4401 0.13457 " pathEditMode="relative" rAng="0" ptsTypes="fffffffffffffffffffffffffffffffff">
                                      <p:cBhvr>
                                        <p:cTn id="158" dur="1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97" y="7778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88889E-6 C 0.02258 0.00864 0.0514 -0.02068 0.0665 0.01388 C 0.06772 0.02283 0.06789 0.03456 0.07032 0.0429 C 0.07275 0.05061 0.07865 0.05462 0.08282 0.05833 C 0.08595 0.06944 0.08421 0.07253 0.0915 0.07716 C 0.09706 0.07499 0.1007 0.06975 0.10591 0.06512 C 0.11129 0.05493 0.12049 0.04999 0.12796 0.04629 C 0.14966 0.04876 0.15279 0.04197 0.16546 0.05648 C 0.16633 0.06265 0.16633 0.06913 0.16737 0.0753 C 0.16824 0.08117 0.17223 0.0858 0.17414 0.09074 C 0.17449 0.09969 0.17466 0.12623 0.17709 0.13703 C 0.17779 0.13981 0.18161 0.14135 0.18282 0.14197 C 0.18959 0.14135 0.19636 0.1429 0.20296 0.14043 C 0.20418 0.14012 0.20105 0.13734 0.20105 0.13518 C 0.20105 0.12654 0.20157 0.1179 0.20296 0.10956 C 0.20348 0.10617 0.21147 0.09783 0.21164 0.09753 C 0.21824 0.09043 0.22327 0.0858 0.23091 0.08395 C 0.23525 0.08549 0.23924 0.0895 0.24341 0.09074 C 0.24845 0.09228 0.25869 0.09413 0.25869 0.09413 C 0.26442 0.09783 0.26303 0.10895 0.26459 0.1182 C 0.26563 0.12469 0.26685 0.12561 0.26928 0.12993 C 0.26963 0.13333 0.26841 0.1395 0.27032 0.14043 C 0.28265 0.14722 0.28317 0.14259 0.28751 0.13178 C 0.28907 0.11574 0.28942 0.09969 0.28664 0.08395 C 0.28699 0.08178 0.28664 0.0787 0.28751 0.07716 C 0.28786 0.07654 0.29723 0.07067 0.2981 0.07037 C 0.30921 0.07222 0.31338 0.07438 0.31928 0.09074 C 0.3198 0.09537 0.3231 0.11697 0.32414 0.11975 C 0.32483 0.1216 0.32952 0.12407 0.33091 0.12499 C 0.33647 0.1287 0.34029 0.13487 0.34619 0.13703 C 0.35227 0.13641 0.35886 0.13919 0.36459 0.13518 C 0.3672 0.13333 0.36841 0.1216 0.36841 0.1216 C 0.37084 0.09783 0.37431 0.07098 0.3665 0.04969 C 0.36841 0.03055 0.37848 0.03827 0.38751 0.0395 C 0.39168 0.04475 0.3948 0.04999 0.39914 0.05493 C 0.40018 0.05617 0.40209 0.05833 0.40209 0.05833 C 0.41077 0.05771 0.41945 0.05864 0.42796 0.05648 C 0.43369 0.05493 0.43612 0.04783 0.44046 0.0429 C 0.44358 0.0395 0.44775 0.03827 0.45105 0.03611 C 0.45886 0.03117 0.46338 0.02407 0.47223 0.02407 " pathEditMode="relative" ptsTypes="fffffffffffffffffffffffffffffffffffffffA">
                                      <p:cBhvr>
                                        <p:cTn id="160" dur="1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7284E-6 C 0.00573 0.00123 0.01268 -0.00124 0.01719 0.00525 C 0.01806 0.00648 0.01806 0.00926 0.0191 0.01018 C 0.02049 0.01173 0.0224 0.01111 0.02396 0.01204 C 0.03125 0.01605 0.03785 0.02129 0.0441 0.02901 C 0.04653 0.04599 0.05261 0.06204 0.06146 0.07006 C 0.06389 0.07685 0.06667 0.07963 0.07101 0.0821 C 0.07535 0.08796 0.07813 0.09043 0.08351 0.09228 C 0.08837 0.09105 0.0934 0.09136 0.09809 0.08889 C 0.09896 0.08827 0.09879 0.0858 0.09896 0.08395 C 0.09948 0.07592 0.09861 0.06759 0.1 0.05988 C 0.10156 0.05154 0.11215 0.02932 0.11632 0.02407 C 0.12031 0.02623 0.1217 0.03025 0.12396 0.03611 C 0.12674 0.05401 0.12674 0.07037 0.13646 0.08055 C 0.1375 0.08148 0.1382 0.08364 0.13941 0.08395 C 0.14931 0.08549 0.1592 0.08488 0.1691 0.08549 C 0.17969 0.0895 0.19792 0.07099 0.20764 0.05988 C 0.20868 0.06204 0.20972 0.0642 0.21059 0.06667 C 0.21198 0.07006 0.21441 0.07685 0.21441 0.07685 C 0.21927 0.11636 0.22413 0.10926 0.24896 0.1145 C 0.26528 0.11358 0.27674 0.12129 0.28837 0.10617 C 0.2908 0.09383 0.29705 0.08765 0.30382 0.08395 C 0.32465 0.08549 0.34549 0.08611 0.36632 0.0821 C 0.37535 0.07839 0.37587 0.07778 0.39028 0.0821 C 0.39323 0.08302 0.39254 0.09537 0.3941 0.09753 C 0.39601 0.1 0.39861 0.09938 0.40087 0.10092 C 0.41094 0.13704 0.44757 0.10864 0.4625 0.10771 C 0.46649 0.11512 0.46702 0.12191 0.47205 0.12654 C 0.47691 0.12592 0.48177 0.12654 0.48646 0.125 C 0.48941 0.12407 0.49427 0.11883 0.49809 0.1179 C 0.50851 0.11543 0.51927 0.11543 0.52969 0.11296 C 0.53386 0.1108 0.53212 0.11111 0.53455 0.11111 " pathEditMode="relative" ptsTypes="fffffffffffffffffffffffffffffffA">
                                      <p:cBhvr>
                                        <p:cTn id="162" dur="1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9.50617E-6 C 0.00608 -0.00833 0.01684 -0.02283 0.02413 -0.02561 C 0.02951 -0.03148 0.03524 -0.03364 0.04045 -0.0395 C 0.04496 -0.03641 0.04583 -0.02932 0.04913 -0.02407 C 0.05469 -0.01512 0.06007 -0.00678 0.06736 -0.00339 C 0.08733 -0.00617 0.08368 -0.00493 0.08177 -0.04629 C 0.08177 -0.04814 0.08108 -0.04969 0.08073 -0.05123 C 0.09045 -0.06357 0.08472 -0.06018 0.09809 -0.05833 C 0.10035 -0.05432 0.1026 -0.0503 0.10486 -0.04629 C 0.10833 -0.04012 0.10746 -0.02469 0.11059 -0.01728 C 0.11233 -0.01296 0.11528 -0.01049 0.11736 -0.00678 C 0.11979 0.0071 0.1349 -0.00123 0.13941 -0.00185 C 0.14201 -0.01419 0.13871 -0.02345 0.13559 -0.03425 C 0.1349 -0.03641 0.13368 -0.04104 0.13368 -0.04104 C 0.13628 -0.07932 0.14531 -0.06604 0.17118 -0.07006 C 0.17205 -0.08857 0.16875 -0.09814 0.17795 -0.10092 C 0.18871 -0.09907 0.18628 -0.10092 0.19236 -0.09074 C 0.20521 -0.09166 0.21267 -0.09259 0.22413 -0.09567 C 0.22812 -0.10339 0.22483 -0.09907 0.23472 -0.09567 C 0.24062 -0.09351 0.24531 -0.0929 0.25104 -0.08888 C 0.25712 -0.08981 0.26389 -0.08734 0.26927 -0.09228 C 0.27066 -0.09351 0.2717 -0.09598 0.27309 -0.09753 C 0.27969 -0.10401 0.28733 -0.10617 0.29427 -0.11111 C 0.29531 -0.11327 0.29566 -0.11728 0.29722 -0.1179 C 0.30625 -0.12067 0.30521 -0.10833 0.30868 -0.09938 C 0.30955 -0.09104 0.30937 -0.07993 0.31441 -0.07716 C 0.32153 -0.07839 0.32847 -0.07901 0.33559 -0.08055 C 0.34149 -0.08178 0.34792 -0.09228 0.35382 -0.09567 C 0.35903 -0.09506 0.36424 -0.09598 0.36927 -0.09413 C 0.37083 -0.09351 0.3717 -0.09043 0.37309 -0.08888 C 0.38003 -0.08024 0.38559 -0.07098 0.39427 -0.07006 C 0.42153 -0.06728 0.42118 -0.08456 0.42118 -0.06666 " pathEditMode="relative" ptsTypes="fffffffffffffffffffffffffffffffA">
                                      <p:cBhvr>
                                        <p:cTn id="164" dur="1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88889E-6 C 0.02258 0.00864 0.0514 -0.02068 0.0665 0.01388 C 0.06772 0.02283 0.06789 0.03456 0.07032 0.0429 C 0.07275 0.05061 0.07865 0.05462 0.08282 0.05833 C 0.08595 0.06944 0.08421 0.07253 0.0915 0.07716 C 0.09706 0.07499 0.1007 0.06975 0.10591 0.06512 C 0.11129 0.05493 0.12049 0.04999 0.12796 0.04629 C 0.14966 0.04876 0.15279 0.04197 0.16546 0.05648 C 0.16633 0.06265 0.16633 0.06913 0.16737 0.0753 C 0.16824 0.08117 0.17223 0.0858 0.17414 0.09074 C 0.17449 0.09969 0.17466 0.12623 0.17709 0.13703 C 0.17779 0.13981 0.18161 0.14135 0.18282 0.14197 C 0.18959 0.14135 0.19636 0.1429 0.20296 0.14043 C 0.20418 0.14012 0.20105 0.13734 0.20105 0.13518 C 0.20105 0.12654 0.20157 0.1179 0.20296 0.10956 C 0.20348 0.10617 0.21147 0.09783 0.21164 0.09753 C 0.21824 0.09043 0.22327 0.0858 0.23091 0.08395 C 0.23525 0.08549 0.23924 0.0895 0.24341 0.09074 C 0.24845 0.09228 0.25869 0.09413 0.25869 0.09413 C 0.26442 0.09783 0.26303 0.10895 0.26459 0.1182 C 0.26563 0.12469 0.26685 0.12561 0.26928 0.12993 C 0.26963 0.13333 0.26841 0.1395 0.27032 0.14043 C 0.28265 0.14722 0.28317 0.14259 0.28751 0.13178 C 0.28907 0.11574 0.28942 0.09969 0.28664 0.08395 C 0.28699 0.08178 0.28664 0.0787 0.28751 0.07716 C 0.28786 0.07654 0.29723 0.07067 0.2981 0.07037 C 0.30921 0.07222 0.31338 0.07438 0.31928 0.09074 C 0.3198 0.09537 0.3231 0.11697 0.32414 0.11975 C 0.32483 0.1216 0.32952 0.12407 0.33091 0.12499 C 0.33647 0.1287 0.34029 0.13487 0.34619 0.13703 C 0.35227 0.13641 0.35886 0.13919 0.36459 0.13518 C 0.3672 0.13333 0.36841 0.1216 0.36841 0.1216 C 0.37084 0.09783 0.37431 0.07098 0.3665 0.04969 C 0.36841 0.03055 0.37848 0.03827 0.38751 0.0395 C 0.39168 0.04475 0.3948 0.04999 0.39914 0.05493 C 0.40018 0.05617 0.40209 0.05833 0.40209 0.05833 C 0.41077 0.05771 0.41945 0.05864 0.42796 0.05648 C 0.43369 0.05493 0.43612 0.04783 0.44046 0.0429 C 0.44358 0.0395 0.44775 0.03827 0.45105 0.03611 C 0.45886 0.03117 0.46338 0.02407 0.47223 0.02407 " pathEditMode="relative" ptsTypes="fffffffffffffffffffffffffffffffffffffffA">
                                      <p:cBhvr>
                                        <p:cTn id="166" dur="1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7284E-6 C 0.00573 0.00123 0.01268 -0.00124 0.01719 0.00525 C 0.01806 0.00648 0.01806 0.00926 0.0191 0.01018 C 0.02049 0.01173 0.0224 0.01111 0.02396 0.01204 C 0.03125 0.01605 0.03785 0.02129 0.0441 0.02901 C 0.04653 0.04599 0.05261 0.06204 0.06146 0.07006 C 0.06389 0.07685 0.06667 0.07963 0.07101 0.0821 C 0.07535 0.08796 0.07813 0.09043 0.08351 0.09228 C 0.08837 0.09105 0.0934 0.09136 0.09809 0.08889 C 0.09896 0.08827 0.09879 0.0858 0.09896 0.08395 C 0.09948 0.07592 0.09861 0.06759 0.1 0.05988 C 0.10156 0.05154 0.11215 0.02932 0.11632 0.02407 C 0.12031 0.02623 0.1217 0.03025 0.12396 0.03611 C 0.12674 0.05401 0.12674 0.07037 0.13646 0.08055 C 0.1375 0.08148 0.1382 0.08364 0.13941 0.08395 C 0.14931 0.08549 0.1592 0.08488 0.1691 0.08549 C 0.17969 0.0895 0.19792 0.07099 0.20764 0.05988 C 0.20868 0.06204 0.20972 0.0642 0.21059 0.06667 C 0.21198 0.07006 0.21441 0.07685 0.21441 0.07685 C 0.21927 0.11636 0.22413 0.10926 0.24896 0.1145 C 0.26528 0.11358 0.27674 0.12129 0.28837 0.10617 C 0.2908 0.09383 0.29705 0.08765 0.30382 0.08395 C 0.32465 0.08549 0.34549 0.08611 0.36632 0.0821 C 0.37535 0.07839 0.37587 0.07778 0.39028 0.0821 C 0.39323 0.08302 0.39254 0.09537 0.3941 0.09753 C 0.39601 0.1 0.39861 0.09938 0.40087 0.10092 C 0.41094 0.13704 0.44757 0.10864 0.4625 0.10771 C 0.46649 0.11512 0.46702 0.12191 0.47205 0.12654 C 0.47691 0.12592 0.48177 0.12654 0.48646 0.125 C 0.48941 0.12407 0.49427 0.11883 0.49809 0.1179 C 0.50851 0.11543 0.51927 0.11543 0.52969 0.11296 C 0.53386 0.1108 0.53212 0.11111 0.53455 0.11111 " pathEditMode="relative" ptsTypes="fffffffffffffffffffffffffffffffA">
                                      <p:cBhvr>
                                        <p:cTn id="168" dur="1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93827E-7 C 0.00625 -0.01636 0.00087 -0.04877 0.0066 -0.06327 C 0.01163 -0.07623 0.01094 -0.07068 0.01632 -0.07685 C 0.01771 -0.0784 0.01858 -0.08117 0.02014 -0.0821 C 0.02257 -0.08364 0.02518 -0.08303 0.02778 -0.08364 C 0.03281 -0.08673 0.03559 -0.0892 0.04132 -0.09043 C 0.04601 -0.09938 0.04879 -0.09722 0.05573 -0.09568 C 0.0566 -0.09506 0.05747 -0.09383 0.05851 -0.09383 C 0.06406 -0.09383 0.06962 -0.09383 0.075 -0.09568 C 0.07639 -0.0963 0.07674 -0.09938 0.07778 -0.10093 C 0.0849 -0.11142 0.08299 -0.10957 0.08837 -0.11265 C 0.09167 -0.12253 0.09774 -0.14167 0.10382 -0.14537 C 0.10573 -0.14475 0.10781 -0.14506 0.10955 -0.14352 C 0.11198 -0.14136 0.11563 -0.13086 0.11719 -0.12809 C 0.12066 -0.12191 0.12431 -0.11883 0.12882 -0.11605 C 0.1342 -0.1179 0.13976 -0.11944 0.14514 -0.1213 C 0.14879 -0.12253 0.15104 -0.12654 0.15469 -0.12809 C 0.15903 -0.13426 0.16372 -0.13611 0.1691 -0.13827 C 0.17587 -0.13704 0.1783 -0.13765 0.18351 -0.13333 " pathEditMode="relative" ptsTypes="ffffffffffffffffffA">
                                      <p:cBhvr>
                                        <p:cTn id="170" dur="1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5679E-6 C 0.00538 -0.00648 0.00938 -0.01019 0.01545 -0.01389 C 0.01736 -0.01327 0.01944 -0.01358 0.02118 -0.01204 C 0.02361 -0.00988 0.02795 -0.0037 0.02795 -0.0037 C 0.03663 -0.00617 0.03663 -0.01111 0.03837 -0.02593 C 0.03819 -0.03673 0.03177 -0.09105 0.04323 -0.09753 C 0.04583 -0.09691 0.04844 -0.09722 0.05087 -0.09599 C 0.05434 -0.09414 0.05573 -0.08457 0.05764 -0.08056 C 0.06007 -0.075 0.0625 -0.06944 0.06545 -0.06512 C 0.06806 -0.06142 0.07274 -0.05772 0.07587 -0.05494 C 0.07813 -0.05556 0.08056 -0.05494 0.08264 -0.05648 C 0.08629 -0.05895 0.08646 -0.06821 0.0875 -0.07377 C 0.08924 -0.08333 0.09254 -0.09105 0.09809 -0.09414 C 0.1026 -0.09228 0.10694 -0.09074 0.11146 -0.08889 C 0.1125 -0.08858 0.1125 -0.08519 0.11337 -0.08395 C 0.11667 -0.07901 0.11771 -0.07901 0.12118 -0.07716 C 0.12569 -0.07099 0.13056 -0.06667 0.13559 -0.06173 C 0.13906 -0.06235 0.14288 -0.0608 0.14618 -0.06327 C 0.1474 -0.0642 0.14688 -0.0679 0.14705 -0.07037 C 0.14879 -0.08889 0.14688 -0.0784 0.15 -0.09259 C 0.15469 -0.09043 0.15243 -0.09074 0.15677 -0.09074 " pathEditMode="relative" ptsTypes="ffffffffffffffffffffA">
                                      <p:cBhvr>
                                        <p:cTn id="172" dur="1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7284E-6 C 0.01059 -0.01111 0.02049 -0.01944 0.03351 -0.02407 C 0.03524 -0.02346 0.0375 -0.02376 0.03872 -0.02222 C 0.03976 -0.02068 0.04167 -0.01142 0.04271 -0.00864 C 0.04549 -0.00031 0.04688 0.0071 0.05156 0.01358 C 0.05504 0.02716 0.06615 0.03426 0.07622 0.03766 C 0.07969 0.03704 0.08351 0.03827 0.08646 0.0358 C 0.09097 0.03241 0.09236 0.02438 0.09566 0.01883 C 0.10469 0.025 0.10903 0.03735 0.11354 0.04938 C 0.11615 0.05587 0.1158 0.05895 0.12136 0.06142 C 0.12934 0.07192 0.14306 0.07222 0.15382 0.07346 C 0.1592 0.075 0.16181 0.07685 0.16545 0.0821 C 0.18438 0.08148 0.2033 0.08179 0.22222 0.08025 C 0.23715 0.07901 0.20208 0.06667 0.23264 0.08025 C 0.23698 0.09475 0.24219 0.10247 0.25469 0.10247 L 0.2559 0.11266 " pathEditMode="relative" rAng="0" ptsTypes="ffffffffffffffAA">
                                      <p:cBhvr>
                                        <p:cTn id="174" dur="1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4414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46914E-7 C 0.00417 0.00062 0.00868 -0.00154 0.0125 0.00186 C 0.01632 0.00525 0.01719 0.01513 0.02031 0.02037 C 0.02118 0.02809 0.02396 0.03179 0.025 0.0392 C 0.02708 0.0534 0.02864 0.06791 0.0309 0.0821 C 0.03125 0.08612 0.03038 0.09105 0.03177 0.09414 C 0.03281 0.09661 0.03507 0.09568 0.03663 0.09568 C 0.0434 0.09568 0.05 0.09476 0.05677 0.09414 C 0.06267 0.09044 0.0684 0.08179 0.07413 0.07686 C 0.07535 0.07593 0.07587 0.07315 0.07691 0.07192 C 0.07778 0.07099 0.07882 0.07068 0.07986 0.07007 C 0.0868 0.07439 0.08507 0.08704 0.0934 0.09414 C 0.09844 0.09352 0.10417 0.09507 0.10868 0.09075 C 0.11285 0.08673 0.11649 0.08118 0.12118 0.07871 C 0.12326 0.07624 0.12517 0.07315 0.12795 0.07346 C 0.13403 0.07377 0.14618 0.07686 0.14618 0.07686 C 0.14844 0.08858 0.15191 0.10093 0.1559 0.11112 C 0.15816 0.12439 0.1783 0.11667 0.18177 0.11636 C 0.19583 0.11914 0.18489 0.11358 0.19236 0.1247 C 0.19514 0.12902 0.20469 0.12963 0.20677 0.12994 C 0.21319 0.13334 0.21805 0.14136 0.22413 0.14537 C 0.23819 0.15463 0.25295 0.1605 0.26736 0.1676 C 0.27101 0.17377 0.27205 0.18179 0.27604 0.18642 C 0.28073 0.18457 0.28229 0.18365 0.28559 0.17778 " pathEditMode="relative" ptsTypes="fffffffffffffffffffffffA">
                                      <p:cBhvr>
                                        <p:cTn id="176" dur="1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C 0.0033 -0.00216 0.00642 -0.00309 0.00972 -0.00525 C 0.01302 -0.01111 0.01493 -0.01173 0.01927 -0.01389 C 0.02969 -0.00895 0.02951 0.01019 0.0375 0.02222 C 0.04479 0.03303 0.05746 0.03395 0.06632 0.0358 C 0.07604 0.03025 0.07431 0.02253 0.08073 0.01698 C 0.0908 0.00833 0.10399 0.00957 0.11441 0.00833 C 0.11719 0.00494 0.12118 -0.00525 0.12118 -0.00525 C 0.12066 -0.01451 0.11632 -0.03518 0.12309 -0.03951 C 0.12795 -0.03765 0.13125 -0.03395 0.13559 -0.03086 C 0.13785 -0.02932 0.14236 -0.02747 0.14236 -0.02747 C 0.14653 -0.02222 0.14878 -0.01944 0.15382 -0.01728 C 0.15521 -0.0108 0.15556 -0.01235 0.15295 -0.00525 C 0.15121 -0.00062 0.14722 0.00833 0.14722 0.00833 C 0.14687 0.01235 0.1474 0.01698 0.14618 0.02037 C 0.14549 0.02222 0.14288 0.02006 0.14236 0.02222 C 0.14236 0.02253 0.15069 0.03086 0.15191 0.03241 C 0.16007 0.03056 0.16684 0.02685 0.175 0.02377 C 0.18385 0.025 0.18993 0.02716 0.19809 0.03056 C 0.19965 0.0321 0.2033 0.03549 0.20486 0.03765 C 0.2059 0.0392 0.20642 0.04198 0.20764 0.04259 C 0.21163 0.04444 0.21597 0.04383 0.22014 0.04444 C 0.22656 0.04383 0.23299 0.04352 0.23941 0.04259 C 0.24045 0.04228 0.24132 0.04136 0.24236 0.04105 C 0.2474 0.03982 0.25764 0.03765 0.25764 0.03765 C 0.26059 0.03827 0.26354 0.03735 0.26632 0.0392 C 0.27222 0.04321 0.26163 0.04661 0.27014 0.04784 C 0.28038 0.04938 0.2908 0.04877 0.30104 0.04938 C 0.32604 0.05772 0.3151 0.05772 0.33368 0.05463 C 0.33524 0.05401 0.33698 0.05401 0.33854 0.05278 C 0.33976 0.05185 0.3401 0.04877 0.34132 0.04784 C 0.34444 0.04506 0.35121 0.04259 0.35486 0.04259 " pathEditMode="relative" ptsTypes="fffffffffffffffffffffffffffffffA">
                                      <p:cBhvr>
                                        <p:cTn id="178" dur="1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23457E-7 C 0.00121 -0.00833 0.00382 -0.01574 0.00573 -0.02376 C 0.0099 -0.04166 0.01406 -0.05679 0.02118 -0.0716 C 0.02656 -0.08271 0.02865 -0.09537 0.03559 -0.10401 C 0.04132 -0.09907 0.03906 -0.09753 0.04236 -0.08888 C 0.04427 -0.07685 0.04653 -0.06419 0.04913 -0.05277 C 0.04965 -0.04321 0.04809 -0.03209 0.05104 -0.02376 C 0.05174 -0.02191 0.05365 -0.02283 0.05486 -0.02222 C 0.05833 -0.02623 0.06024 -0.02962 0.0625 -0.0358 C 0.06684 -0.06388 0.06528 -0.03611 0.06632 -0.09567 C 0.07778 -0.09351 0.08542 -0.09382 0.09531 -0.08703 C 0.09809 -0.07932 0.09774 -0.06882 0.10104 -0.06141 C 0.10347 -0.05617 0.11094 -0.05185 0.11441 -0.04938 C 0.11285 -0.06203 0.11059 -0.07469 0.10868 -0.08703 C 0.10746 -0.09506 0.10729 -0.10339 0.10573 -0.11111 C 0.10885 -0.11481 0.11042 -0.11913 0.11354 -0.12283 C 0.11962 -0.12222 0.12587 -0.12376 0.13177 -0.12129 C 0.13316 -0.12067 0.13229 -0.11481 0.13368 -0.1145 C 0.15035 -0.11172 0.16701 -0.11327 0.18368 -0.11265 C 0.18698 -0.1108 0.18819 -0.10524 0.19132 -0.10401 C 0.1941 -0.10277 0.19705 -0.10308 0.2 -0.10246 C 0.20538 -0.09876 0.20851 -0.09691 0.21441 -0.09567 C 0.22708 -0.0966 0.23142 -0.09598 0.24132 -0.10246 C 0.24462 -0.10802 0.24722 -0.11358 0.25104 -0.1179 C 0.25642 -0.13179 0.26007 -0.11141 0.26632 -0.11111 C 0.28177 -0.11018 0.29705 -0.10987 0.3125 -0.10925 C 0.31389 -0.10246 0.31545 -0.09907 0.31823 -0.09382 C 0.32552 -0.0966 0.32361 -0.09938 0.32795 -0.10925 C 0.33003 -0.12561 0.32743 -0.15679 0.33559 -0.16234 C 0.33628 -0.16172 0.34115 -0.15709 0.34236 -0.15709 C 0.3441 -0.15709 0.34549 -0.15895 0.34722 -0.15895 " pathEditMode="relative" ptsTypes="ffffffffffffffffffffffffffffffA">
                                      <p:cBhvr>
                                        <p:cTn id="180" dur="12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4.19753E-6 C 0.01164 -0.00802 0.02431 -0.0182 0.03664 -0.02222 C 0.03924 -0.0216 0.04185 -0.02253 0.04428 -0.02067 C 0.04532 -0.02006 0.0448 -0.01697 0.04532 -0.01543 C 0.04654 -0.0108 0.04793 -0.00648 0.04914 -0.00185 C 0.04966 0.00031 0.05105 0.00155 0.05192 0.0034 C 0.05574 0.01266 0.05765 0.01698 0.06355 0.02223 C 0.06806 0.02161 0.07275 0.02315 0.07692 0.02038 C 0.07952 0.01852 0.07987 0.00155 0.08091 -0.00185 C 0.08247 -0.00679 0.08751 -0.01203 0.09046 -0.01358 C 0.09966 -0.0108 0.10348 0.0034 0.10869 0.01544 C 0.11043 0.03241 0.11095 0.0463 0.12032 0.05463 C 0.13352 0.05186 0.13681 0.05772 0.14046 0.0392 C 0.14168 0.01235 0.13959 0.01142 0.154 0.01359 C 0.16129 0.01729 0.16164 0.02408 0.16546 0.03426 C 0.16702 0.04476 0.16997 0.05155 0.17605 0.05463 C 0.17674 0.05463 0.19272 0.05494 0.1981 0.05124 C 0.20365 0.04754 0.19862 0.04784 0.204 0.04105 C 0.20765 0.03642 0.22171 0.03612 0.2231 0.03581 C 0.22848 0.03118 0.22935 0.03087 0.2356 0.03241 C 0.24046 0.05463 0.23438 0.03149 0.24046 0.04445 C 0.24376 0.05155 0.24463 0.05957 0.24914 0.06482 C 0.2514 0.07099 0.25348 0.0713 0.25678 0.07531 C 0.2632 0.07408 0.26963 0.07408 0.27605 0.07192 C 0.27692 0.07161 0.27727 0.06914 0.27796 0.06821 C 0.28126 0.06359 0.28438 0.06266 0.28855 0.05988 C 0.28994 0.05772 0.29376 0.05402 0.29428 0.0497 C 0.29584 0.03828 0.29324 0.03303 0.2981 0.02562 C 0.30331 0.0176 0.3139 0.0142 0.32032 0.0068 C 0.32345 -0.00061 0.32779 -0.00895 0.33282 -0.01203 C 0.3382 -0.02191 0.33543 -0.01944 0.34046 -0.02222 C 0.35331 -0.03703 0.36112 -0.02654 0.38178 -0.02561 C 0.38508 -0.02407 0.3882 -0.02222 0.3915 -0.02067 C 0.39723 -0.01759 0.40279 -0.03086 0.40782 -0.0324 C 0.41025 -0.03302 0.41286 -0.0324 0.41546 -0.0324 " pathEditMode="relative" ptsTypes="ffffffffffffffffffffffffffffffffffA">
                                      <p:cBhvr>
                                        <p:cTn id="182" dur="1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56 2.34568E-6 C 0.17864 -0.00834 0.18941 -0.02284 0.1967 -0.02562 C 0.20208 -0.03148 0.20781 -0.03364 0.21302 -0.03951 C 0.21753 -0.03642 0.2184 -0.02932 0.2217 -0.02408 C 0.22725 -0.01513 0.23263 -0.00679 0.23993 -0.0034 C 0.25989 -0.00618 0.25625 -0.00494 0.25451 -0.0463 C 0.25451 -0.04815 0.25381 -0.04969 0.25329 -0.05124 C 0.26302 -0.06358 0.25729 -0.06019 0.27066 -0.05834 C 0.27291 -0.05432 0.27517 -0.05031 0.27743 -0.0463 C 0.2809 -0.04013 0.2802 -0.02469 0.28316 -0.01729 C 0.28489 -0.01297 0.28784 -0.0105 0.28993 -0.00679 C 0.29253 0.0071 0.30763 -0.00124 0.31197 -0.00185 C 0.31458 -0.0142 0.31128 -0.02346 0.30816 -0.03426 C 0.30763 -0.03642 0.30625 -0.04105 0.30625 -0.04074 C 0.30885 -0.07932 0.31788 -0.06605 0.34375 -0.07006 C 0.34461 -0.08858 0.34132 -0.09815 0.35052 -0.10093 C 0.36128 -0.09908 0.35885 -0.10093 0.36493 -0.09074 C 0.37777 -0.09167 0.38524 -0.09259 0.3967 -0.09568 C 0.40069 -0.1034 0.39739 -0.09908 0.40729 -0.09568 C 0.41319 -0.09352 0.41788 -0.0929 0.42361 -0.08889 C 0.42986 -0.08982 0.43645 -0.08735 0.44184 -0.09229 C 0.44322 -0.09352 0.44427 -0.09599 0.44566 -0.09753 C 0.45225 -0.10401 0.46007 -0.10618 0.46684 -0.11111 C 0.46788 -0.11327 0.4684 -0.11729 0.46979 -0.1179 C 0.47882 -0.12068 0.47795 -0.10834 0.48125 -0.09939 C 0.48211 -0.09105 0.48194 -0.07994 0.48697 -0.07716 C 0.49427 -0.0784 0.50104 -0.07901 0.50816 -0.08056 C 0.51406 -0.08179 0.52048 -0.09229 0.52638 -0.09568 C 0.53159 -0.09506 0.5368 -0.09599 0.54184 -0.09414 C 0.5434 -0.09352 0.54427 -0.09043 0.54566 -0.08889 C 0.5526 -0.08025 0.55816 -0.07099 0.56684 -0.07006 C 0.59409 -0.06729 0.59375 -0.08457 0.59375 -0.06667 " pathEditMode="relative" rAng="0" ptsTypes="fffffffffffffffffffffffffffffffA">
                                      <p:cBhvr>
                                        <p:cTn id="184" dur="1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76" y="-5679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7284E-6 C 0.00746 -0.00401 0.0125 0.00679 0.01736 0.01543 C 0.01875 0.02685 0.02482 0.03272 0.02691 0.0429 C 0.02847 0.05031 0.02743 0.0463 0.02986 0.05463 C 0.03073 0.06173 0.03142 0.06605 0.03368 0.07192 C 0.03455 0.07624 0.03455 0.08117 0.03559 0.0855 C 0.03698 0.09105 0.03941 0.09568 0.04132 0.10093 C 0.04462 0.11019 0.03941 0.10247 0.04427 0.11296 C 0.04653 0.11759 0.04965 0.12284 0.05295 0.12469 C 0.0533 0.12438 0.06805 0.11821 0.06823 0.1179 C 0.07048 0.11389 0.06215 0.09753 0.06354 0.09074 C 0.06475 0.08457 0.07118 0.06883 0.07396 0.06513 C 0.07621 0.06204 0.0809 0.05988 0.08368 0.05803 C 0.09444 0.05926 0.1033 0.0605 0.11354 0.06513 C 0.11475 0.05741 0.1125 0.04105 0.1125 0.04136 C 0.11319 0.03148 0.10955 0.01667 0.11441 0.01204 C 0.13038 -0.00308 0.13767 0.01482 0.15 0.01883 C 0.1533 0.02469 0.15607 0.04167 0.15955 0.04445 C 0.16198 0.0463 0.16475 0.04661 0.16736 0.04784 C 0.17309 0.04722 0.17899 0.04877 0.18455 0.0463 C 0.18594 0.04568 0.18507 0.03982 0.18646 0.03951 C 0.18993 0.03889 0.19288 0.04414 0.19618 0.0463 C 0.20156 0.05587 0.20798 0.06173 0.2125 0.07346 C 0.21354 0.07624 0.21753 0.09198 0.22118 0.09229 C 0.23975 0.09445 0.25833 0.09445 0.27691 0.09568 C 0.28975 0.09877 0.28073 0.0963 0.28854 0.10617 C 0.29705 0.15494 0.33403 0.14105 0.35573 0.14198 C 0.35833 0.14259 0.36128 0.14136 0.36354 0.14352 C 0.36597 0.14568 0.36666 0.15278 0.36927 0.15401 C 0.37153 0.15525 0.37378 0.15617 0.37604 0.15741 C 0.37795 0.15957 0.38298 0.14722 0.38489 0.14938 C 0.38576 0.15062 0.39323 0.14475 0.39427 0.14568 C 0.40278 0.1534 0.43333 0.13457 0.4401 0.13457 " pathEditMode="relative" rAng="0" ptsTypes="fffffffffffffffffffffffffffffffff">
                                      <p:cBhvr>
                                        <p:cTn id="186" dur="1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97" y="7778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88889E-6 C 0.02258 0.00864 0.0514 -0.02068 0.0665 0.01388 C 0.06772 0.02283 0.06789 0.03456 0.07032 0.0429 C 0.07275 0.05061 0.07865 0.05462 0.08282 0.05833 C 0.08595 0.06944 0.08421 0.07253 0.0915 0.07716 C 0.09706 0.07499 0.1007 0.06975 0.10591 0.06512 C 0.11129 0.05493 0.12049 0.04999 0.12796 0.04629 C 0.14966 0.04876 0.15279 0.04197 0.16546 0.05648 C 0.16633 0.06265 0.16633 0.06913 0.16737 0.0753 C 0.16824 0.08117 0.17223 0.0858 0.17414 0.09074 C 0.17449 0.09969 0.17466 0.12623 0.17709 0.13703 C 0.17779 0.13981 0.18161 0.14135 0.18282 0.14197 C 0.18959 0.14135 0.19636 0.1429 0.20296 0.14043 C 0.20418 0.14012 0.20105 0.13734 0.20105 0.13518 C 0.20105 0.12654 0.20157 0.1179 0.20296 0.10956 C 0.20348 0.10617 0.21147 0.09783 0.21164 0.09753 C 0.21824 0.09043 0.22327 0.0858 0.23091 0.08395 C 0.23525 0.08549 0.23924 0.0895 0.24341 0.09074 C 0.24845 0.09228 0.25869 0.09413 0.25869 0.09413 C 0.26442 0.09783 0.26303 0.10895 0.26459 0.1182 C 0.26563 0.12469 0.26685 0.12561 0.26928 0.12993 C 0.26963 0.13333 0.26841 0.1395 0.27032 0.14043 C 0.28265 0.14722 0.28317 0.14259 0.28751 0.13178 C 0.28907 0.11574 0.28942 0.09969 0.28664 0.08395 C 0.28699 0.08178 0.28664 0.0787 0.28751 0.07716 C 0.28786 0.07654 0.29723 0.07067 0.2981 0.07037 C 0.30921 0.07222 0.31338 0.07438 0.31928 0.09074 C 0.3198 0.09537 0.3231 0.11697 0.32414 0.11975 C 0.32483 0.1216 0.32952 0.12407 0.33091 0.12499 C 0.33647 0.1287 0.34029 0.13487 0.34619 0.13703 C 0.35227 0.13641 0.35886 0.13919 0.36459 0.13518 C 0.3672 0.13333 0.36841 0.1216 0.36841 0.1216 C 0.37084 0.09783 0.37431 0.07098 0.3665 0.04969 C 0.36841 0.03055 0.37848 0.03827 0.38751 0.0395 C 0.39168 0.04475 0.3948 0.04999 0.39914 0.05493 C 0.40018 0.05617 0.40209 0.05833 0.40209 0.05833 C 0.41077 0.05771 0.41945 0.05864 0.42796 0.05648 C 0.43369 0.05493 0.43612 0.04783 0.44046 0.0429 C 0.44358 0.0395 0.44775 0.03827 0.45105 0.03611 C 0.45886 0.03117 0.46338 0.02407 0.47223 0.02407 " pathEditMode="relative" ptsTypes="fffffffffffffffffffffffffffffffffffffffA">
                                      <p:cBhvr>
                                        <p:cTn id="188" dur="1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7284E-6 C 0.00573 0.00123 0.01268 -0.00124 0.01719 0.00525 C 0.01806 0.00648 0.01806 0.00926 0.0191 0.01018 C 0.02049 0.01173 0.0224 0.01111 0.02396 0.01204 C 0.03125 0.01605 0.03785 0.02129 0.0441 0.02901 C 0.04653 0.04599 0.05261 0.06204 0.06146 0.07006 C 0.06389 0.07685 0.06667 0.07963 0.07101 0.0821 C 0.07535 0.08796 0.07813 0.09043 0.08351 0.09228 C 0.08837 0.09105 0.0934 0.09136 0.09809 0.08889 C 0.09896 0.08827 0.09879 0.0858 0.09896 0.08395 C 0.09948 0.07592 0.09861 0.06759 0.1 0.05988 C 0.10156 0.05154 0.11215 0.02932 0.11632 0.02407 C 0.12031 0.02623 0.1217 0.03025 0.12396 0.03611 C 0.12674 0.05401 0.12674 0.07037 0.13646 0.08055 C 0.1375 0.08148 0.1382 0.08364 0.13941 0.08395 C 0.14931 0.08549 0.1592 0.08488 0.1691 0.08549 C 0.17969 0.0895 0.19792 0.07099 0.20764 0.05988 C 0.20868 0.06204 0.20972 0.0642 0.21059 0.06667 C 0.21198 0.07006 0.21441 0.07685 0.21441 0.07685 C 0.21927 0.11636 0.22413 0.10926 0.24896 0.1145 C 0.26528 0.11358 0.27674 0.12129 0.28837 0.10617 C 0.2908 0.09383 0.29705 0.08765 0.30382 0.08395 C 0.32465 0.08549 0.34549 0.08611 0.36632 0.0821 C 0.37535 0.07839 0.37587 0.07778 0.39028 0.0821 C 0.39323 0.08302 0.39254 0.09537 0.3941 0.09753 C 0.39601 0.1 0.39861 0.09938 0.40087 0.10092 C 0.41094 0.13704 0.44757 0.10864 0.4625 0.10771 C 0.46649 0.11512 0.46702 0.12191 0.47205 0.12654 C 0.47691 0.12592 0.48177 0.12654 0.48646 0.125 C 0.48941 0.12407 0.49427 0.11883 0.49809 0.1179 C 0.50851 0.11543 0.51927 0.11543 0.52969 0.11296 C 0.53386 0.1108 0.53212 0.11111 0.53455 0.11111 " pathEditMode="relative" ptsTypes="fffffffffffffffffffffffffffffffA">
                                      <p:cBhvr>
                                        <p:cTn id="190" dur="1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Рисунок 1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140">
            <a:off x="-325648" y="-654830"/>
            <a:ext cx="5484326" cy="6151618"/>
          </a:xfrm>
          <a:prstGeom prst="rect">
            <a:avLst/>
          </a:prstGeom>
          <a:noFill/>
        </p:spPr>
      </p:pic>
      <p:sp>
        <p:nvSpPr>
          <p:cNvPr id="146" name="Объект 2"/>
          <p:cNvSpPr txBox="1">
            <a:spLocks/>
          </p:cNvSpPr>
          <p:nvPr/>
        </p:nvSpPr>
        <p:spPr>
          <a:xfrm>
            <a:off x="611560" y="915566"/>
            <a:ext cx="3816424" cy="208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Сила тока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равна отношению заряда, прошедшего через поперечное сечение проводника за определенный промежуток времени, к этому промежутку времени: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7" name="Группа 14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4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Заголовок 1"/>
          <p:cNvSpPr>
            <a:spLocks noGrp="1"/>
          </p:cNvSpPr>
          <p:nvPr>
            <p:ph type="title"/>
          </p:nvPr>
        </p:nvSpPr>
        <p:spPr>
          <a:xfrm>
            <a:off x="457200" y="61963"/>
            <a:ext cx="8229600" cy="70958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Сила тока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/>
              <p:cNvSpPr txBox="1"/>
              <p:nvPr/>
            </p:nvSpPr>
            <p:spPr>
              <a:xfrm>
                <a:off x="1970175" y="2787774"/>
                <a:ext cx="892680" cy="672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𝐼</m:t>
                      </m:r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/>
                            </a:rPr>
                            <m:t>𝑞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51" name="TextBox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175" y="2787774"/>
                <a:ext cx="892680" cy="672107"/>
              </a:xfrm>
              <a:prstGeom prst="rect">
                <a:avLst/>
              </a:prstGeom>
              <a:blipFill rotWithShape="1">
                <a:blip r:embed="rId4"/>
                <a:stretch>
                  <a:fillRect r="-122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Box 151"/>
              <p:cNvSpPr txBox="1"/>
              <p:nvPr/>
            </p:nvSpPr>
            <p:spPr>
              <a:xfrm>
                <a:off x="1220474" y="3490424"/>
                <a:ext cx="2598596" cy="737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en-US" sz="22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2200" b="0" i="1" smtClean="0">
                                  <a:latin typeface="Cambria Math"/>
                                </a:rPr>
                                <m:t>Кл</m:t>
                              </m:r>
                            </m:num>
                            <m:den>
                              <m:r>
                                <a:rPr lang="ru-RU" sz="2200" b="0" i="1" smtClean="0">
                                  <a:latin typeface="Cambria Math"/>
                                </a:rPr>
                                <m:t>с</m:t>
                              </m:r>
                            </m:den>
                          </m:f>
                          <m:r>
                            <a:rPr lang="ru-RU" sz="22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ru-RU" sz="2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200" b="0" i="1" smtClean="0">
                              <a:latin typeface="Cambria Math"/>
                            </a:rPr>
                            <m:t> А </m:t>
                          </m: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52" name="TextBox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74" y="3490424"/>
                <a:ext cx="2598596" cy="737510"/>
              </a:xfrm>
              <a:prstGeom prst="rect">
                <a:avLst/>
              </a:prstGeom>
              <a:blipFill rotWithShape="1">
                <a:blip r:embed="rId5"/>
                <a:stretch>
                  <a:fillRect r="-39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" name="Picture 3" descr="\\USER-PC-11\Disk D\Руслан\рисунки\рисунки Png\117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500" y="1131590"/>
            <a:ext cx="1217066" cy="297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4" descr="\\USER-PC-11\Disk D\Руслан\рисунки\рисунки Png\117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511" y="1170437"/>
            <a:ext cx="1271921" cy="293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50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51" grpId="0"/>
      <p:bldP spid="1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 rot="16200000">
            <a:off x="4452367" y="-2290012"/>
            <a:ext cx="720079" cy="12601403"/>
            <a:chOff x="6804248" y="1943151"/>
            <a:chExt cx="428400" cy="2547783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52325"/>
            <a:stretch/>
          </p:blipFill>
          <p:spPr>
            <a:xfrm>
              <a:off x="6804251" y="1943151"/>
              <a:ext cx="427290" cy="2190936"/>
            </a:xfrm>
            <a:prstGeom prst="rect">
              <a:avLst/>
            </a:prstGeom>
          </p:spPr>
        </p:pic>
        <p:pic>
          <p:nvPicPr>
            <p:cNvPr id="36" name="Рисунок 35"/>
            <p:cNvPicPr preferRelativeResize="0">
              <a:picLocks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92235"/>
            <a:stretch/>
          </p:blipFill>
          <p:spPr>
            <a:xfrm rot="10800000" flipH="1">
              <a:off x="6804248" y="4134088"/>
              <a:ext cx="428400" cy="356846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 rot="16200000">
            <a:off x="4391979" y="-4881079"/>
            <a:ext cx="720079" cy="12601403"/>
            <a:chOff x="6804248" y="1943151"/>
            <a:chExt cx="428400" cy="2547783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52325"/>
            <a:stretch/>
          </p:blipFill>
          <p:spPr>
            <a:xfrm>
              <a:off x="6804251" y="1943151"/>
              <a:ext cx="427290" cy="2190936"/>
            </a:xfrm>
            <a:prstGeom prst="rect">
              <a:avLst/>
            </a:prstGeom>
          </p:spPr>
        </p:pic>
        <p:pic>
          <p:nvPicPr>
            <p:cNvPr id="33" name="Рисунок 32"/>
            <p:cNvPicPr preferRelativeResize="0">
              <a:picLocks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253" b="100000" l="9879" r="89775">
                          <a14:foregroundMark x1="51127" y1="5719" x2="51127" y2="26170"/>
                          <a14:foregroundMark x1="49567" y1="5719" x2="51127" y2="44194"/>
                          <a14:backgroundMark x1="35702" y1="29809" x2="29463" y2="77123"/>
                          <a14:backgroundMark x1="18891" y1="32236" x2="66031" y2="69671"/>
                          <a14:backgroundMark x1="15425" y1="37608" x2="62565" y2="68111"/>
                          <a14:backgroundMark x1="41075" y1="73657" x2="79549" y2="55806"/>
                          <a14:backgroundMark x1="81802" y1="41421" x2="88908" y2="73484"/>
                          <a14:backgroundMark x1="64991" y1="27210" x2="82322" y2="69151"/>
                          <a14:backgroundMark x1="55113" y1="56153" x2="76430" y2="30156"/>
                          <a14:backgroundMark x1="78856" y1="26516" x2="87695" y2="42634"/>
                          <a14:backgroundMark x1="24437" y1="27556" x2="33969" y2="28250"/>
                          <a14:backgroundMark x1="36915" y1="27210" x2="44021" y2="36742"/>
                          <a14:backgroundMark x1="24090" y1="43328" x2="17504" y2="60832"/>
                          <a14:backgroundMark x1="31369" y1="60312" x2="15945" y2="45581"/>
                          <a14:backgroundMark x1="82149" y1="71231" x2="49393" y2="72270"/>
                          <a14:backgroundMark x1="64298" y1="29116" x2="53380" y2="27556"/>
                          <a14:backgroundMark x1="57366" y1="33102" x2="60659" y2="523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11" r="44191" b="92235"/>
            <a:stretch/>
          </p:blipFill>
          <p:spPr>
            <a:xfrm rot="10800000" flipH="1">
              <a:off x="6804248" y="4134088"/>
              <a:ext cx="428400" cy="356846"/>
            </a:xfrm>
            <a:prstGeom prst="rect">
              <a:avLst/>
            </a:prstGeom>
          </p:spPr>
        </p:pic>
      </p:grpSp>
      <p:cxnSp>
        <p:nvCxnSpPr>
          <p:cNvPr id="12" name="Прямая со стрелкой 11"/>
          <p:cNvCxnSpPr/>
          <p:nvPr/>
        </p:nvCxnSpPr>
        <p:spPr>
          <a:xfrm>
            <a:off x="4270758" y="1452470"/>
            <a:ext cx="51726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295141" y="4032000"/>
            <a:ext cx="51726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131840" y="1228750"/>
            <a:ext cx="0" cy="29991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023570" y="1228750"/>
            <a:ext cx="0" cy="299918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131840" y="2715766"/>
            <a:ext cx="288032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Объект 2"/>
          <p:cNvSpPr>
            <a:spLocks noGrp="1"/>
          </p:cNvSpPr>
          <p:nvPr>
            <p:ph idx="1"/>
          </p:nvPr>
        </p:nvSpPr>
        <p:spPr>
          <a:xfrm>
            <a:off x="4165768" y="2676606"/>
            <a:ext cx="802432" cy="471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</a:rPr>
              <a:t>1 </a:t>
            </a:r>
            <a:r>
              <a:rPr lang="ru-RU" sz="2400" dirty="0" smtClean="0">
                <a:latin typeface="Times New Roman" pitchFamily="18" charset="0"/>
              </a:rPr>
              <a:t>м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181767" y="1524478"/>
            <a:ext cx="802432" cy="471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</a:rPr>
              <a:t>1 </a:t>
            </a:r>
            <a:r>
              <a:rPr lang="ru-RU" sz="2400" dirty="0">
                <a:latin typeface="Times New Roman" pitchFamily="18" charset="0"/>
              </a:rPr>
              <a:t>А</a:t>
            </a: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181767" y="4171900"/>
            <a:ext cx="802432" cy="471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</a:rPr>
              <a:t>1 </a:t>
            </a:r>
            <a:r>
              <a:rPr lang="ru-RU" sz="2400" dirty="0">
                <a:latin typeface="Times New Roman" pitchFamily="18" charset="0"/>
              </a:rPr>
              <a:t>А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6732240" y="1563638"/>
            <a:ext cx="0" cy="23042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 rot="16200000">
                <a:off x="5954786" y="2484933"/>
                <a:ext cx="23046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𝐹</m:t>
                      </m:r>
                      <m:r>
                        <a:rPr lang="en-US" sz="2400" b="0" i="1" smtClean="0">
                          <a:latin typeface="Cambria Math"/>
                        </a:rPr>
                        <m:t>=2×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−7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ru-RU" sz="2400" b="0" i="1" smtClean="0">
                          <a:latin typeface="Cambria Math"/>
                          <a:ea typeface="Cambria Math"/>
                        </a:rPr>
                        <m:t>Н</m:t>
                      </m:r>
                    </m:oMath>
                  </m:oMathPara>
                </a14:m>
                <a:endParaRPr lang="ru-RU" sz="2400" i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954786" y="2484933"/>
                <a:ext cx="2304605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0526" t="-4749" r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 стрелкой 22"/>
          <p:cNvCxnSpPr/>
          <p:nvPr/>
        </p:nvCxnSpPr>
        <p:spPr>
          <a:xfrm>
            <a:off x="2267744" y="1563462"/>
            <a:ext cx="0" cy="230425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Объект 2"/>
          <p:cNvSpPr txBox="1">
            <a:spLocks/>
          </p:cNvSpPr>
          <p:nvPr/>
        </p:nvSpPr>
        <p:spPr>
          <a:xfrm>
            <a:off x="1547664" y="2588174"/>
            <a:ext cx="802432" cy="471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smtClean="0">
                <a:latin typeface="Times New Roman" pitchFamily="18" charset="0"/>
              </a:rPr>
              <a:t>1 </a:t>
            </a:r>
            <a:r>
              <a:rPr lang="ru-RU" sz="2400" smtClean="0">
                <a:latin typeface="Times New Roman" pitchFamily="18" charset="0"/>
              </a:rPr>
              <a:t>м</a:t>
            </a:r>
            <a:endParaRPr lang="ru-RU" sz="2400" dirty="0">
              <a:latin typeface="Times New Roman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26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457200" y="61963"/>
            <a:ext cx="8229600" cy="70958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Сила тока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381818" y="915566"/>
                <a:ext cx="3803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818" y="915566"/>
                <a:ext cx="380361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0526" r="-33871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363593" y="3478237"/>
                <a:ext cx="3803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593" y="3478237"/>
                <a:ext cx="380361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667" r="-33871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320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/>
      <p:bldP spid="20" grpId="0"/>
      <p:bldP spid="22" grpId="0"/>
      <p:bldP spid="24" grpId="0"/>
      <p:bldP spid="30" grpId="0"/>
      <p:bldP spid="3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467</Words>
  <Application>Microsoft Office PowerPoint</Application>
  <PresentationFormat>Экран (16:9)</PresentationFormat>
  <Paragraphs>85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Электрический ток. Сила тока</vt:lpstr>
      <vt:lpstr>Электрический ток</vt:lpstr>
      <vt:lpstr>Электрический ток</vt:lpstr>
      <vt:lpstr>Презентация PowerPoint</vt:lpstr>
      <vt:lpstr>Презентация PowerPoint</vt:lpstr>
      <vt:lpstr>Презентация PowerPoint</vt:lpstr>
      <vt:lpstr>Презентация PowerPoint</vt:lpstr>
      <vt:lpstr>Сила тока</vt:lpstr>
      <vt:lpstr>Сила тока</vt:lpstr>
      <vt:lpstr>Скорость электронов в проводнике</vt:lpstr>
      <vt:lpstr>Скорость электронов в проводнике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выводы</vt:lpstr>
      <vt:lpstr>Презентация PowerPoint</vt:lpstr>
      <vt:lpstr>Презентация PowerPoint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Электрический ток. Сила тока</dc:title>
  <dc:creator>User</dc:creator>
  <cp:lastModifiedBy>User</cp:lastModifiedBy>
  <cp:revision>48</cp:revision>
  <dcterms:created xsi:type="dcterms:W3CDTF">2014-08-26T06:25:58Z</dcterms:created>
  <dcterms:modified xsi:type="dcterms:W3CDTF">2014-09-15T07:50:29Z</dcterms:modified>
</cp:coreProperties>
</file>