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73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D32D47D-74B8-4BFD-93EE-3346E407130F}" type="datetimeFigureOut">
              <a:rPr lang="ru-RU" smtClean="0"/>
              <a:pPr/>
              <a:t>16.02.2018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Шрифтовая композиция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2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Наталия\Desktop\мамино\Назарова для училища искусств\шрифтовая композиция\шрифтовая композиция\365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644942" cy="539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22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ия\Desktop\мамино\Назарова для училища искусств\шрифтовая композиция\шрифтовая композиция\f_4896da7517b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7971471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ия\Desktop\мамино\Назарова для училища искусств\шрифтовая композиция\шрифтовая композиция\fileSnuK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97" y="260648"/>
            <a:ext cx="3564133" cy="3471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аталия\Desktop\мамино\Назарова для училища искусств\шрифтовая композиция\шрифтовая композиция\post-422545-12417667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075" y="620688"/>
            <a:ext cx="3709931" cy="5373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Наталия\Desktop\мамино\Назарова для училища искусств\шрифтовая композиция\шрифтовая композиция\post-422545-1241766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0467"/>
            <a:ext cx="3816424" cy="2652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5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ия\Desktop\мамино\Назарова для училища искусств\шрифтовая композиция\шрифтовая композиция\f_4926d309479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5818"/>
            <a:ext cx="3522617" cy="4903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Наталия\Desktop\мамино\Назарова для училища искусств\шрифтовая композиция\шрифтовая композиция\shriftovaja-kompozicija-kop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240" y="815818"/>
            <a:ext cx="3401738" cy="4898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07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ия\Desktop\мамино\Назарова для училища искусств\шрифтовая композиция\шрифтовая композиция\file0YGlV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027892" cy="5013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Наталия\Desktop\мамино\Назарова для училища искусств\шрифтовая композиция\шрифтовая композиция\sm_f_49778ba496f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0098"/>
            <a:ext cx="3240360" cy="4662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84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ия\Desktop\мамино\Назарова для училища искусств\шрифтовая композиция\шрифтовая композиция\DSC03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3832"/>
            <a:ext cx="7533674" cy="5650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6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лия\Desktop\мамино\Назарова для училища искусств\шрифтовая композиция\шрифтовая композиция\DSC03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289074" cy="5466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87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ия\Desktop\мамино\Назарова для училища искусств\шрифтовая композиция\шрифтовая композиция\DSC03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642088" cy="4981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8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талия\Desktop\мамино\Назарова для училища искусств\шрифтовая композиция\шрифтовая композиция\DSC03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464300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76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талия\Desktop\мамино\Назарова для училища искусств\шрифтовая композиция\шрифтовая композиция\DSC03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776863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4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51920" y="764704"/>
            <a:ext cx="4104456" cy="58842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Шрифтовая композиция – сочетание шрифта и художественного образа, который, будучи визуально узнаваемым, позволяет зрителю не только увидеть, но и почувствовать содержание, заключенное в логическую словесную форму.</a:t>
            </a:r>
            <a:endParaRPr lang="ru-RU" sz="2400" dirty="0"/>
          </a:p>
        </p:txBody>
      </p:sp>
      <p:pic>
        <p:nvPicPr>
          <p:cNvPr id="1026" name="Picture 2" descr="C:\Users\Наталия\Desktop\мамино\Назарова для училища искусств\шрифтовая композиция\шрифтовая композиция\_1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3325"/>
            <a:ext cx="3162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6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ия\Desktop\мамино\Назарова для училища искусств\шрифтовая композиция\шрифтовая композиция\DSC03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665"/>
            <a:ext cx="4247095" cy="5662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Наталия\Desktop\мамино\Назарова для училища искусств\шрифтовая композиция\шрифтовая композиция\DSC03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040" y="372976"/>
            <a:ext cx="4164127" cy="5552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34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1796094"/>
          </a:xfrm>
        </p:spPr>
        <p:txBody>
          <a:bodyPr/>
          <a:lstStyle/>
          <a:p>
            <a:r>
              <a:rPr lang="ru-RU" sz="3200" dirty="0" smtClean="0"/>
              <a:t>Задание: выполнить шрифтовую композицию, используя разработанные гарнитуры шрифтов.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204" y="2499332"/>
            <a:ext cx="7620000" cy="4195935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Творческая работа заключается в самостоятельном выборе темы и подборе словесной формы из числа пословиц, поговорок, кратких содержательных фраз, крылатых выражений, на основе которых разрабатывается сюжет будущей композиции.</a:t>
            </a:r>
          </a:p>
          <a:p>
            <a:pPr marL="114300" indent="0">
              <a:buNone/>
            </a:pPr>
            <a:r>
              <a:rPr lang="ru-RU" dirty="0" smtClean="0"/>
              <a:t>Творческий замысел композиции должен отвечать смысловому содержанию словесной логической формы и стать его воплощением в художественно-графической произведении.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52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4162"/>
          </a:xfrm>
        </p:spPr>
        <p:txBody>
          <a:bodyPr/>
          <a:lstStyle/>
          <a:p>
            <a:r>
              <a:rPr lang="ru-RU" sz="3200" dirty="0" smtClean="0"/>
              <a:t>Принципы построения изобразительно-шрифтовой композиции.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628800"/>
            <a:ext cx="8608423" cy="48245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Единство шрифта </a:t>
            </a:r>
            <a:r>
              <a:rPr lang="ru-RU" sz="2400" dirty="0"/>
              <a:t>и </a:t>
            </a:r>
            <a:r>
              <a:rPr lang="ru-RU" sz="2400" dirty="0" smtClean="0"/>
              <a:t>изображения (буквы </a:t>
            </a:r>
            <a:r>
              <a:rPr lang="ru-RU" sz="2400" dirty="0"/>
              <a:t>в своем написании несут единое с изображением выразительно-стилевое </a:t>
            </a:r>
            <a:r>
              <a:rPr lang="ru-RU" sz="2400" dirty="0" smtClean="0"/>
              <a:t>начало);</a:t>
            </a:r>
          </a:p>
          <a:p>
            <a:r>
              <a:rPr lang="ru-RU" sz="2400" dirty="0" smtClean="0"/>
              <a:t>Читаемость (неудобочитаемые шрифты </a:t>
            </a:r>
            <a:r>
              <a:rPr lang="ru-RU" sz="2400" dirty="0"/>
              <a:t>можно использовать лишь для создания </a:t>
            </a:r>
            <a:r>
              <a:rPr lang="ru-RU" sz="2400" dirty="0" smtClean="0"/>
              <a:t>спецэффектов);</a:t>
            </a:r>
          </a:p>
          <a:p>
            <a:r>
              <a:rPr lang="ru-RU" sz="2400" dirty="0" smtClean="0"/>
              <a:t>Уместность;</a:t>
            </a:r>
          </a:p>
          <a:p>
            <a:r>
              <a:rPr lang="ru-RU" sz="2400" dirty="0" smtClean="0"/>
              <a:t>Гармоничность (смешение шрифтов </a:t>
            </a:r>
            <a:r>
              <a:rPr lang="ru-RU" sz="2400" dirty="0"/>
              <a:t>приводит к дисгармонии и ощущению </a:t>
            </a:r>
            <a:r>
              <a:rPr lang="ru-RU" sz="2400" dirty="0" smtClean="0"/>
              <a:t>хаоса);</a:t>
            </a:r>
          </a:p>
          <a:p>
            <a:r>
              <a:rPr lang="ru-RU" sz="2400" dirty="0" smtClean="0"/>
              <a:t>Акцент (акцент </a:t>
            </a:r>
            <a:r>
              <a:rPr lang="ru-RU" sz="2400" dirty="0"/>
              <a:t>может быть достигнут за счет </a:t>
            </a:r>
            <a:r>
              <a:rPr lang="ru-RU" sz="2400" dirty="0" smtClean="0"/>
              <a:t>контраста);</a:t>
            </a:r>
          </a:p>
          <a:p>
            <a:r>
              <a:rPr lang="ru-RU" sz="2400" dirty="0" smtClean="0"/>
              <a:t>Главный композиционный элемент – сам шрифт и его написание.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644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7" y="476671"/>
            <a:ext cx="4176464" cy="5845751"/>
          </a:xfrm>
        </p:spPr>
        <p:txBody>
          <a:bodyPr/>
          <a:lstStyle/>
          <a:p>
            <a:r>
              <a:rPr lang="ru-RU" sz="2400" dirty="0"/>
              <a:t>Один из способов тесного слияния шрифта с изображением, носит название "</a:t>
            </a:r>
            <a:r>
              <a:rPr lang="ru-RU" sz="2400" dirty="0" err="1"/>
              <a:t>каллиграмма</a:t>
            </a:r>
            <a:r>
              <a:rPr lang="ru-RU" sz="2400" dirty="0"/>
              <a:t>". Это в некотором роде графическая игра, заставляющая текст ложиться в рамки очертания рисунка и своим расположением создавать иллюстрацию.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176464" cy="5036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86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ия\Desktop\мамино\Назарова для училища искусств\шрифтовая композиция\шрифтовая композиция\6a0797bd47b87dc3be8003ef19a1a39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73" y="692695"/>
            <a:ext cx="3756600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ия\Desktop\мамино\Назарова для училища искусств\шрифтовая композиция\шрифтовая композиция\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59956"/>
            <a:ext cx="3670394" cy="5194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79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ия\Desktop\мамино\Назарова для училища искусств\шрифтовая композиция\textart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6978"/>
            <a:ext cx="3519923" cy="469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ия\Desktop\мамино\Назарова для училища искусств\шрифтовая композиция\textart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7437" y="906978"/>
            <a:ext cx="3674152" cy="4617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6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ия\Desktop\мамино\Назарова для училища искусств\шрифтовая композиция\graffiti-lettering-sty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8541190" cy="3741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76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ия\Desktop\мамино\Назарова для училища искусств\шрифтовая композиция\шрифтовая композиция\2136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4480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ия\Desktop\мамино\Назарова для училища искусств\шрифтовая композиция\razn_k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219667" cy="52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30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ия\Desktop\мамино\Назарова для училища искусств\шрифтовая композиция\шрифтовая композиция\20983093138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24" y="487625"/>
            <a:ext cx="4255742" cy="5636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талия\Desktop\мамино\Назарова для училища искусств\шрифтовая композиция\шрифтовая композиция\artlib_gallery-51240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9846"/>
            <a:ext cx="3764549" cy="4492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09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79</TotalTime>
  <Words>194</Words>
  <Application>Microsoft Office PowerPoint</Application>
  <PresentationFormat>On-screen Show (4:3)</PresentationFormat>
  <Paragraphs>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Соседство</vt:lpstr>
      <vt:lpstr>Шрифтовая композиция</vt:lpstr>
      <vt:lpstr>Slide 2</vt:lpstr>
      <vt:lpstr>Принципы построения изобразительно-шрифтовой композиции.</vt:lpstr>
      <vt:lpstr>Один из способов тесного слияния шрифта с изображением, носит название "каллиграмма". Это в некотором роде графическая игра, заставляющая текст ложиться в рамки очертания рисунка и своим расположением создавать иллюстрацию.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Задание: выполнить шрифтовую композицию, используя разработанные гарнитуры шрифтов.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Шрифтовая композиция</dc:title>
  <dc:creator>Наталия</dc:creator>
  <cp:lastModifiedBy>Windows User</cp:lastModifiedBy>
  <cp:revision>8</cp:revision>
  <dcterms:created xsi:type="dcterms:W3CDTF">2013-01-24T07:37:12Z</dcterms:created>
  <dcterms:modified xsi:type="dcterms:W3CDTF">2018-02-15T22:01:36Z</dcterms:modified>
</cp:coreProperties>
</file>