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335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8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928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012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3100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226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579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031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534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481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08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B7F6E8C0-E25C-43D8-95D4-BDFF46650E3E}" type="datetimeFigureOut">
              <a:rPr lang="ru-RU" smtClean="0"/>
              <a:t>21.01.2022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0B2D11EA-D0D0-4F87-AF2C-1C4594D95F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77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Лекция </a:t>
            </a:r>
            <a:r>
              <a:rPr lang="ru-RU" dirty="0" smtClean="0"/>
              <a:t>№</a:t>
            </a:r>
            <a:r>
              <a:rPr lang="ru-RU" dirty="0" smtClean="0"/>
              <a:t>6 </a:t>
            </a:r>
            <a:r>
              <a:rPr lang="ru-RU" dirty="0"/>
              <a:t>«Структура платы за содержание и ремонт общего </a:t>
            </a:r>
            <a:r>
              <a:rPr lang="ru-RU" dirty="0" smtClean="0"/>
              <a:t>имущества»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23421" y="5466121"/>
            <a:ext cx="2199713" cy="123989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МДК 02.01.02 «Состав и состояние общего имущества МКД»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734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Размер </a:t>
            </a:r>
            <a:r>
              <a:rPr lang="ru-RU" dirty="0"/>
              <a:t>платы за содержание и ремонт жилого помещения определяется: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000" b="1" dirty="0"/>
              <a:t> - на общем собрании собственников помещений (если в доме не созданы ТСЖ и кооперативы). Размер платы определяется с учетом предложений управляющей организации и устанавливается на срок не менее чем 1 год; </a:t>
            </a:r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 - органами местного самоуправления(если собственники не установили такой размер на общем собрании).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7375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>Плата за жилое помещение и коммунальные услуги для нанимателя жилого помещения, занимаемого по договору социального найма или договору найма жилого помещения государственного или муниципального жилищного фонда, включает в себя: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1) плату за пользование жилым помещением (плата за наем);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плату за содержание жилого помещения, включающую в себя плату за услуги, работы по управлению многоквартирным домом, за содержание и текущий ремонт общего имущества в многоквартирном доме, а также за холодную воду, горячую воду, электрическую энергию, потребляемые при использовании и содержании общего имущества в многоквартирном доме, за отведение сточных вод в целях содержания общего имущества в многоквартирном доме (далее также - коммунальные ресурсы, потребляемые при использовании и содержании общего имущества в многоквартирном доме). Капитальный ремонт общего имущества в многоквартирном доме проводится за счет собственника жилищного фонда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/>
              <a:t>3) плату за коммунальные услуги.</a:t>
            </a:r>
          </a:p>
        </p:txBody>
      </p:sp>
    </p:spTree>
    <p:extLst>
      <p:ext uri="{BB962C8B-B14F-4D97-AF65-F5344CB8AC3E}">
        <p14:creationId xmlns:p14="http://schemas.microsoft.com/office/powerpoint/2010/main" val="564014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dirty="0"/>
              <a:t>Плата за жилое помещение и коммунальные услуги для нанимателя жилого помещения по договору найма жилого помещения жилищного фонда социального использования включает в себя: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1) плату за наем жилого </a:t>
            </a:r>
            <a:r>
              <a:rPr lang="ru-RU" dirty="0" smtClean="0"/>
              <a:t>помещения;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2) плату за коммунальные услуги.</a:t>
            </a:r>
          </a:p>
        </p:txBody>
      </p:sp>
    </p:spTree>
    <p:extLst>
      <p:ext uri="{BB962C8B-B14F-4D97-AF65-F5344CB8AC3E}">
        <p14:creationId xmlns:p14="http://schemas.microsoft.com/office/powerpoint/2010/main" val="46776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/>
              <a:t>Плата за жилое помещение и коммунальные услуги для собственника помещения в многоквартирном доме включает в себя: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1) плату за содержание жилого помещения, включающую в себя плату за услуги, работы по управлению многоквартирным домом, за содержание и текущий ремонт общего имущества в многоквартирном доме, за коммунальные ресурсы, потребляемые при использовании и содержании общего имущества в многоквартирном доме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взнос на капитальный ремонт</a:t>
            </a:r>
            <a:r>
              <a:rPr lang="ru-RU" dirty="0" smtClean="0"/>
              <a:t>;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3) </a:t>
            </a:r>
            <a:r>
              <a:rPr lang="ru-RU" dirty="0" smtClean="0"/>
              <a:t>плату </a:t>
            </a:r>
            <a:r>
              <a:rPr lang="ru-RU" dirty="0"/>
              <a:t>за коммунальные </a:t>
            </a:r>
            <a:r>
              <a:rPr lang="ru-RU" dirty="0" smtClean="0"/>
              <a:t>услуги.</a:t>
            </a:r>
          </a:p>
        </p:txBody>
      </p:sp>
    </p:spTree>
    <p:extLst>
      <p:ext uri="{BB962C8B-B14F-4D97-AF65-F5344CB8AC3E}">
        <p14:creationId xmlns:p14="http://schemas.microsoft.com/office/powerpoint/2010/main" val="3752481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Собственники </a:t>
            </a:r>
            <a:r>
              <a:rPr lang="ru-RU" dirty="0"/>
              <a:t>жилых домов несут расходы на их содержание и ремонт, а также оплачивают коммунальные услуги в соответствии с договорами, заключенными, в том числе в электронной форме с использованием системы, с лицами, осуществляющими соответствующие виды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40292691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Плата </a:t>
            </a:r>
            <a:r>
              <a:rPr lang="ru-RU" dirty="0"/>
              <a:t>за коммунальные услуги включает в себя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отходами.</a:t>
            </a:r>
          </a:p>
        </p:txBody>
      </p:sp>
    </p:spTree>
    <p:extLst>
      <p:ext uri="{BB962C8B-B14F-4D97-AF65-F5344CB8AC3E}">
        <p14:creationId xmlns:p14="http://schemas.microsoft.com/office/powerpoint/2010/main" val="739190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случае непосредственного управления многоквартирным домом собственниками помещений в многоквартирном доме, в случаях, если собственниками помещений в многоквартирном доме не выбран способ управления таким домом или выбранный способ управления не реализован, плата за коммунальные услуги включает в себя плату за холодную воду, горячую воду, электрическую энергию, тепловую энергию, газ, бытовой газ в баллонах, твердое топливо при наличии печного отопления, плату за отведение сточных вод, обращение с твердыми коммунальными отходами, в том числе плату за коммунальные ресурсы, потребляемые при использовании и содержании общего имущества в многоквартирном доме.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9309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В </a:t>
            </a:r>
            <a:r>
              <a:rPr lang="ru-RU" dirty="0"/>
              <a:t>субъекте Российской Федерации - городе федерального значения Москве устанавливаются особенности включения в плату за содержание жилого помещения расходов на оплату коммунальных ресурсов, потребляемых при использовании и содержании общего имущества в многоквартирном доме.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715275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36</TotalTime>
  <Words>339</Words>
  <Application>Microsoft Office PowerPoint</Application>
  <PresentationFormat>Широкоэкранный</PresentationFormat>
  <Paragraphs>21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Corbel</vt:lpstr>
      <vt:lpstr>Gill Sans MT</vt:lpstr>
      <vt:lpstr>Parcel</vt:lpstr>
      <vt:lpstr>Лекция №6 «Структура платы за содержание и ремонт общего имущества»</vt:lpstr>
      <vt:lpstr> Размер платы за содержание и ремонт жилого помещения определяется: </vt:lpstr>
      <vt:lpstr>Плата за жилое помещение и коммунальные услуги для нанимателя жилого помещения, занимаемого по договору социального найма или договору найма жилого помещения государственного или муниципального жилищного фонда, включает в себя:</vt:lpstr>
      <vt:lpstr>Плата за жилое помещение и коммунальные услуги для нанимателя жилого помещения по договору найма жилого помещения жилищного фонда социального использования включает в себя:</vt:lpstr>
      <vt:lpstr>Плата за жилое помещение и коммунальные услуги для собственника помещения в многоквартирном доме включает в себя: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№5 «Пользование общим имуществом МКД»</dc:title>
  <dc:creator>Пользователь Windows</dc:creator>
  <cp:lastModifiedBy>Пользователь Windows</cp:lastModifiedBy>
  <cp:revision>4</cp:revision>
  <dcterms:created xsi:type="dcterms:W3CDTF">2022-01-21T10:33:07Z</dcterms:created>
  <dcterms:modified xsi:type="dcterms:W3CDTF">2022-01-21T11:34:27Z</dcterms:modified>
</cp:coreProperties>
</file>