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6" r:id="rId4"/>
    <p:sldId id="257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94660"/>
  </p:normalViewPr>
  <p:slideViewPr>
    <p:cSldViewPr>
      <p:cViewPr varScale="1">
        <p:scale>
          <a:sx n="87" d="100"/>
          <a:sy n="87" d="100"/>
        </p:scale>
        <p:origin x="-13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348880"/>
            <a:ext cx="7772400" cy="4267200"/>
          </a:xfrm>
        </p:spPr>
        <p:txBody>
          <a:bodyPr/>
          <a:lstStyle/>
          <a:p>
            <a:r>
              <a:rPr lang="ru-RU" dirty="0">
                <a:effectLst/>
              </a:rPr>
              <a:t>Гигиенические требования к внутренней отделке помещений.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271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408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В помещениях с «сухим» режимом (палаты, холлы, вестибюли, кабинеты врачей, административные помещения, столовые, физиотерапевтические и другие </a:t>
            </a:r>
            <a:r>
              <a:rPr lang="ru-RU" b="1" dirty="0" smtClean="0">
                <a:solidFill>
                  <a:schemeClr val="tx1"/>
                </a:solidFill>
              </a:rPr>
              <a:t>лечебно-диагностические </a:t>
            </a:r>
            <a:r>
              <a:rPr lang="ru-RU" b="1" dirty="0">
                <a:solidFill>
                  <a:schemeClr val="tx1"/>
                </a:solidFill>
              </a:rPr>
              <a:t>кабинеты</a:t>
            </a:r>
            <a:r>
              <a:rPr lang="ru-RU" b="1" dirty="0" smtClean="0">
                <a:solidFill>
                  <a:schemeClr val="tx1"/>
                </a:solidFill>
              </a:rPr>
              <a:t>):</a:t>
            </a:r>
          </a:p>
          <a:p>
            <a:r>
              <a:rPr lang="ru-RU" dirty="0">
                <a:solidFill>
                  <a:srgbClr val="0070C0"/>
                </a:solidFill>
              </a:rPr>
              <a:t>Стены рекомендуется покрывать водостойкими покрытиями. В местах установки раковин и другого оборудования, эксплуатация которого снизана с увлажнением стен, следует предусматривать отделку стены плиткой.</a:t>
            </a:r>
          </a:p>
          <a:p>
            <a:r>
              <a:rPr lang="ru-RU" dirty="0">
                <a:solidFill>
                  <a:srgbClr val="0070C0"/>
                </a:solidFill>
              </a:rPr>
              <a:t>Потолки можно красить известковой или водоэмульсионной краской. Применение подвесных потолков допускается только в помещениях, не требующих соблюдения асептики и антисептики.</a:t>
            </a:r>
          </a:p>
          <a:p>
            <a:r>
              <a:rPr lang="ru-RU" dirty="0">
                <a:solidFill>
                  <a:srgbClr val="0070C0"/>
                </a:solidFill>
              </a:rPr>
              <a:t>Полы должны быть изготовлены из материалов, обладающих повышенными теплоизоляционными свойствами.</a:t>
            </a:r>
          </a:p>
          <a:p>
            <a:r>
              <a:rPr lang="ru-RU" dirty="0">
                <a:solidFill>
                  <a:srgbClr val="0070C0"/>
                </a:solidFill>
              </a:rPr>
              <a:t>В вестибюлях полы должны быть устойчивы к механическому воздействию, поэтому следует применять</a:t>
            </a:r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прочные строительные материалы - плитку, мрамор.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470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7499176" cy="1123528"/>
          </a:xfrm>
        </p:spPr>
        <p:txBody>
          <a:bodyPr/>
          <a:lstStyle/>
          <a:p>
            <a:r>
              <a:rPr lang="ru-RU" dirty="0">
                <a:effectLst/>
              </a:rPr>
              <a:t> </a:t>
            </a:r>
            <a:r>
              <a:rPr lang="ru-RU" sz="3200" dirty="0">
                <a:effectLst/>
              </a:rPr>
              <a:t>Требования к внутренней отделке помещений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4.1 Для внутренней отделки используются материалы в соответствии с функциональным назначением помещений.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4.2 Поверхность стен, полов и потолков помещений должна быть гладкой, без дефектов, легкодоступной для влажной уборки и устойчивой к обработке моющими и дезинфицирующими средствами. При использовании панелей их конструкция также должна обеспечивать гладкую поверхность.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4.3 Покрытие пола должно плотно прилегать к основанию. Сопряжение стен и полов должно иметь закругленное сечение, стыки должны быть герметичными. При использовании линолеумных покрытий края линолеума у стен могут быть подведены под плинтуса или возведены на стены. Швы, примыкающих друг к другу листов линолеума, должны быть пропаяны.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82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Ð¾Ð»ÑÐ½Ð¸ÑÐ½Ð°Ñ Ð³Ð¸Ð³Ð¸ÐµÐ½Ð° - Ð¿ÑÐµÐ·ÐµÐ½ÑÐ°ÑÐ¸Ñ Ð¾Ð½Ð»Ð°Ð¹Ð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7883139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26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5721499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 вестибюлях полы должны быть устойчивы к механическому воздействию (мраморная крошка, мрамор, мозаичные полы и другие).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Полы в операционных, наркозных, родовых и других аналогичных помещениях должны быть антистатическими.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Полы в вентиляционных камерах должны иметь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непылеобразующее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покрытие.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4.4 В помещениях классов чистоты А и Б покрытия стен на всю высоту помещений и потолка должны быть гладкими, влагостойкими, устойчивыми к применению моющих и дезинфицирующих средств.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4.5 В помещениях с влажностным режимом (душевых, ванных залах и пр.), в «грязных» помещениях (помещения разборки и хранения грязного белья, временного хранения отходов и других) отделка должна обеспечивать влагостойкость на всю высоту помещения. Для покрытия пола следует применять водонепроницаемые материалы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30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579296" cy="6009531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4.6 В местах установки раковин и других санитарных приборов, а также оборудования, эксплуатация которого связана с возможным увлажнением стен и перегородок, следует предусматривать отделку последних керамической плиткой или другими влагостойкими материалами на высоту 1,6 м от пола и на ширину не менее 20 см от оборудования и приборов с каждой стороны.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4.7 Допускается применение подвесных, натяжных, подшивных и других видов потолков, обеспечивающих гладкость поверхности и возможность проведения их влажной очистки и дезинфекции.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87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9043934" cy="1600200"/>
          </a:xfrm>
        </p:spPr>
        <p:txBody>
          <a:bodyPr/>
          <a:lstStyle/>
          <a:p>
            <a:r>
              <a:rPr lang="ru-RU" sz="2400" dirty="0">
                <a:effectLst/>
              </a:rPr>
              <a:t>Гигиенические требования к внутренней отделке помещений уз, отделка помещений с «сухим» и «влажным» режимом.</a:t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Внутренняя отделка помещений организаций здравоохранения должна соответствовать следующим требованиям: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должна выполняться в соответствии с функциональным назначением помещений организаций здравоохранения;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должны использоваться материалы, соответствующие требованиям ТНПА.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Стены и полы помещений организаций здравоохранения должны соответствовать следующим требованиям: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должны быть ровными, гладкими и без щелей;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должны выполняться из влагонепроницаемых материалов, устойчивых к моющим средствам и средствам дезинфекции, соответствующим требованиям ТНПА.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790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 организациях здравоохранения в местах установки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санит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.-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технич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. приборов, а также оборудования, эксплуатация которого предусматривает влажный режим, должна выполняться отделка стен влагостойкими материалами на высоту не менее 1,6 м от пола и на ширину не менее 0,2 м от оборудования и санитарно-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технич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. приборов с каждой стороны.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Покрытия полов в организациях здравоохранения должны быть изготовлены из материалов, обладающих повышенными теплоизоляционными свойствами.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Полы в операционных, наркозных, в индивидуальных родовых палатах и в родильных залах организаций здравоохранения должны быть антистатические.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22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При применении подвесных потолков различных конструкций в организациях здравоохранения должно осуществляться соблюдение противоэпидемического и дезинфекционного режимов помещений. Применение подвесных потолков в туберкулезных и инфекционных больницах должно быть только в административных зданиях.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Конструкции и материалы подвесных потолков должны обеспечивать герметичность и возможность проведения их влажной уборки и дезинфекции.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894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363272" cy="60095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В помещениях с «влажным» режимом работы - в ванных, душевых, санитарных узлах, клизменных, помещениях для разборки грязного белья, а также в помещениях, где проводится влажная текущая дезинфекция (операционные, перевязочные, родовые, предоперационные, </a:t>
            </a:r>
            <a:r>
              <a:rPr lang="ru-RU" b="1" dirty="0" smtClean="0">
                <a:solidFill>
                  <a:schemeClr val="tx1"/>
                </a:solidFill>
              </a:rPr>
              <a:t>наркозные</a:t>
            </a:r>
            <a:r>
              <a:rPr lang="ru-RU" b="1" dirty="0">
                <a:solidFill>
                  <a:schemeClr val="tx1"/>
                </a:solidFill>
              </a:rPr>
              <a:t>, процедурные</a:t>
            </a:r>
            <a:r>
              <a:rPr lang="ru-RU" b="1" dirty="0" smtClean="0">
                <a:solidFill>
                  <a:schemeClr val="tx1"/>
                </a:solidFill>
              </a:rPr>
              <a:t>):</a:t>
            </a:r>
          </a:p>
          <a:p>
            <a:r>
              <a:rPr lang="ru-RU" dirty="0">
                <a:solidFill>
                  <a:srgbClr val="002060"/>
                </a:solidFill>
              </a:rPr>
              <a:t>Стены следует облицовывать водостойкими материалами (плиткой) на полную высоту.</a:t>
            </a:r>
          </a:p>
          <a:p>
            <a:r>
              <a:rPr lang="ru-RU" dirty="0">
                <a:solidFill>
                  <a:srgbClr val="002060"/>
                </a:solidFill>
              </a:rPr>
              <a:t>Потолки в помещениях с "влажным" режимом должны быть без щелей и стыков и иметь водостойкие покрытия (окраску).</a:t>
            </a:r>
          </a:p>
          <a:p>
            <a:r>
              <a:rPr lang="ru-RU" dirty="0">
                <a:solidFill>
                  <a:srgbClr val="002060"/>
                </a:solidFill>
              </a:rPr>
              <a:t>Полы в операционных, наркозных, родовых и других аналогичных помещениях должны быть из водонепроницаемых материалов, а также безыскровые, антистатические.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225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758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Гигиенические требования к внутренней отделке помещений. </vt:lpstr>
      <vt:lpstr> Требования к внутренней отделке помещений </vt:lpstr>
      <vt:lpstr>Презентация PowerPoint</vt:lpstr>
      <vt:lpstr>Презентация PowerPoint</vt:lpstr>
      <vt:lpstr>Презентация PowerPoint</vt:lpstr>
      <vt:lpstr>Гигиенические требования к внутренней отделке помещений уз, отделка помещений с «сухим» и «влажным» режимом.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Гигиенические требования к внутренней отделке помещений. </dc:title>
  <dc:creator>Дима Князев</dc:creator>
  <cp:lastModifiedBy>Дмитрий</cp:lastModifiedBy>
  <cp:revision>2</cp:revision>
  <dcterms:created xsi:type="dcterms:W3CDTF">2023-01-28T12:49:02Z</dcterms:created>
  <dcterms:modified xsi:type="dcterms:W3CDTF">2023-02-26T20:06:14Z</dcterms:modified>
</cp:coreProperties>
</file>