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3" r:id="rId4"/>
    <p:sldId id="279" r:id="rId5"/>
    <p:sldId id="274" r:id="rId6"/>
    <p:sldId id="277" r:id="rId7"/>
    <p:sldId id="278" r:id="rId8"/>
    <p:sldId id="282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2852"/>
            <a:ext cx="7772400" cy="1470025"/>
          </a:xfrm>
        </p:spPr>
        <p:txBody>
          <a:bodyPr/>
          <a:lstStyle/>
          <a:p>
            <a:r>
              <a:rPr lang="ru-RU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Занимательная математика</a:t>
            </a:r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7000924" cy="3286148"/>
          </a:xfrm>
        </p:spPr>
        <p:txBody>
          <a:bodyPr>
            <a:normAutofit/>
          </a:bodyPr>
          <a:lstStyle/>
          <a:p>
            <a:r>
              <a:rPr lang="ru-RU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Алгебра и начала математического анализа, 11 класс.</a:t>
            </a:r>
          </a:p>
          <a:p>
            <a:endParaRPr lang="ru-RU" sz="1600" b="1" cap="all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4214818"/>
            <a:ext cx="50006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Урок на тему: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Вычисление площадей</a:t>
            </a:r>
          </a:p>
          <a:p>
            <a:pPr algn="ctr"/>
            <a:r>
              <a:rPr lang="ru-RU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 помощью интеграла.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Рисунок 23" descr="6546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628" y="3929066"/>
            <a:ext cx="3945436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	Давайте рассмотрим произвольную фигуру, которая ограничена сверху графиком функции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и снизу графиком функции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), а так же прямыми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Так же стоит учесть, что на отрезке [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] выполняется неравенство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)≥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" name="Рисунок 57" descr="6546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1849199" y="3212976"/>
            <a:ext cx="5302758" cy="2497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До сих пор мы вычисляли площади фигур, которые были расположены выше оси абсцисс. Давайте нашу фигуру параллельно перенесем на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единиц вверх, площадь фигуры от такой операции не изменится, изменится только общий вид заданных функций. Сверху наша фигура будет ограничена функцией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снизу не трудно догадаться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9" name="Рисунок 48" descr="C:\Users\апачай\Desktop\Презентации\11 класс\Первообразная\32545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143248"/>
            <a:ext cx="550072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Площадь требуемой фигуры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можно вычислить как разность двух площадей двух фигур: первая фигура ограничена прямыми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осью абсцисс и функцией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обозначим как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1.  Вторая фигура ограничена прямыми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осью абсцисс и функцией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)+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, обозначим как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2.  Тогда </a:t>
            </a: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000372"/>
            <a:ext cx="2249794" cy="928694"/>
          </a:xfrm>
          <a:prstGeom prst="rect">
            <a:avLst/>
          </a:prstGeom>
          <a:noFill/>
        </p:spPr>
      </p:pic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3000372"/>
            <a:ext cx="2262874" cy="928694"/>
          </a:xfrm>
          <a:prstGeom prst="rect">
            <a:avLst/>
          </a:prstGeom>
          <a:noFill/>
        </p:spPr>
      </p:pic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2266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500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11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00504"/>
            <a:ext cx="7215238" cy="2669415"/>
          </a:xfrm>
          <a:prstGeom prst="rect">
            <a:avLst/>
          </a:prstGeom>
          <a:noFill/>
        </p:spPr>
      </p:pic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0" y="273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0" y="121442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/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Площадь фигуры ограниченной прямыми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и графиками функций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 и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непрерывных на отрезке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], и таких, что для любого х из отрезка [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] выполняется неравенство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g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)≤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), вычисляется по формуле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428868"/>
            <a:ext cx="2591891" cy="10001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6" name="Рисунок 65" descr="6546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1571604" y="3643314"/>
            <a:ext cx="6000792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Вычислить площадь фигуры, ограниченной линиями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Построим графики наших функций на одной координатной плоскости.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Ответ: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2705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478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21" name="Picture 2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571612"/>
            <a:ext cx="3286148" cy="678333"/>
          </a:xfrm>
          <a:prstGeom prst="rect">
            <a:avLst/>
          </a:prstGeom>
          <a:noFill/>
        </p:spPr>
      </p:pic>
      <p:sp>
        <p:nvSpPr>
          <p:cNvPr id="8223" name="Rectangle 31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5" name="Рисунок 94" descr="567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4786314" y="2928934"/>
            <a:ext cx="4242054" cy="3327439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0" y="3000372"/>
            <a:ext cx="46434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Сверху наша фигура ограничена графиком функции 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Снизу наша фигура ограничена графиком функции</a:t>
            </a:r>
          </a:p>
          <a:p>
            <a:pPr algn="just"/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mtClean="0">
                <a:latin typeface="Arial" pitchFamily="34" charset="0"/>
                <a:cs typeface="Arial" pitchFamily="34" charset="0"/>
              </a:rPr>
              <a:t>Воспользуемся формулой вычисления площадей:</a:t>
            </a:r>
          </a:p>
          <a:p>
            <a:endParaRPr lang="ru-RU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286124"/>
            <a:ext cx="785818" cy="357190"/>
          </a:xfrm>
          <a:prstGeom prst="rect">
            <a:avLst/>
          </a:prstGeom>
          <a:noFill/>
        </p:spPr>
      </p:pic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1" y="4143380"/>
            <a:ext cx="511179" cy="500066"/>
          </a:xfrm>
          <a:prstGeom prst="rect">
            <a:avLst/>
          </a:prstGeom>
          <a:noFill/>
        </p:spPr>
      </p:pic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236" name="Picture 4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7" y="5286388"/>
            <a:ext cx="3449435" cy="714380"/>
          </a:xfrm>
          <a:prstGeom prst="rect">
            <a:avLst/>
          </a:prstGeom>
          <a:noFill/>
        </p:spPr>
      </p:pic>
      <p:sp>
        <p:nvSpPr>
          <p:cNvPr id="823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39" name="Rectangle 47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42" name="Rectangle 5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243" name="Rectangle 51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45" name="Rectangle 5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44" name="Picture 5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072206"/>
            <a:ext cx="4717009" cy="357190"/>
          </a:xfrm>
          <a:prstGeom prst="rect">
            <a:avLst/>
          </a:prstGeom>
          <a:noFill/>
        </p:spPr>
      </p:pic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47" name="Picture 5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6429396"/>
            <a:ext cx="1657362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Вычислить площадь фигуры, ограниченной линиями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Решение.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 Построим графики наших функций.</a:t>
            </a: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График первой функции - парабола, ее вершину легко найти, прировняв уравнение производной к нулю 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Вычислим значение самой функции в вершине </a:t>
            </a: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Дальше график параболы легко построить по точкам.</a:t>
            </a:r>
          </a:p>
          <a:p>
            <a:pPr algn="just"/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smtClean="0">
                <a:latin typeface="Arial" pitchFamily="34" charset="0"/>
                <a:cs typeface="Arial" pitchFamily="34" charset="0"/>
              </a:rPr>
              <a:t>	График второй функции – прямая. Такие графики мы умеем легко строить.</a:t>
            </a:r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1643050"/>
            <a:ext cx="3086122" cy="357190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214686"/>
            <a:ext cx="3357586" cy="357190"/>
          </a:xfrm>
          <a:prstGeom prst="rect">
            <a:avLst/>
          </a:prstGeom>
          <a:noFill/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214686"/>
            <a:ext cx="1257309" cy="357190"/>
          </a:xfrm>
          <a:prstGeom prst="rect">
            <a:avLst/>
          </a:prstGeom>
          <a:noFill/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3214686"/>
            <a:ext cx="842968" cy="357190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43380"/>
            <a:ext cx="6823758" cy="428628"/>
          </a:xfrm>
          <a:prstGeom prst="rect">
            <a:avLst/>
          </a:prstGeom>
          <a:noFill/>
        </p:spPr>
      </p:pic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214422"/>
            <a:ext cx="9001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smtClean="0"/>
              <a:t>	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Оба графика построим на одной координатной плоскости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Площадь требуемой фигуры закрашена. Давайте вычислим ее.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038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3209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9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7" name="Рисунок 96" descr="356789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2857488" y="1571612"/>
            <a:ext cx="3143272" cy="2714644"/>
          </a:xfrm>
          <a:prstGeom prst="rect">
            <a:avLst/>
          </a:prstGeom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714884"/>
            <a:ext cx="4295775" cy="676275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357826"/>
            <a:ext cx="4943475" cy="676275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6143644"/>
            <a:ext cx="4524375" cy="438150"/>
          </a:xfrm>
          <a:prstGeom prst="rect">
            <a:avLst/>
          </a:prstGeom>
          <a:noFill/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1809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Определенный интеграл.</a:t>
            </a: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0" y="1785926"/>
            <a:ext cx="90011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smtClean="0"/>
              <a:t>	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Задачи для самостоятельного решения.</a:t>
            </a:r>
          </a:p>
          <a:p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1. Вычислить площадь фигуры, ограниченной линиями</a:t>
            </a: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endParaRPr lang="ru-RU" sz="2000" smtClean="0">
              <a:latin typeface="Arial" pitchFamily="34" charset="0"/>
              <a:cs typeface="Arial" pitchFamily="34" charset="0"/>
            </a:endParaRP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2.</a:t>
            </a:r>
            <a:r>
              <a:rPr lang="ru-RU" sz="2000" smtClean="0"/>
              <a:t> </a:t>
            </a:r>
            <a:r>
              <a:rPr lang="ru-RU" sz="2000" smtClean="0">
                <a:latin typeface="Arial" pitchFamily="34" charset="0"/>
                <a:cs typeface="Arial" pitchFamily="34" charset="0"/>
              </a:rPr>
              <a:t>Вычислить площадь фигуры, ограниченной линиями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</a:p>
          <a:p>
            <a:r>
              <a:rPr lang="ru-RU" sz="2000" smtClean="0">
                <a:latin typeface="Arial" pitchFamily="34" charset="0"/>
                <a:cs typeface="Arial" pitchFamily="34" charset="0"/>
              </a:rPr>
              <a:t>	</a:t>
            </a:r>
            <a:endParaRPr lang="ru-RU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57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428868"/>
            <a:ext cx="3730651" cy="714380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786190"/>
            <a:ext cx="3357586" cy="456194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85</Words>
  <Application>Microsoft Office PowerPoint</Application>
  <PresentationFormat>Экран (4:3)</PresentationFormat>
  <Paragraphs>96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Занимательная математика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  <vt:lpstr>Определенный интеграл.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130</cp:lastModifiedBy>
  <cp:revision>222</cp:revision>
  <dcterms:created xsi:type="dcterms:W3CDTF">2014-11-11T08:01:01Z</dcterms:created>
  <dcterms:modified xsi:type="dcterms:W3CDTF">2025-03-10T11:44:35Z</dcterms:modified>
</cp:coreProperties>
</file>