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7269" y="2132856"/>
            <a:ext cx="84672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Физический и геометрический смысл производной функции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016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117"/>
            <a:ext cx="9175157" cy="68813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81206" y="260648"/>
            <a:ext cx="6843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внимание.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493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2622492"/>
            <a:ext cx="6440760" cy="1847056"/>
          </a:xfrm>
        </p:spPr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Производной функции называется предел отношения приращения функции к приращению аргумента, когда приращение аргумента стремится к нулю: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437112"/>
            <a:ext cx="3561123" cy="11521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58563" y="801886"/>
            <a:ext cx="7075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Производная функции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94" y="4149080"/>
            <a:ext cx="1633538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9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2564904"/>
            <a:ext cx="5436592" cy="3561259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Нахождение производной называется дифференцированием. Вводится определение дифференцируемой функции: Функция f, имеющая производную в каждой точке некоторого промежутка, называется дифференцируемой на данном промежутке.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548680"/>
            <a:ext cx="6731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Дифференцирование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35780"/>
            <a:ext cx="1840992" cy="18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3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2348880"/>
            <a:ext cx="4932536" cy="3777283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Физический смысл производной x`(t) от непрерывной функции x(t) в точке 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(0) 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есть мгновенная скорость изменения величины функции, при условии, что изменение аргумента </a:t>
            </a:r>
            <a:r>
              <a:rPr lang="ru-RU" sz="28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Δt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стремится к нулю.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60648"/>
            <a:ext cx="851840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Физический смысл производной функции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68960"/>
            <a:ext cx="2320163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1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4784" y="1961456"/>
            <a:ext cx="7859216" cy="4896544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Представьте, что вы летите в самолёте и у вас на руке часы. Когда Вы летите, Вы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имеете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скорость равную скорости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самолёта.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какая скорость у Вас и у самолёта в каждый момент времени на Ваших часах?</a:t>
            </a:r>
          </a:p>
          <a:p>
            <a:pPr marL="0" indent="0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Скорость, как физическое понятие, это путь самолёта, пройденный за единицу времени (например, за час (км/час)), а у Вас, когда Вы взглянули на часы прошло только мгновение. Таким образом, мгновенная скорость (величина пути, пройденного за мгновение) и есть производная величина от функции, описывающей путь самолёта по времени.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Мгновенная скорость - это и есть физический смысл производной.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32656"/>
            <a:ext cx="847231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Еще одно объяснение физического смысла производной функции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37112"/>
            <a:ext cx="1283958" cy="222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7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5448" y="1379159"/>
            <a:ext cx="4690864" cy="360041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/>
              <a:t>Рассмотрим график функции  y = f ( x ):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37" y="1731382"/>
            <a:ext cx="4041619" cy="29644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7400" y="272881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Из рис.1  видно, что для любых двух точек A и B графика функции: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00" y="3356992"/>
            <a:ext cx="3080342" cy="10081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7400" y="4221088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где   - угол наклона секущей AB.</a:t>
            </a:r>
          </a:p>
          <a:p>
            <a:r>
              <a:rPr lang="ru-RU" dirty="0"/>
              <a:t>Таким образом, разностное отношение равно угловому коэффициенту секущей. Если зафиксировать точку A и двигать по направлению к ней точку B, то    неограниченно уменьшается и приближается к 0, а секущая АВ приближается к касательной АС. Следовательно, предел разностного отношения равен угловому коэффициенту касательной в точке A. Отсюда следует: производная функции в точке есть угловой коэффициент касательной к графику этой функции в этой точке. В этом и состоит геометрический смысл производной.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511" y="116632"/>
            <a:ext cx="87849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Геометрический смысл производной функции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76" y="870541"/>
            <a:ext cx="2304256" cy="1858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109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3898776" cy="4608511"/>
          </a:xfrm>
        </p:spPr>
        <p:txBody>
          <a:bodyPr>
            <a:normAutofit/>
          </a:bodyPr>
          <a:lstStyle/>
          <a:p>
            <a:r>
              <a:rPr lang="ru-RU" sz="2000" dirty="0"/>
              <a:t>Ньютон — создатель первой научной «механической картины мира», в которой «земные» и «небесные» движения объединились в единое механическое движение материальных тел. </a:t>
            </a:r>
            <a:r>
              <a:rPr lang="ru-RU" sz="2000" dirty="0" smtClean="0"/>
              <a:t>Он дал описание </a:t>
            </a:r>
            <a:r>
              <a:rPr lang="ru-RU" sz="2000" dirty="0"/>
              <a:t>движения </a:t>
            </a:r>
            <a:r>
              <a:rPr lang="ru-RU" sz="2000" dirty="0" smtClean="0"/>
              <a:t>и создал </a:t>
            </a:r>
            <a:r>
              <a:rPr lang="ru-RU" sz="2000" dirty="0"/>
              <a:t>математический аппарат — дифференциальное исчисление. </a:t>
            </a:r>
            <a:endParaRPr lang="ru-RU" sz="20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444" y="1772816"/>
            <a:ext cx="4142631" cy="37581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03648" y="476672"/>
            <a:ext cx="68900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Первый важный факт: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179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184" y="1700808"/>
            <a:ext cx="38997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Движение, в широком смысле этого слова, охватывает все происходящие во вселенной изменения и процессы, начиная  от механического, теплового и т. д. и кончая  движением мысли. Производная как скорость является характеристикой любого вида движения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455" y="4109062"/>
            <a:ext cx="3904560" cy="2535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869" y="1318120"/>
            <a:ext cx="3898163" cy="2517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86131"/>
            <a:ext cx="2400300" cy="21812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47664" y="424961"/>
            <a:ext cx="6622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Второй важный факт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80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868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1570" y="5703249"/>
            <a:ext cx="5658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Дифференцирование — уникальный математический метод, применяемый не только в математике, но и в других науках, изучающих процессы и явления окружающего мира.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23195" y="404664"/>
            <a:ext cx="6502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Третий важный факт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551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144</TotalTime>
  <Words>451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Физический и геометрический смысл производной функции</dc:title>
  <dc:creator>ВИКТОРИЯ !</dc:creator>
  <cp:lastModifiedBy>130</cp:lastModifiedBy>
  <cp:revision>15</cp:revision>
  <dcterms:created xsi:type="dcterms:W3CDTF">2013-03-18T13:51:44Z</dcterms:created>
  <dcterms:modified xsi:type="dcterms:W3CDTF">2023-09-07T11:09:17Z</dcterms:modified>
</cp:coreProperties>
</file>