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35DA2-D2A8-4989-A843-CFA0276DCE1B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6EAB8-E5FF-41F4-BB81-A347251B4DC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100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kern="0" dirty="0" smtClean="0">
                <a:ln w="50800"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8000" i="1" dirty="0" smtClean="0">
                <a:latin typeface="Times New Roman" pitchFamily="18" charset="0"/>
                <a:cs typeface="Times New Roman" pitchFamily="18" charset="0"/>
              </a:rPr>
              <a:t>Матрицы. Операции над ними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Матрица. 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6855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Матрицей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размера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называется прямоугольная таблица чисел, содержащая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строк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столбцов.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Числа, составляющие матрицу, называются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элементами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матрицы. Матрицы обозначаются заглавными буквами латинского алфавита, элементы – малыми буквами;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 строки,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 столбца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267744" y="3933056"/>
          <a:ext cx="4320480" cy="259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3" imgW="1562040" imgH="939600" progId="Equation.3">
                  <p:embed/>
                </p:oleObj>
              </mc:Choice>
              <mc:Fallback>
                <p:oleObj name="Формула" r:id="rId3" imgW="156204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933056"/>
                        <a:ext cx="4320480" cy="259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195736" y="5373216"/>
          <a:ext cx="567065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5" imgW="355320" imgH="139680" progId="Equation.3">
                  <p:embed/>
                </p:oleObj>
              </mc:Choice>
              <mc:Fallback>
                <p:oleObj name="Формула" r:id="rId5" imgW="35532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373216"/>
                        <a:ext cx="567065" cy="216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66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Виды матриц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76064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Матрица, состоящая из одной строки, называется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матрицей – строкой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из одного столбца –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матрицей – столбцом.</a:t>
            </a: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Матрица называется квадратной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если число ее строк равно числу столбцов.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267744" y="2132856"/>
          <a:ext cx="1541360" cy="259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3" imgW="558720" imgH="939600" progId="Equation.3">
                  <p:embed/>
                </p:oleObj>
              </mc:Choice>
              <mc:Fallback>
                <p:oleObj name="Формула" r:id="rId3" imgW="55872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132856"/>
                        <a:ext cx="1541360" cy="259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995936" y="2924944"/>
          <a:ext cx="4142184" cy="690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5" imgW="1371600" imgH="228600" progId="Equation.3">
                  <p:embed/>
                </p:oleObj>
              </mc:Choice>
              <mc:Fallback>
                <p:oleObj name="Формула" r:id="rId5" imgW="13716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924944"/>
                        <a:ext cx="4142184" cy="6903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067944" y="5229200"/>
          <a:ext cx="237626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7" imgW="838080" imgH="457200" progId="Equation.3">
                  <p:embed/>
                </p:oleObj>
              </mc:Choice>
              <mc:Fallback>
                <p:oleObj name="Формула" r:id="rId7" imgW="83808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229200"/>
                        <a:ext cx="2376264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Элементы матрицы, у которых номер столбца равен номеру строки, называются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диагональными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образуют главную диагональ матрицы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у диагональной матрицы все диагональные элементы равны единице, то матрица называется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единичной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Е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все элементы равны нулю – это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нулевая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матрица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203848" y="1340768"/>
          <a:ext cx="2016224" cy="1327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3" imgW="1079280" imgH="711000" progId="Equation.3">
                  <p:embed/>
                </p:oleObj>
              </mc:Choice>
              <mc:Fallback>
                <p:oleObj name="Формула" r:id="rId3" imgW="1079280" imgH="711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340768"/>
                        <a:ext cx="2016224" cy="13270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371850" y="3573463"/>
          <a:ext cx="1778000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5" imgW="952200" imgH="711000" progId="Equation.3">
                  <p:embed/>
                </p:oleObj>
              </mc:Choice>
              <mc:Fallback>
                <p:oleObj name="Формула" r:id="rId5" imgW="952200" imgH="711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573463"/>
                        <a:ext cx="1778000" cy="1327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491880" y="5373216"/>
          <a:ext cx="1825625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7" imgW="977760" imgH="711000" progId="Equation.3">
                  <p:embed/>
                </p:oleObj>
              </mc:Choice>
              <mc:Fallback>
                <p:oleObj name="Формула" r:id="rId7" imgW="977760" imgH="711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373216"/>
                        <a:ext cx="1825625" cy="1327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829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Операции над матрицами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548788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b="1" i="1" dirty="0" smtClean="0"/>
              <a:t>Умножение матрицы на число   </a:t>
            </a:r>
          </a:p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Произведением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матрицы А на число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называется матрица    В =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Сложение матриц</a:t>
            </a:r>
          </a:p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Суммой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двух матриц А и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одинакого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размера называется матрица С = А + В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132856"/>
          <a:ext cx="174019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Формула" r:id="rId3" imgW="736560" imgH="457200" progId="Equation.3">
                  <p:embed/>
                </p:oleObj>
              </mc:Choice>
              <mc:Fallback>
                <p:oleObj name="Формула" r:id="rId3" imgW="73656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132856"/>
                        <a:ext cx="1740194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987824" y="2132856"/>
          <a:ext cx="26701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Формула" r:id="rId5" imgW="1130040" imgH="457200" progId="Equation.3">
                  <p:embed/>
                </p:oleObj>
              </mc:Choice>
              <mc:Fallback>
                <p:oleObj name="Формула" r:id="rId5" imgW="113004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132856"/>
                        <a:ext cx="267017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940152" y="2132856"/>
          <a:ext cx="2041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7" imgW="863280" imgH="457200" progId="Equation.3">
                  <p:embed/>
                </p:oleObj>
              </mc:Choice>
              <mc:Fallback>
                <p:oleObj name="Формула" r:id="rId7" imgW="86328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132856"/>
                        <a:ext cx="204152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0" y="4581128"/>
          <a:ext cx="1656184" cy="1236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Формула" r:id="rId9" imgW="952200" imgH="711000" progId="Equation.3">
                  <p:embed/>
                </p:oleObj>
              </mc:Choice>
              <mc:Fallback>
                <p:oleObj name="Формула" r:id="rId9" imgW="95220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81128"/>
                        <a:ext cx="1656184" cy="12366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619672" y="4581128"/>
          <a:ext cx="1655763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Формула" r:id="rId11" imgW="952200" imgH="711000" progId="Equation.3">
                  <p:embed/>
                </p:oleObj>
              </mc:Choice>
              <mc:Fallback>
                <p:oleObj name="Формула" r:id="rId11" imgW="952200" imgH="711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581128"/>
                        <a:ext cx="1655763" cy="123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275856" y="4869160"/>
          <a:ext cx="185005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Формула" r:id="rId13" imgW="761760" imgH="177480" progId="Equation.3">
                  <p:embed/>
                </p:oleObj>
              </mc:Choice>
              <mc:Fallback>
                <p:oleObj name="Формула" r:id="rId13" imgW="76176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869160"/>
                        <a:ext cx="1850055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076056" y="4581128"/>
          <a:ext cx="2493963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15" imgW="1434960" imgH="711000" progId="Equation.3">
                  <p:embed/>
                </p:oleObj>
              </mc:Choice>
              <mc:Fallback>
                <p:oleObj name="Формула" r:id="rId15" imgW="1434960" imgH="7110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581128"/>
                        <a:ext cx="2493963" cy="1236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7596336" y="4509120"/>
          <a:ext cx="1323975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17" imgW="761760" imgH="711000" progId="Equation.3">
                  <p:embed/>
                </p:oleObj>
              </mc:Choice>
              <mc:Fallback>
                <p:oleObj name="Формула" r:id="rId17" imgW="761760" imgH="7110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509120"/>
                        <a:ext cx="1323975" cy="1236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16632"/>
            <a:ext cx="835292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 Вычитание матриц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Разность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двух матриц одинакового размера определяется через предыдущие операции: А – В = А + (-1)В.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Умножение матриц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Произведением матриц А · В называется такая матрица С, каждый элемент которого равен сумме произведения элементов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-ой строки матрицы А на соответствующие элементов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столбца матрицы В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123728" y="3212976"/>
          <a:ext cx="1655763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Формула" r:id="rId3" imgW="952200" imgH="711000" progId="Equation.3">
                  <p:embed/>
                </p:oleObj>
              </mc:Choice>
              <mc:Fallback>
                <p:oleObj name="Формула" r:id="rId3" imgW="952200" imgH="711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212976"/>
                        <a:ext cx="1655763" cy="1236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644008" y="3140968"/>
          <a:ext cx="1854200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Формула" r:id="rId5" imgW="1066680" imgH="711000" progId="Equation.3">
                  <p:embed/>
                </p:oleObj>
              </mc:Choice>
              <mc:Fallback>
                <p:oleObj name="Формула" r:id="rId5" imgW="1066680" imgH="711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140968"/>
                        <a:ext cx="1854200" cy="123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15616" y="4365104"/>
          <a:ext cx="7040562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Формула" r:id="rId7" imgW="4051080" imgH="711000" progId="Equation.3">
                  <p:embed/>
                </p:oleObj>
              </mc:Choice>
              <mc:Fallback>
                <p:oleObj name="Формула" r:id="rId7" imgW="4051080" imgH="711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365104"/>
                        <a:ext cx="7040562" cy="123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47664" y="5373216"/>
          <a:ext cx="3971925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Формула" r:id="rId9" imgW="2286000" imgH="711000" progId="Equation.3">
                  <p:embed/>
                </p:oleObj>
              </mc:Choice>
              <mc:Fallback>
                <p:oleObj name="Формула" r:id="rId9" imgW="228600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373216"/>
                        <a:ext cx="3971925" cy="123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580112" y="5373216"/>
          <a:ext cx="1390650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Формула" r:id="rId11" imgW="799920" imgH="711000" progId="Equation.3">
                  <p:embed/>
                </p:oleObj>
              </mc:Choice>
              <mc:Fallback>
                <p:oleObj name="Формула" r:id="rId11" imgW="799920" imgH="711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373216"/>
                        <a:ext cx="1390650" cy="123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404</TotalTime>
  <Words>229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Поток</vt:lpstr>
      <vt:lpstr>Формула</vt:lpstr>
      <vt:lpstr>  </vt:lpstr>
      <vt:lpstr>Матрица. </vt:lpstr>
      <vt:lpstr>Виды матриц.</vt:lpstr>
      <vt:lpstr>Презентация PowerPoint</vt:lpstr>
      <vt:lpstr>Операции над матрицами.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zaikina</dc:creator>
  <cp:lastModifiedBy>User</cp:lastModifiedBy>
  <cp:revision>41</cp:revision>
  <dcterms:created xsi:type="dcterms:W3CDTF">2016-07-27T07:05:47Z</dcterms:created>
  <dcterms:modified xsi:type="dcterms:W3CDTF">2019-05-13T06:13:37Z</dcterms:modified>
</cp:coreProperties>
</file>