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3FF4-D081-4A77-87DD-21B38AFB81F3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EC7-1752-4B8A-8515-FE371F7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103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3FF4-D081-4A77-87DD-21B38AFB81F3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EC7-1752-4B8A-8515-FE371F7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68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3FF4-D081-4A77-87DD-21B38AFB81F3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EC7-1752-4B8A-8515-FE371F7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245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3FF4-D081-4A77-87DD-21B38AFB81F3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EC7-1752-4B8A-8515-FE371F7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68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3FF4-D081-4A77-87DD-21B38AFB81F3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EC7-1752-4B8A-8515-FE371F7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597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3FF4-D081-4A77-87DD-21B38AFB81F3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EC7-1752-4B8A-8515-FE371F7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363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3FF4-D081-4A77-87DD-21B38AFB81F3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EC7-1752-4B8A-8515-FE371F7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252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3FF4-D081-4A77-87DD-21B38AFB81F3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EC7-1752-4B8A-8515-FE371F7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318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3FF4-D081-4A77-87DD-21B38AFB81F3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EC7-1752-4B8A-8515-FE371F7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036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3FF4-D081-4A77-87DD-21B38AFB81F3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EC7-1752-4B8A-8515-FE371F7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164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3FF4-D081-4A77-87DD-21B38AFB81F3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EC7-1752-4B8A-8515-FE371F7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879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93FF4-D081-4A77-87DD-21B38AFB81F3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56EC7-1752-4B8A-8515-FE371F783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229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7772400" cy="1470025"/>
          </a:xfrm>
        </p:spPr>
        <p:txBody>
          <a:bodyPr/>
          <a:lstStyle/>
          <a:p>
            <a:r>
              <a:rPr lang="ru-RU" b="1" dirty="0" smtClean="0"/>
              <a:t>Система «точно-в-срок» (</a:t>
            </a:r>
            <a:r>
              <a:rPr lang="en-US" b="1" dirty="0" smtClean="0"/>
              <a:t>Just-In-Time)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985868"/>
            <a:ext cx="4143375" cy="382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9680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Система «точно-в-срок» (</a:t>
            </a:r>
            <a:r>
              <a:rPr lang="ru-RU" b="1" dirty="0" err="1" smtClean="0"/>
              <a:t>Just-In-Time</a:t>
            </a:r>
            <a:r>
              <a:rPr lang="ru-RU" b="1" dirty="0" smtClean="0"/>
              <a:t>) </a:t>
            </a:r>
            <a:r>
              <a:rPr lang="ru-RU" dirty="0" smtClean="0"/>
              <a:t>направлена на создание сбалансированной производственной системы с плавным и быстрым материальным потоком, которая может эффективно функционировать при минимальном уровне запасов.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3" y="2924944"/>
            <a:ext cx="4143375" cy="382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1059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Сущность </a:t>
            </a:r>
            <a:r>
              <a:rPr lang="en-US" b="1" dirty="0" smtClean="0"/>
              <a:t>JIT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Производство продукции начинается только тогда, когда на нее появляется спрос, поэтому готовые изделия не хранятся на складах, а сразу отгружаются покупателям.</a:t>
            </a:r>
          </a:p>
          <a:p>
            <a:r>
              <a:rPr lang="ru-RU" dirty="0" smtClean="0"/>
              <a:t>Во время каждой операции изготавливается только то, что требуется для последующей стадии производства, и только тогда, когда поступает сигнал о потребности в соответствующих заготовках. </a:t>
            </a:r>
          </a:p>
          <a:p>
            <a:r>
              <a:rPr lang="ru-RU" dirty="0" smtClean="0"/>
              <a:t>Сырье и материалы подаются на участки только в нужное время и в том количестве, в котором это требуется для производственного цикла.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6856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630856"/>
            <a:ext cx="3220110" cy="322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Цели подхода «точно-в-срок»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5357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 избавить предприятия от любых ненужных расходов, эффективно использовать его производственный потенциал и обеспечить потребителю качественную продукцию.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799143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79"/>
            <a:ext cx="9144000" cy="6848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2458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Принципы </a:t>
            </a:r>
            <a:r>
              <a:rPr lang="en-US" b="1" dirty="0" smtClean="0"/>
              <a:t>JIT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Вытягивающее производство</a:t>
            </a:r>
            <a:r>
              <a:rPr lang="ru-RU" dirty="0" smtClean="0"/>
              <a:t>. Заказ на изготовление продукции сначала поступает на последний этап производственного процесса, где проводится расчет необходимого объема незавершенного производства, которое должно поступить с предпоследнего этапа. Затем с предпоследней стадии запрос передается на предыдущий этап на поставку определенного количества полуфабрикатов и так далее. </a:t>
            </a:r>
          </a:p>
          <a:p>
            <a:r>
              <a:rPr lang="ru-RU" b="1" dirty="0" smtClean="0"/>
              <a:t>Непрерывно-поточное производство</a:t>
            </a:r>
            <a:r>
              <a:rPr lang="ru-RU" dirty="0" smtClean="0"/>
              <a:t>. Концепция «точно-в-срок» предусматривает, что каждая последующая операция вытекает из предыдущей. </a:t>
            </a:r>
          </a:p>
          <a:p>
            <a:r>
              <a:rPr lang="ru-RU" b="1" dirty="0" smtClean="0"/>
              <a:t>Время такта</a:t>
            </a:r>
            <a:r>
              <a:rPr lang="ru-RU" dirty="0" smtClean="0"/>
              <a:t>. Это показатель, характеризующий скорость, с которой необходимо выпускать единицу продукции, чтобы соответствовать темпу потребления.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419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Элементы системы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Равномерная загрузка. </a:t>
            </a:r>
          </a:p>
          <a:p>
            <a:r>
              <a:rPr lang="ru-RU" sz="4400" dirty="0" smtClean="0"/>
              <a:t>Универсальные рабочие кадры. </a:t>
            </a:r>
          </a:p>
          <a:p>
            <a:r>
              <a:rPr lang="ru-RU" sz="4400" dirty="0" smtClean="0"/>
              <a:t>Небольшие партии. </a:t>
            </a:r>
          </a:p>
          <a:p>
            <a:r>
              <a:rPr lang="ru-RU" sz="4400" dirty="0" smtClean="0"/>
              <a:t>Профилактическое обслуживание оборудования.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224132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Преимущества систем </a:t>
            </a:r>
            <a:br>
              <a:rPr lang="ru-RU" b="1" dirty="0" smtClean="0"/>
            </a:br>
            <a:r>
              <a:rPr lang="ru-RU" b="1" dirty="0" smtClean="0"/>
              <a:t>«точно-в-срок»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08504" cy="52578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Повышение конкурентоспособности компании. </a:t>
            </a:r>
          </a:p>
          <a:p>
            <a:r>
              <a:rPr lang="ru-RU" sz="4000" dirty="0" smtClean="0"/>
              <a:t>Гибкое реагирование на изменение спроса.</a:t>
            </a:r>
          </a:p>
          <a:p>
            <a:r>
              <a:rPr lang="ru-RU" sz="4000" dirty="0" smtClean="0"/>
              <a:t>Сокращение производственного цикла. </a:t>
            </a:r>
          </a:p>
          <a:p>
            <a:r>
              <a:rPr lang="ru-RU" sz="4000" dirty="0" smtClean="0"/>
              <a:t>Высвобождение ресурсов.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960502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261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Система «точно-в-срок» (Just-In-Time) </vt:lpstr>
      <vt:lpstr>Презентация PowerPoint</vt:lpstr>
      <vt:lpstr>Сущность JIT</vt:lpstr>
      <vt:lpstr>Цели подхода «точно-в-срок» </vt:lpstr>
      <vt:lpstr>Презентация PowerPoint</vt:lpstr>
      <vt:lpstr>Принципы JIT</vt:lpstr>
      <vt:lpstr>Элементы системы</vt:lpstr>
      <vt:lpstr>Преимущества систем  «точно-в-срок»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«точно-в-срок» (Just-In-Time)</dc:title>
  <dc:creator>User</dc:creator>
  <cp:lastModifiedBy>User</cp:lastModifiedBy>
  <cp:revision>6</cp:revision>
  <dcterms:created xsi:type="dcterms:W3CDTF">2024-08-30T07:19:33Z</dcterms:created>
  <dcterms:modified xsi:type="dcterms:W3CDTF">2024-08-30T07:55:50Z</dcterms:modified>
</cp:coreProperties>
</file>