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59" r:id="rId4"/>
    <p:sldId id="260" r:id="rId5"/>
    <p:sldId id="263" r:id="rId6"/>
    <p:sldId id="264" r:id="rId7"/>
    <p:sldId id="266" r:id="rId8"/>
    <p:sldId id="268" r:id="rId9"/>
    <p:sldId id="269" r:id="rId10"/>
    <p:sldId id="271" r:id="rId11"/>
    <p:sldId id="270" r:id="rId12"/>
  </p:sldIdLst>
  <p:sldSz cx="13006388" cy="104187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4660"/>
  </p:normalViewPr>
  <p:slideViewPr>
    <p:cSldViewPr snapToGrid="0">
      <p:cViewPr varScale="1">
        <p:scale>
          <a:sx n="45" d="100"/>
          <a:sy n="45" d="100"/>
        </p:scale>
        <p:origin x="-1458" y="-102"/>
      </p:cViewPr>
      <p:guideLst>
        <p:guide orient="horz" pos="3281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я Нестерова" userId="36bd04482b8150c2" providerId="LiveId" clId="{13BBA706-BB74-465E-9F08-792D9A859E62}"/>
    <pc:docChg chg="custSel delSld modSld">
      <pc:chgData name="Мария Нестерова" userId="36bd04482b8150c2" providerId="LiveId" clId="{13BBA706-BB74-465E-9F08-792D9A859E62}" dt="2025-04-14T20:47:42.649" v="31" actId="14100"/>
      <pc:docMkLst>
        <pc:docMk/>
      </pc:docMkLst>
      <pc:sldChg chg="delSp modSp mod">
        <pc:chgData name="Мария Нестерова" userId="36bd04482b8150c2" providerId="LiveId" clId="{13BBA706-BB74-465E-9F08-792D9A859E62}" dt="2025-04-14T20:47:42.649" v="31" actId="14100"/>
        <pc:sldMkLst>
          <pc:docMk/>
          <pc:sldMk cId="0" sldId="257"/>
        </pc:sldMkLst>
        <pc:spChg chg="del mod">
          <ac:chgData name="Мария Нестерова" userId="36bd04482b8150c2" providerId="LiveId" clId="{13BBA706-BB74-465E-9F08-792D9A859E62}" dt="2025-04-14T20:44:08.197" v="1" actId="478"/>
          <ac:spMkLst>
            <pc:docMk/>
            <pc:sldMk cId="0" sldId="257"/>
            <ac:spMk id="4" creationId="{00000000-0000-0000-0000-000000000000}"/>
          </ac:spMkLst>
        </pc:spChg>
        <pc:picChg chg="mod">
          <ac:chgData name="Мария Нестерова" userId="36bd04482b8150c2" providerId="LiveId" clId="{13BBA706-BB74-465E-9F08-792D9A859E62}" dt="2025-04-14T20:47:39.704" v="30" actId="14100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Мария Нестерова" userId="36bd04482b8150c2" providerId="LiveId" clId="{13BBA706-BB74-465E-9F08-792D9A859E62}" dt="2025-04-14T20:47:42.649" v="31" actId="14100"/>
          <ac:picMkLst>
            <pc:docMk/>
            <pc:sldMk cId="0" sldId="257"/>
            <ac:picMk id="3" creationId="{00000000-0000-0000-0000-000000000000}"/>
          </ac:picMkLst>
        </pc:picChg>
      </pc:sldChg>
      <pc:sldChg chg="del">
        <pc:chgData name="Мария Нестерова" userId="36bd04482b8150c2" providerId="LiveId" clId="{13BBA706-BB74-465E-9F08-792D9A859E62}" dt="2025-04-14T20:45:31.262" v="16" actId="2696"/>
        <pc:sldMkLst>
          <pc:docMk/>
          <pc:sldMk cId="0" sldId="258"/>
        </pc:sldMkLst>
      </pc:sldChg>
      <pc:sldChg chg="addSp modSp mod">
        <pc:chgData name="Мария Нестерова" userId="36bd04482b8150c2" providerId="LiveId" clId="{13BBA706-BB74-465E-9F08-792D9A859E62}" dt="2025-04-14T20:45:27.031" v="15" actId="20577"/>
        <pc:sldMkLst>
          <pc:docMk/>
          <pc:sldMk cId="0" sldId="259"/>
        </pc:sldMkLst>
        <pc:spChg chg="mod">
          <ac:chgData name="Мария Нестерова" userId="36bd04482b8150c2" providerId="LiveId" clId="{13BBA706-BB74-465E-9F08-792D9A859E62}" dt="2025-04-14T20:45:27.031" v="15" actId="20577"/>
          <ac:spMkLst>
            <pc:docMk/>
            <pc:sldMk cId="0" sldId="259"/>
            <ac:spMk id="2" creationId="{00000000-0000-0000-0000-000000000000}"/>
          </ac:spMkLst>
        </pc:spChg>
        <pc:picChg chg="add mod">
          <ac:chgData name="Мария Нестерова" userId="36bd04482b8150c2" providerId="LiveId" clId="{13BBA706-BB74-465E-9F08-792D9A859E62}" dt="2025-04-14T20:45:17.816" v="13" actId="14100"/>
          <ac:picMkLst>
            <pc:docMk/>
            <pc:sldMk cId="0" sldId="259"/>
            <ac:picMk id="4" creationId="{349C9B34-36D1-D9AE-3528-45E6D3E5A1B6}"/>
          </ac:picMkLst>
        </pc:picChg>
      </pc:sldChg>
      <pc:sldChg chg="modSp mod">
        <pc:chgData name="Мария Нестерова" userId="36bd04482b8150c2" providerId="LiveId" clId="{13BBA706-BB74-465E-9F08-792D9A859E62}" dt="2025-04-14T20:47:19.037" v="29" actId="948"/>
        <pc:sldMkLst>
          <pc:docMk/>
          <pc:sldMk cId="0" sldId="260"/>
        </pc:sldMkLst>
        <pc:spChg chg="mod">
          <ac:chgData name="Мария Нестерова" userId="36bd04482b8150c2" providerId="LiveId" clId="{13BBA706-BB74-465E-9F08-792D9A859E62}" dt="2025-04-14T20:47:19.037" v="29" actId="948"/>
          <ac:spMkLst>
            <pc:docMk/>
            <pc:sldMk cId="0" sldId="260"/>
            <ac:spMk id="2" creationId="{00000000-0000-0000-0000-000000000000}"/>
          </ac:spMkLst>
        </pc:spChg>
      </pc:sldChg>
      <pc:sldChg chg="del">
        <pc:chgData name="Мария Нестерова" userId="36bd04482b8150c2" providerId="LiveId" clId="{13BBA706-BB74-465E-9F08-792D9A859E62}" dt="2025-04-14T20:46:35.276" v="27" actId="2696"/>
        <pc:sldMkLst>
          <pc:docMk/>
          <pc:sldMk cId="0" sldId="261"/>
        </pc:sldMkLst>
      </pc:sldChg>
      <pc:sldChg chg="del">
        <pc:chgData name="Мария Нестерова" userId="36bd04482b8150c2" providerId="LiveId" clId="{13BBA706-BB74-465E-9F08-792D9A859E62}" dt="2025-04-14T20:46:26.932" v="26" actId="2696"/>
        <pc:sldMkLst>
          <pc:docMk/>
          <pc:sldMk cId="0" sldId="262"/>
        </pc:sldMkLst>
      </pc:sldChg>
      <pc:sldChg chg="modSp mod">
        <pc:chgData name="Мария Нестерова" userId="36bd04482b8150c2" providerId="LiveId" clId="{13BBA706-BB74-465E-9F08-792D9A859E62}" dt="2025-04-14T20:46:22.294" v="25" actId="20577"/>
        <pc:sldMkLst>
          <pc:docMk/>
          <pc:sldMk cId="0" sldId="263"/>
        </pc:sldMkLst>
        <pc:spChg chg="mod">
          <ac:chgData name="Мария Нестерова" userId="36bd04482b8150c2" providerId="LiveId" clId="{13BBA706-BB74-465E-9F08-792D9A859E62}" dt="2025-04-14T20:46:22.294" v="25" actId="20577"/>
          <ac:spMkLst>
            <pc:docMk/>
            <pc:sldMk cId="0" sldId="263"/>
            <ac:spMk id="2" creationId="{00000000-0000-0000-0000-000000000000}"/>
          </ac:spMkLst>
        </pc:spChg>
      </pc:sldChg>
      <pc:sldChg chg="del">
        <pc:chgData name="Мария Нестерова" userId="36bd04482b8150c2" providerId="LiveId" clId="{13BBA706-BB74-465E-9F08-792D9A859E62}" dt="2025-04-14T20:46:11.946" v="22" actId="2696"/>
        <pc:sldMkLst>
          <pc:docMk/>
          <pc:sldMk cId="0" sldId="265"/>
        </pc:sldMkLst>
      </pc:sldChg>
    </pc:docChg>
  </pc:docChgLst>
  <pc:docChgLst>
    <pc:chgData name="Мария Нестерова" userId="36bd04482b8150c2" providerId="LiveId" clId="{7F0ACF6B-5EB0-4178-98B8-34FD61023836}"/>
    <pc:docChg chg="undo custSel addSld delSld modSld sldOrd">
      <pc:chgData name="Мария Нестерова" userId="36bd04482b8150c2" providerId="LiveId" clId="{7F0ACF6B-5EB0-4178-98B8-34FD61023836}" dt="2025-04-14T22:33:54.491" v="951" actId="1076"/>
      <pc:docMkLst>
        <pc:docMk/>
      </pc:docMkLst>
      <pc:sldChg chg="addSp modSp mod">
        <pc:chgData name="Мария Нестерова" userId="36bd04482b8150c2" providerId="LiveId" clId="{7F0ACF6B-5EB0-4178-98B8-34FD61023836}" dt="2025-04-14T20:58:09.480" v="268" actId="255"/>
        <pc:sldMkLst>
          <pc:docMk/>
          <pc:sldMk cId="0" sldId="256"/>
        </pc:sldMkLst>
        <pc:spChg chg="add mod">
          <ac:chgData name="Мария Нестерова" userId="36bd04482b8150c2" providerId="LiveId" clId="{7F0ACF6B-5EB0-4178-98B8-34FD61023836}" dt="2025-04-14T20:52:28.508" v="65" actId="20577"/>
          <ac:spMkLst>
            <pc:docMk/>
            <pc:sldMk cId="0" sldId="256"/>
            <ac:spMk id="3" creationId="{CD885902-DC31-1D12-6891-9CF3739C90C2}"/>
          </ac:spMkLst>
        </pc:spChg>
        <pc:spChg chg="add mod">
          <ac:chgData name="Мария Нестерова" userId="36bd04482b8150c2" providerId="LiveId" clId="{7F0ACF6B-5EB0-4178-98B8-34FD61023836}" dt="2025-04-14T20:58:09.480" v="268" actId="255"/>
          <ac:spMkLst>
            <pc:docMk/>
            <pc:sldMk cId="0" sldId="256"/>
            <ac:spMk id="5" creationId="{5E557CD6-D171-C99E-255C-5DE3E27A531D}"/>
          </ac:spMkLst>
        </pc:spChg>
      </pc:sldChg>
      <pc:sldChg chg="addSp modSp del mod">
        <pc:chgData name="Мария Нестерова" userId="36bd04482b8150c2" providerId="LiveId" clId="{7F0ACF6B-5EB0-4178-98B8-34FD61023836}" dt="2025-04-14T20:50:03.771" v="3" actId="2696"/>
        <pc:sldMkLst>
          <pc:docMk/>
          <pc:sldMk cId="0" sldId="257"/>
        </pc:sldMkLst>
        <pc:spChg chg="add mod">
          <ac:chgData name="Мария Нестерова" userId="36bd04482b8150c2" providerId="LiveId" clId="{7F0ACF6B-5EB0-4178-98B8-34FD61023836}" dt="2025-04-14T20:49:58.508" v="2" actId="1076"/>
          <ac:spMkLst>
            <pc:docMk/>
            <pc:sldMk cId="0" sldId="257"/>
            <ac:spMk id="4" creationId="{4518FC24-9670-267C-A356-9EEFD90E4054}"/>
          </ac:spMkLst>
        </pc:spChg>
      </pc:sldChg>
      <pc:sldChg chg="addSp delSp modSp mod">
        <pc:chgData name="Мария Нестерова" userId="36bd04482b8150c2" providerId="LiveId" clId="{7F0ACF6B-5EB0-4178-98B8-34FD61023836}" dt="2025-04-14T22:33:33.970" v="948" actId="1076"/>
        <pc:sldMkLst>
          <pc:docMk/>
          <pc:sldMk cId="0" sldId="259"/>
        </pc:sldMkLst>
        <pc:spChg chg="mod">
          <ac:chgData name="Мария Нестерова" userId="36bd04482b8150c2" providerId="LiveId" clId="{7F0ACF6B-5EB0-4178-98B8-34FD61023836}" dt="2025-04-14T22:33:33.970" v="948" actId="1076"/>
          <ac:spMkLst>
            <pc:docMk/>
            <pc:sldMk cId="0" sldId="259"/>
            <ac:spMk id="3" creationId="{00000000-0000-0000-0000-000000000000}"/>
          </ac:spMkLst>
        </pc:spChg>
        <pc:inkChg chg="add del">
          <ac:chgData name="Мария Нестерова" userId="36bd04482b8150c2" providerId="LiveId" clId="{7F0ACF6B-5EB0-4178-98B8-34FD61023836}" dt="2025-04-14T22:25:56.782" v="890" actId="9405"/>
          <ac:inkMkLst>
            <pc:docMk/>
            <pc:sldMk cId="0" sldId="259"/>
            <ac:inkMk id="5" creationId="{6EE36BFE-1362-763B-DAB4-C49041F10F89}"/>
          </ac:inkMkLst>
        </pc:inkChg>
      </pc:sldChg>
      <pc:sldChg chg="addSp delSp modSp mod">
        <pc:chgData name="Мария Нестерова" userId="36bd04482b8150c2" providerId="LiveId" clId="{7F0ACF6B-5EB0-4178-98B8-34FD61023836}" dt="2025-04-14T22:23:31.722" v="868" actId="9405"/>
        <pc:sldMkLst>
          <pc:docMk/>
          <pc:sldMk cId="0" sldId="260"/>
        </pc:sldMkLst>
        <pc:spChg chg="mod">
          <ac:chgData name="Мария Нестерова" userId="36bd04482b8150c2" providerId="LiveId" clId="{7F0ACF6B-5EB0-4178-98B8-34FD61023836}" dt="2025-04-14T22:12:16.297" v="762" actId="255"/>
          <ac:spMkLst>
            <pc:docMk/>
            <pc:sldMk cId="0" sldId="260"/>
            <ac:spMk id="3" creationId="{00000000-0000-0000-0000-000000000000}"/>
          </ac:spMkLst>
        </pc:spChg>
        <pc:picChg chg="add mod">
          <ac:chgData name="Мария Нестерова" userId="36bd04482b8150c2" providerId="LiveId" clId="{7F0ACF6B-5EB0-4178-98B8-34FD61023836}" dt="2025-04-14T21:33:36.310" v="409" actId="14100"/>
          <ac:picMkLst>
            <pc:docMk/>
            <pc:sldMk cId="0" sldId="260"/>
            <ac:picMk id="4" creationId="{6F8C0496-E0B7-F3A4-CA22-07D68500D6C4}"/>
          </ac:picMkLst>
        </pc:picChg>
        <pc:inkChg chg="add del">
          <ac:chgData name="Мария Нестерова" userId="36bd04482b8150c2" providerId="LiveId" clId="{7F0ACF6B-5EB0-4178-98B8-34FD61023836}" dt="2025-04-14T22:22:30.946" v="857"/>
          <ac:inkMkLst>
            <pc:docMk/>
            <pc:sldMk cId="0" sldId="260"/>
            <ac:inkMk id="5" creationId="{6481D924-A479-6E59-0065-14B05F51094D}"/>
          </ac:inkMkLst>
        </pc:inkChg>
        <pc:inkChg chg="add del mod">
          <ac:chgData name="Мария Нестерова" userId="36bd04482b8150c2" providerId="LiveId" clId="{7F0ACF6B-5EB0-4178-98B8-34FD61023836}" dt="2025-04-14T22:23:24.677" v="866"/>
          <ac:inkMkLst>
            <pc:docMk/>
            <pc:sldMk cId="0" sldId="260"/>
            <ac:inkMk id="6" creationId="{FEEA23A7-BCCF-BDA1-D890-EA2442DA5862}"/>
          </ac:inkMkLst>
        </pc:inkChg>
        <pc:inkChg chg="add del">
          <ac:chgData name="Мария Нестерова" userId="36bd04482b8150c2" providerId="LiveId" clId="{7F0ACF6B-5EB0-4178-98B8-34FD61023836}" dt="2025-04-14T22:23:31.722" v="868" actId="9405"/>
          <ac:inkMkLst>
            <pc:docMk/>
            <pc:sldMk cId="0" sldId="260"/>
            <ac:inkMk id="7" creationId="{F72EBB60-C218-66E9-F64A-991BC0DB3703}"/>
          </ac:inkMkLst>
        </pc:inkChg>
      </pc:sldChg>
      <pc:sldChg chg="addSp delSp modSp mod">
        <pc:chgData name="Мария Нестерова" userId="36bd04482b8150c2" providerId="LiveId" clId="{7F0ACF6B-5EB0-4178-98B8-34FD61023836}" dt="2025-04-14T22:33:40.603" v="949" actId="1076"/>
        <pc:sldMkLst>
          <pc:docMk/>
          <pc:sldMk cId="0" sldId="263"/>
        </pc:sldMkLst>
        <pc:spChg chg="mod">
          <ac:chgData name="Мария Нестерова" userId="36bd04482b8150c2" providerId="LiveId" clId="{7F0ACF6B-5EB0-4178-98B8-34FD61023836}" dt="2025-04-14T22:33:40.603" v="949" actId="1076"/>
          <ac:spMkLst>
            <pc:docMk/>
            <pc:sldMk cId="0" sldId="263"/>
            <ac:spMk id="3" creationId="{00000000-0000-0000-0000-000000000000}"/>
          </ac:spMkLst>
        </pc:spChg>
        <pc:picChg chg="add del mod">
          <ac:chgData name="Мария Нестерова" userId="36bd04482b8150c2" providerId="LiveId" clId="{7F0ACF6B-5EB0-4178-98B8-34FD61023836}" dt="2025-04-14T21:38:45.125" v="431" actId="478"/>
          <ac:picMkLst>
            <pc:docMk/>
            <pc:sldMk cId="0" sldId="263"/>
            <ac:picMk id="4" creationId="{3D194524-A0C3-32FA-C329-7D76D3F9850D}"/>
          </ac:picMkLst>
        </pc:picChg>
        <pc:picChg chg="add del mod">
          <ac:chgData name="Мария Нестерова" userId="36bd04482b8150c2" providerId="LiveId" clId="{7F0ACF6B-5EB0-4178-98B8-34FD61023836}" dt="2025-04-14T21:38:45.125" v="431" actId="478"/>
          <ac:picMkLst>
            <pc:docMk/>
            <pc:sldMk cId="0" sldId="263"/>
            <ac:picMk id="5" creationId="{352004D9-48B7-D75A-03A7-F9FA6372F3FF}"/>
          </ac:picMkLst>
        </pc:picChg>
        <pc:picChg chg="add del mod">
          <ac:chgData name="Мария Нестерова" userId="36bd04482b8150c2" providerId="LiveId" clId="{7F0ACF6B-5EB0-4178-98B8-34FD61023836}" dt="2025-04-14T21:38:45.125" v="431" actId="478"/>
          <ac:picMkLst>
            <pc:docMk/>
            <pc:sldMk cId="0" sldId="263"/>
            <ac:picMk id="6" creationId="{80F71508-2B0A-B4C9-3CB8-F2F41D37A8BE}"/>
          </ac:picMkLst>
        </pc:picChg>
        <pc:picChg chg="add del mod">
          <ac:chgData name="Мария Нестерова" userId="36bd04482b8150c2" providerId="LiveId" clId="{7F0ACF6B-5EB0-4178-98B8-34FD61023836}" dt="2025-04-14T21:40:56.057" v="434" actId="478"/>
          <ac:picMkLst>
            <pc:docMk/>
            <pc:sldMk cId="0" sldId="263"/>
            <ac:picMk id="8" creationId="{73C6D4B3-75C3-FFF6-AB9F-4FDF872642DA}"/>
          </ac:picMkLst>
        </pc:picChg>
        <pc:picChg chg="add mod modCrop">
          <ac:chgData name="Мария Нестерова" userId="36bd04482b8150c2" providerId="LiveId" clId="{7F0ACF6B-5EB0-4178-98B8-34FD61023836}" dt="2025-04-14T21:42:31.202" v="447" actId="14100"/>
          <ac:picMkLst>
            <pc:docMk/>
            <pc:sldMk cId="0" sldId="263"/>
            <ac:picMk id="10" creationId="{739B8A67-14FC-D8B9-429E-DCA22BEBEE34}"/>
          </ac:picMkLst>
        </pc:picChg>
        <pc:picChg chg="add mod modCrop">
          <ac:chgData name="Мария Нестерова" userId="36bd04482b8150c2" providerId="LiveId" clId="{7F0ACF6B-5EB0-4178-98B8-34FD61023836}" dt="2025-04-14T21:42:14.819" v="444" actId="1076"/>
          <ac:picMkLst>
            <pc:docMk/>
            <pc:sldMk cId="0" sldId="263"/>
            <ac:picMk id="12" creationId="{B7A9F686-40EB-0284-B443-FA8E6EF7D85F}"/>
          </ac:picMkLst>
        </pc:picChg>
        <pc:inkChg chg="add del">
          <ac:chgData name="Мария Нестерова" userId="36bd04482b8150c2" providerId="LiveId" clId="{7F0ACF6B-5EB0-4178-98B8-34FD61023836}" dt="2025-04-14T22:23:19.961" v="865"/>
          <ac:inkMkLst>
            <pc:docMk/>
            <pc:sldMk cId="0" sldId="263"/>
            <ac:inkMk id="13" creationId="{08F9A226-EF6C-536C-43CC-3AD9DB00E6F6}"/>
          </ac:inkMkLst>
        </pc:inkChg>
      </pc:sldChg>
      <pc:sldChg chg="addSp delSp modSp mod">
        <pc:chgData name="Мария Нестерова" userId="36bd04482b8150c2" providerId="LiveId" clId="{7F0ACF6B-5EB0-4178-98B8-34FD61023836}" dt="2025-04-14T22:32:43.336" v="947" actId="120"/>
        <pc:sldMkLst>
          <pc:docMk/>
          <pc:sldMk cId="0" sldId="264"/>
        </pc:sldMkLst>
        <pc:spChg chg="mod">
          <ac:chgData name="Мария Нестерова" userId="36bd04482b8150c2" providerId="LiveId" clId="{7F0ACF6B-5EB0-4178-98B8-34FD61023836}" dt="2025-04-14T22:32:43.336" v="947" actId="120"/>
          <ac:spMkLst>
            <pc:docMk/>
            <pc:sldMk cId="0" sldId="264"/>
            <ac:spMk id="2" creationId="{00000000-0000-0000-0000-000000000000}"/>
          </ac:spMkLst>
        </pc:spChg>
        <pc:picChg chg="add mod">
          <ac:chgData name="Мария Нестерова" userId="36bd04482b8150c2" providerId="LiveId" clId="{7F0ACF6B-5EB0-4178-98B8-34FD61023836}" dt="2025-04-14T22:10:56.340" v="756" actId="1076"/>
          <ac:picMkLst>
            <pc:docMk/>
            <pc:sldMk cId="0" sldId="264"/>
            <ac:picMk id="3" creationId="{FFE99693-7996-04E2-DB11-EB3377F791E4}"/>
          </ac:picMkLst>
        </pc:picChg>
        <pc:picChg chg="add mod">
          <ac:chgData name="Мария Нестерова" userId="36bd04482b8150c2" providerId="LiveId" clId="{7F0ACF6B-5EB0-4178-98B8-34FD61023836}" dt="2025-04-14T21:38:20.557" v="427"/>
          <ac:picMkLst>
            <pc:docMk/>
            <pc:sldMk cId="0" sldId="264"/>
            <ac:picMk id="4" creationId="{40D4DBB9-79E9-6A52-35B4-B4216ADB4D84}"/>
          </ac:picMkLst>
        </pc:picChg>
        <pc:picChg chg="add mod">
          <ac:chgData name="Мария Нестерова" userId="36bd04482b8150c2" providerId="LiveId" clId="{7F0ACF6B-5EB0-4178-98B8-34FD61023836}" dt="2025-04-14T21:38:20.557" v="427"/>
          <ac:picMkLst>
            <pc:docMk/>
            <pc:sldMk cId="0" sldId="264"/>
            <ac:picMk id="5" creationId="{9556F83E-B9D6-277E-899F-7865504CCCEF}"/>
          </ac:picMkLst>
        </pc:picChg>
        <pc:picChg chg="add mod">
          <ac:chgData name="Мария Нестерова" userId="36bd04482b8150c2" providerId="LiveId" clId="{7F0ACF6B-5EB0-4178-98B8-34FD61023836}" dt="2025-04-14T21:38:35.926" v="430" actId="1076"/>
          <ac:picMkLst>
            <pc:docMk/>
            <pc:sldMk cId="0" sldId="264"/>
            <ac:picMk id="6" creationId="{7088A649-6C1D-11BE-4B0A-2F6BFE68A411}"/>
          </ac:picMkLst>
        </pc:picChg>
        <pc:inkChg chg="add del">
          <ac:chgData name="Мария Нестерова" userId="36bd04482b8150c2" providerId="LiveId" clId="{7F0ACF6B-5EB0-4178-98B8-34FD61023836}" dt="2025-04-14T22:23:05.345" v="864"/>
          <ac:inkMkLst>
            <pc:docMk/>
            <pc:sldMk cId="0" sldId="264"/>
            <ac:inkMk id="7" creationId="{D813676A-C332-AAF8-1B74-9EED1386546F}"/>
          </ac:inkMkLst>
        </pc:inkChg>
        <pc:inkChg chg="add del">
          <ac:chgData name="Мария Нестерова" userId="36bd04482b8150c2" providerId="LiveId" clId="{7F0ACF6B-5EB0-4178-98B8-34FD61023836}" dt="2025-04-14T22:25:17.479" v="886" actId="9405"/>
          <ac:inkMkLst>
            <pc:docMk/>
            <pc:sldMk cId="0" sldId="264"/>
            <ac:inkMk id="8" creationId="{30E2311A-B24C-0CC2-D8EE-D73541DD6394}"/>
          </ac:inkMkLst>
        </pc:inkChg>
        <pc:inkChg chg="add del">
          <ac:chgData name="Мария Нестерова" userId="36bd04482b8150c2" providerId="LiveId" clId="{7F0ACF6B-5EB0-4178-98B8-34FD61023836}" dt="2025-04-14T22:25:31.569" v="888" actId="9405"/>
          <ac:inkMkLst>
            <pc:docMk/>
            <pc:sldMk cId="0" sldId="264"/>
            <ac:inkMk id="9" creationId="{5327647D-4A70-6B8B-49B4-E30B80A3BAB9}"/>
          </ac:inkMkLst>
        </pc:inkChg>
      </pc:sldChg>
      <pc:sldChg chg="addSp delSp modSp mod">
        <pc:chgData name="Мария Нестерова" userId="36bd04482b8150c2" providerId="LiveId" clId="{7F0ACF6B-5EB0-4178-98B8-34FD61023836}" dt="2025-04-14T22:33:48.428" v="950" actId="1076"/>
        <pc:sldMkLst>
          <pc:docMk/>
          <pc:sldMk cId="0" sldId="266"/>
        </pc:sldMkLst>
        <pc:spChg chg="del mod">
          <ac:chgData name="Мария Нестерова" userId="36bd04482b8150c2" providerId="LiveId" clId="{7F0ACF6B-5EB0-4178-98B8-34FD61023836}" dt="2025-04-14T21:26:11.560" v="329" actId="478"/>
          <ac:spMkLst>
            <pc:docMk/>
            <pc:sldMk cId="0" sldId="266"/>
            <ac:spMk id="3" creationId="{00000000-0000-0000-0000-000000000000}"/>
          </ac:spMkLst>
        </pc:spChg>
        <pc:spChg chg="mod">
          <ac:chgData name="Мария Нестерова" userId="36bd04482b8150c2" providerId="LiveId" clId="{7F0ACF6B-5EB0-4178-98B8-34FD61023836}" dt="2025-04-14T22:33:48.428" v="950" actId="1076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Мария Нестерова" userId="36bd04482b8150c2" providerId="LiveId" clId="{7F0ACF6B-5EB0-4178-98B8-34FD61023836}" dt="2025-04-14T21:49:24.690" v="551" actId="1076"/>
          <ac:spMkLst>
            <pc:docMk/>
            <pc:sldMk cId="0" sldId="266"/>
            <ac:spMk id="7" creationId="{68E0FF8C-3729-C6D4-066C-92F428844325}"/>
          </ac:spMkLst>
        </pc:spChg>
        <pc:picChg chg="del">
          <ac:chgData name="Мария Нестерова" userId="36bd04482b8150c2" providerId="LiveId" clId="{7F0ACF6B-5EB0-4178-98B8-34FD61023836}" dt="2025-04-14T21:30:47.894" v="399" actId="478"/>
          <ac:picMkLst>
            <pc:docMk/>
            <pc:sldMk cId="0" sldId="266"/>
            <ac:picMk id="2" creationId="{00000000-0000-0000-0000-000000000000}"/>
          </ac:picMkLst>
        </pc:picChg>
        <pc:picChg chg="add del mod">
          <ac:chgData name="Мария Нестерова" userId="36bd04482b8150c2" providerId="LiveId" clId="{7F0ACF6B-5EB0-4178-98B8-34FD61023836}" dt="2025-04-14T21:26:50.906" v="336" actId="478"/>
          <ac:picMkLst>
            <pc:docMk/>
            <pc:sldMk cId="0" sldId="266"/>
            <ac:picMk id="5" creationId="{A1780607-B5D2-A848-05DC-BCED73D9940E}"/>
          </ac:picMkLst>
        </pc:picChg>
        <pc:picChg chg="add mod">
          <ac:chgData name="Мария Нестерова" userId="36bd04482b8150c2" providerId="LiveId" clId="{7F0ACF6B-5EB0-4178-98B8-34FD61023836}" dt="2025-04-14T22:02:44.961" v="678" actId="1076"/>
          <ac:picMkLst>
            <pc:docMk/>
            <pc:sldMk cId="0" sldId="266"/>
            <ac:picMk id="8" creationId="{65AC7E82-A06B-AD98-2370-3DF6B7013610}"/>
          </ac:picMkLst>
        </pc:picChg>
        <pc:inkChg chg="add del">
          <ac:chgData name="Мария Нестерова" userId="36bd04482b8150c2" providerId="LiveId" clId="{7F0ACF6B-5EB0-4178-98B8-34FD61023836}" dt="2025-04-14T22:21:17.377" v="851" actId="9405"/>
          <ac:inkMkLst>
            <pc:docMk/>
            <pc:sldMk cId="0" sldId="266"/>
            <ac:inkMk id="9" creationId="{F516C960-375F-BDC6-6097-E655FF1973D5}"/>
          </ac:inkMkLst>
        </pc:inkChg>
        <pc:inkChg chg="add del">
          <ac:chgData name="Мария Нестерова" userId="36bd04482b8150c2" providerId="LiveId" clId="{7F0ACF6B-5EB0-4178-98B8-34FD61023836}" dt="2025-04-14T22:23:02.369" v="862"/>
          <ac:inkMkLst>
            <pc:docMk/>
            <pc:sldMk cId="0" sldId="266"/>
            <ac:inkMk id="10" creationId="{EA4C748D-550D-CD83-805E-DB8023CE1DE8}"/>
          </ac:inkMkLst>
        </pc:inkChg>
        <pc:inkChg chg="add del">
          <ac:chgData name="Мария Нестерова" userId="36bd04482b8150c2" providerId="LiveId" clId="{7F0ACF6B-5EB0-4178-98B8-34FD61023836}" dt="2025-04-14T22:23:03.655" v="863"/>
          <ac:inkMkLst>
            <pc:docMk/>
            <pc:sldMk cId="0" sldId="266"/>
            <ac:inkMk id="11" creationId="{0E7F861F-3114-93A9-EF30-C65B2F55EDDB}"/>
          </ac:inkMkLst>
        </pc:inkChg>
        <pc:inkChg chg="add del">
          <ac:chgData name="Мария Нестерова" userId="36bd04482b8150c2" providerId="LiveId" clId="{7F0ACF6B-5EB0-4178-98B8-34FD61023836}" dt="2025-04-14T22:24:40.948" v="880" actId="9405"/>
          <ac:inkMkLst>
            <pc:docMk/>
            <pc:sldMk cId="0" sldId="266"/>
            <ac:inkMk id="12" creationId="{573E9E15-CC15-FBBE-9F6D-060C4E984A9B}"/>
          </ac:inkMkLst>
        </pc:inkChg>
        <pc:inkChg chg="add del">
          <ac:chgData name="Мария Нестерова" userId="36bd04482b8150c2" providerId="LiveId" clId="{7F0ACF6B-5EB0-4178-98B8-34FD61023836}" dt="2025-04-14T22:24:40.576" v="879" actId="9405"/>
          <ac:inkMkLst>
            <pc:docMk/>
            <pc:sldMk cId="0" sldId="266"/>
            <ac:inkMk id="13" creationId="{7F47B3D7-5800-3879-8EAE-816269B12927}"/>
          </ac:inkMkLst>
        </pc:inkChg>
        <pc:inkChg chg="add del">
          <ac:chgData name="Мария Нестерова" userId="36bd04482b8150c2" providerId="LiveId" clId="{7F0ACF6B-5EB0-4178-98B8-34FD61023836}" dt="2025-04-14T22:26:15.594" v="894"/>
          <ac:inkMkLst>
            <pc:docMk/>
            <pc:sldMk cId="0" sldId="266"/>
            <ac:inkMk id="14" creationId="{D0F62001-E5E1-415C-63DC-A6A806C9F9A5}"/>
          </ac:inkMkLst>
        </pc:inkChg>
        <pc:inkChg chg="add del">
          <ac:chgData name="Мария Нестерова" userId="36bd04482b8150c2" providerId="LiveId" clId="{7F0ACF6B-5EB0-4178-98B8-34FD61023836}" dt="2025-04-14T22:24:53.308" v="883" actId="9405"/>
          <ac:inkMkLst>
            <pc:docMk/>
            <pc:sldMk cId="0" sldId="266"/>
            <ac:inkMk id="15" creationId="{BC1D30D3-D210-45D8-BCCE-5E77DE9957D9}"/>
          </ac:inkMkLst>
        </pc:inkChg>
        <pc:inkChg chg="add del">
          <ac:chgData name="Мария Нестерова" userId="36bd04482b8150c2" providerId="LiveId" clId="{7F0ACF6B-5EB0-4178-98B8-34FD61023836}" dt="2025-04-14T22:26:14.258" v="893"/>
          <ac:inkMkLst>
            <pc:docMk/>
            <pc:sldMk cId="0" sldId="266"/>
            <ac:inkMk id="16" creationId="{3AB5063B-070F-6B7A-280D-42E6AFFC072B}"/>
          </ac:inkMkLst>
        </pc:inkChg>
      </pc:sldChg>
      <pc:sldChg chg="addSp modSp new mod ord">
        <pc:chgData name="Мария Нестерова" userId="36bd04482b8150c2" providerId="LiveId" clId="{7F0ACF6B-5EB0-4178-98B8-34FD61023836}" dt="2025-04-14T21:31:22.062" v="403" actId="14100"/>
        <pc:sldMkLst>
          <pc:docMk/>
          <pc:sldMk cId="3775399368" sldId="267"/>
        </pc:sldMkLst>
        <pc:spChg chg="add mod">
          <ac:chgData name="Мария Нестерова" userId="36bd04482b8150c2" providerId="LiveId" clId="{7F0ACF6B-5EB0-4178-98B8-34FD61023836}" dt="2025-04-14T21:18:58.833" v="287" actId="255"/>
          <ac:spMkLst>
            <pc:docMk/>
            <pc:sldMk cId="3775399368" sldId="267"/>
            <ac:spMk id="4" creationId="{AEED1B03-1FA6-1151-B511-945D168F3AC7}"/>
          </ac:spMkLst>
        </pc:spChg>
        <pc:picChg chg="add mod">
          <ac:chgData name="Мария Нестерова" userId="36bd04482b8150c2" providerId="LiveId" clId="{7F0ACF6B-5EB0-4178-98B8-34FD61023836}" dt="2025-04-14T21:31:22.062" v="403" actId="14100"/>
          <ac:picMkLst>
            <pc:docMk/>
            <pc:sldMk cId="3775399368" sldId="267"/>
            <ac:picMk id="2" creationId="{09329044-4BAE-C13D-D5E5-6C1401061011}"/>
          </ac:picMkLst>
        </pc:picChg>
      </pc:sldChg>
      <pc:sldChg chg="addSp delSp modSp new mod ord">
        <pc:chgData name="Мария Нестерова" userId="36bd04482b8150c2" providerId="LiveId" clId="{7F0ACF6B-5EB0-4178-98B8-34FD61023836}" dt="2025-04-14T22:33:54.491" v="951" actId="1076"/>
        <pc:sldMkLst>
          <pc:docMk/>
          <pc:sldMk cId="1661588891" sldId="268"/>
        </pc:sldMkLst>
        <pc:spChg chg="add mod">
          <ac:chgData name="Мария Нестерова" userId="36bd04482b8150c2" providerId="LiveId" clId="{7F0ACF6B-5EB0-4178-98B8-34FD61023836}" dt="2025-04-14T21:53:24.325" v="578" actId="1076"/>
          <ac:spMkLst>
            <pc:docMk/>
            <pc:sldMk cId="1661588891" sldId="268"/>
            <ac:spMk id="3" creationId="{EB01F1E2-3081-0142-012D-BE9CDE0C460D}"/>
          </ac:spMkLst>
        </pc:spChg>
        <pc:spChg chg="add mod">
          <ac:chgData name="Мария Нестерова" userId="36bd04482b8150c2" providerId="LiveId" clId="{7F0ACF6B-5EB0-4178-98B8-34FD61023836}" dt="2025-04-14T22:33:54.491" v="951" actId="1076"/>
          <ac:spMkLst>
            <pc:docMk/>
            <pc:sldMk cId="1661588891" sldId="268"/>
            <ac:spMk id="5" creationId="{F711A8C0-8F20-C062-78FA-FBBFC0B19218}"/>
          </ac:spMkLst>
        </pc:spChg>
        <pc:inkChg chg="add del">
          <ac:chgData name="Мария Нестерова" userId="36bd04482b8150c2" providerId="LiveId" clId="{7F0ACF6B-5EB0-4178-98B8-34FD61023836}" dt="2025-04-14T22:20:41.260" v="848" actId="9405"/>
          <ac:inkMkLst>
            <pc:docMk/>
            <pc:sldMk cId="1661588891" sldId="268"/>
            <ac:inkMk id="6" creationId="{0E9C74D2-0B04-3D32-6E9F-41FBEAC5E5F4}"/>
          </ac:inkMkLst>
        </pc:inkChg>
        <pc:inkChg chg="add del">
          <ac:chgData name="Мария Нестерова" userId="36bd04482b8150c2" providerId="LiveId" clId="{7F0ACF6B-5EB0-4178-98B8-34FD61023836}" dt="2025-04-14T22:23:00.176" v="861"/>
          <ac:inkMkLst>
            <pc:docMk/>
            <pc:sldMk cId="1661588891" sldId="268"/>
            <ac:inkMk id="7" creationId="{19EE9604-EEE8-49C4-7174-111FB3D9B700}"/>
          </ac:inkMkLst>
        </pc:inkChg>
        <pc:inkChg chg="add del">
          <ac:chgData name="Мария Нестерова" userId="36bd04482b8150c2" providerId="LiveId" clId="{7F0ACF6B-5EB0-4178-98B8-34FD61023836}" dt="2025-04-14T22:26:10.458" v="891"/>
          <ac:inkMkLst>
            <pc:docMk/>
            <pc:sldMk cId="1661588891" sldId="268"/>
            <ac:inkMk id="8" creationId="{1CF265FB-E5F9-125E-1014-8AF8BBED70F6}"/>
          </ac:inkMkLst>
        </pc:inkChg>
        <pc:inkChg chg="add del">
          <ac:chgData name="Мария Нестерова" userId="36bd04482b8150c2" providerId="LiveId" clId="{7F0ACF6B-5EB0-4178-98B8-34FD61023836}" dt="2025-04-14T22:26:11.543" v="892"/>
          <ac:inkMkLst>
            <pc:docMk/>
            <pc:sldMk cId="1661588891" sldId="268"/>
            <ac:inkMk id="9" creationId="{4E158CAF-4AD9-B237-36BA-31794769AB0E}"/>
          </ac:inkMkLst>
        </pc:inkChg>
      </pc:sldChg>
      <pc:sldChg chg="addSp delSp modSp new mod ord">
        <pc:chgData name="Мария Нестерова" userId="36bd04482b8150c2" providerId="LiveId" clId="{7F0ACF6B-5EB0-4178-98B8-34FD61023836}" dt="2025-04-14T22:26:29.978" v="895"/>
        <pc:sldMkLst>
          <pc:docMk/>
          <pc:sldMk cId="1186972015" sldId="269"/>
        </pc:sldMkLst>
        <pc:spChg chg="add mod">
          <ac:chgData name="Мария Нестерова" userId="36bd04482b8150c2" providerId="LiveId" clId="{7F0ACF6B-5EB0-4178-98B8-34FD61023836}" dt="2025-04-14T22:19:43.646" v="838" actId="20577"/>
          <ac:spMkLst>
            <pc:docMk/>
            <pc:sldMk cId="1186972015" sldId="269"/>
            <ac:spMk id="3" creationId="{71B39DD5-6C60-7584-0805-1D39F16EFA34}"/>
          </ac:spMkLst>
        </pc:spChg>
        <pc:spChg chg="add mod">
          <ac:chgData name="Мария Нестерова" userId="36bd04482b8150c2" providerId="LiveId" clId="{7F0ACF6B-5EB0-4178-98B8-34FD61023836}" dt="2025-04-14T22:17:33.818" v="817" actId="1076"/>
          <ac:spMkLst>
            <pc:docMk/>
            <pc:sldMk cId="1186972015" sldId="269"/>
            <ac:spMk id="5" creationId="{79D6FF10-6734-92A3-9F30-ECD91C7DD6A8}"/>
          </ac:spMkLst>
        </pc:spChg>
        <pc:spChg chg="add mod">
          <ac:chgData name="Мария Нестерова" userId="36bd04482b8150c2" providerId="LiveId" clId="{7F0ACF6B-5EB0-4178-98B8-34FD61023836}" dt="2025-04-14T22:19:46.717" v="839" actId="20577"/>
          <ac:spMkLst>
            <pc:docMk/>
            <pc:sldMk cId="1186972015" sldId="269"/>
            <ac:spMk id="7" creationId="{15F9DE0D-4415-645C-B6D7-B55F06752962}"/>
          </ac:spMkLst>
        </pc:spChg>
        <pc:spChg chg="add mod">
          <ac:chgData name="Мария Нестерова" userId="36bd04482b8150c2" providerId="LiveId" clId="{7F0ACF6B-5EB0-4178-98B8-34FD61023836}" dt="2025-04-14T22:19:37.030" v="837" actId="1076"/>
          <ac:spMkLst>
            <pc:docMk/>
            <pc:sldMk cId="1186972015" sldId="269"/>
            <ac:spMk id="9" creationId="{90B1777C-7DF1-7CB1-8614-B72FC08DA99D}"/>
          </ac:spMkLst>
        </pc:spChg>
        <pc:inkChg chg="add del">
          <ac:chgData name="Мария Нестерова" userId="36bd04482b8150c2" providerId="LiveId" clId="{7F0ACF6B-5EB0-4178-98B8-34FD61023836}" dt="2025-04-14T22:20:06.155" v="843" actId="9405"/>
          <ac:inkMkLst>
            <pc:docMk/>
            <pc:sldMk cId="1186972015" sldId="269"/>
            <ac:inkMk id="10" creationId="{E38A20F4-CFF4-6910-D78D-47A3BF668CB2}"/>
          </ac:inkMkLst>
        </pc:inkChg>
        <pc:inkChg chg="add del">
          <ac:chgData name="Мария Нестерова" userId="36bd04482b8150c2" providerId="LiveId" clId="{7F0ACF6B-5EB0-4178-98B8-34FD61023836}" dt="2025-04-14T22:20:05.282" v="842" actId="9405"/>
          <ac:inkMkLst>
            <pc:docMk/>
            <pc:sldMk cId="1186972015" sldId="269"/>
            <ac:inkMk id="11" creationId="{DAEA1ACE-914C-AA2E-13FE-AF20030E4673}"/>
          </ac:inkMkLst>
        </pc:inkChg>
        <pc:inkChg chg="add del">
          <ac:chgData name="Мария Нестерова" userId="36bd04482b8150c2" providerId="LiveId" clId="{7F0ACF6B-5EB0-4178-98B8-34FD61023836}" dt="2025-04-14T22:20:19.744" v="845" actId="9405"/>
          <ac:inkMkLst>
            <pc:docMk/>
            <pc:sldMk cId="1186972015" sldId="269"/>
            <ac:inkMk id="12" creationId="{5E953883-F3AB-25B9-51A2-BEE4DF59A818}"/>
          </ac:inkMkLst>
        </pc:inkChg>
        <pc:inkChg chg="add del">
          <ac:chgData name="Мария Нестерова" userId="36bd04482b8150c2" providerId="LiveId" clId="{7F0ACF6B-5EB0-4178-98B8-34FD61023836}" dt="2025-04-14T22:26:29.978" v="895"/>
          <ac:inkMkLst>
            <pc:docMk/>
            <pc:sldMk cId="1186972015" sldId="269"/>
            <ac:inkMk id="13" creationId="{16B825DA-FECE-85E7-A09A-2F8B56FBFB3C}"/>
          </ac:inkMkLst>
        </pc:inkChg>
        <pc:inkChg chg="add del">
          <ac:chgData name="Мария Нестерова" userId="36bd04482b8150c2" providerId="LiveId" clId="{7F0ACF6B-5EB0-4178-98B8-34FD61023836}" dt="2025-04-14T22:22:42.970" v="860"/>
          <ac:inkMkLst>
            <pc:docMk/>
            <pc:sldMk cId="1186972015" sldId="269"/>
            <ac:inkMk id="14" creationId="{650FE845-D525-B115-F109-C12CEA822FCA}"/>
          </ac:inkMkLst>
        </pc:inkChg>
        <pc:inkChg chg="add">
          <ac:chgData name="Мария Нестерова" userId="36bd04482b8150c2" providerId="LiveId" clId="{7F0ACF6B-5EB0-4178-98B8-34FD61023836}" dt="2025-04-14T22:22:42.970" v="860"/>
          <ac:inkMkLst>
            <pc:docMk/>
            <pc:sldMk cId="1186972015" sldId="269"/>
            <ac:inkMk id="15" creationId="{D54D5899-9142-D8FA-CE1E-465C6B606B2C}"/>
          </ac:inkMkLst>
        </pc:inkChg>
        <pc:inkChg chg="add del">
          <ac:chgData name="Мария Нестерова" userId="36bd04482b8150c2" providerId="LiveId" clId="{7F0ACF6B-5EB0-4178-98B8-34FD61023836}" dt="2025-04-14T22:23:37.609" v="870" actId="9405"/>
          <ac:inkMkLst>
            <pc:docMk/>
            <pc:sldMk cId="1186972015" sldId="269"/>
            <ac:inkMk id="16" creationId="{399DE808-DEEE-EC80-85C3-9036598143B6}"/>
          </ac:inkMkLst>
        </pc:inkChg>
        <pc:inkChg chg="add del">
          <ac:chgData name="Мария Нестерова" userId="36bd04482b8150c2" providerId="LiveId" clId="{7F0ACF6B-5EB0-4178-98B8-34FD61023836}" dt="2025-04-14T22:23:42.341" v="872" actId="9405"/>
          <ac:inkMkLst>
            <pc:docMk/>
            <pc:sldMk cId="1186972015" sldId="269"/>
            <ac:inkMk id="17" creationId="{ABAE3C8A-A3AE-41F0-55E5-3BCF3941F4A4}"/>
          </ac:inkMkLst>
        </pc:inkChg>
        <pc:inkChg chg="add del">
          <ac:chgData name="Мария Нестерова" userId="36bd04482b8150c2" providerId="LiveId" clId="{7F0ACF6B-5EB0-4178-98B8-34FD61023836}" dt="2025-04-14T22:23:48.867" v="874" actId="9405"/>
          <ac:inkMkLst>
            <pc:docMk/>
            <pc:sldMk cId="1186972015" sldId="269"/>
            <ac:inkMk id="18" creationId="{D61EE5FD-457F-7609-5701-029D97C5A363}"/>
          </ac:inkMkLst>
        </pc:inkChg>
      </pc:sldChg>
      <pc:sldChg chg="addSp delSp modSp new mod">
        <pc:chgData name="Мария Нестерова" userId="36bd04482b8150c2" providerId="LiveId" clId="{7F0ACF6B-5EB0-4178-98B8-34FD61023836}" dt="2025-04-14T22:32:17.443" v="944" actId="1076"/>
        <pc:sldMkLst>
          <pc:docMk/>
          <pc:sldMk cId="3498752331" sldId="270"/>
        </pc:sldMkLst>
        <pc:spChg chg="add mod">
          <ac:chgData name="Мария Нестерова" userId="36bd04482b8150c2" providerId="LiveId" clId="{7F0ACF6B-5EB0-4178-98B8-34FD61023836}" dt="2025-04-14T22:27:57.414" v="928" actId="1076"/>
          <ac:spMkLst>
            <pc:docMk/>
            <pc:sldMk cId="3498752331" sldId="270"/>
            <ac:spMk id="3" creationId="{F73CA580-45DD-CF95-F9EC-F3BD98109AF9}"/>
          </ac:spMkLst>
        </pc:spChg>
        <pc:picChg chg="add mod">
          <ac:chgData name="Мария Нестерова" userId="36bd04482b8150c2" providerId="LiveId" clId="{7F0ACF6B-5EB0-4178-98B8-34FD61023836}" dt="2025-04-14T22:29:36.082" v="931" actId="1076"/>
          <ac:picMkLst>
            <pc:docMk/>
            <pc:sldMk cId="3498752331" sldId="270"/>
            <ac:picMk id="4" creationId="{8D49583F-CFD0-4553-BE7E-06761C0DC43A}"/>
          </ac:picMkLst>
        </pc:picChg>
        <pc:picChg chg="add del mod">
          <ac:chgData name="Мария Нестерова" userId="36bd04482b8150c2" providerId="LiveId" clId="{7F0ACF6B-5EB0-4178-98B8-34FD61023836}" dt="2025-04-14T22:31:37.977" v="935" actId="478"/>
          <ac:picMkLst>
            <pc:docMk/>
            <pc:sldMk cId="3498752331" sldId="270"/>
            <ac:picMk id="5" creationId="{4BE9CEAF-8C3D-1F3A-C8A2-09EC6DA7BBFB}"/>
          </ac:picMkLst>
        </pc:picChg>
        <pc:picChg chg="add mod">
          <ac:chgData name="Мария Нестерова" userId="36bd04482b8150c2" providerId="LiveId" clId="{7F0ACF6B-5EB0-4178-98B8-34FD61023836}" dt="2025-04-14T22:31:53.122" v="939" actId="14100"/>
          <ac:picMkLst>
            <pc:docMk/>
            <pc:sldMk cId="3498752331" sldId="270"/>
            <ac:picMk id="6" creationId="{94E64ED5-11FE-1A2B-293E-1A77CB036705}"/>
          </ac:picMkLst>
        </pc:picChg>
        <pc:picChg chg="add mod modCrop">
          <ac:chgData name="Мария Нестерова" userId="36bd04482b8150c2" providerId="LiveId" clId="{7F0ACF6B-5EB0-4178-98B8-34FD61023836}" dt="2025-04-14T22:32:17.443" v="944" actId="1076"/>
          <ac:picMkLst>
            <pc:docMk/>
            <pc:sldMk cId="3498752331" sldId="270"/>
            <ac:picMk id="7" creationId="{908ACF5C-C6E2-2D1C-316E-98FDF3DC756B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4T22:22:42.9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0 23980,'-39'28979'0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885902-DC31-1D12-6891-9CF3739C90C2}"/>
              </a:ext>
            </a:extLst>
          </p:cNvPr>
          <p:cNvSpPr txBox="1"/>
          <p:nvPr/>
        </p:nvSpPr>
        <p:spPr>
          <a:xfrm>
            <a:off x="0" y="-1"/>
            <a:ext cx="1310640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indent="450215" algn="ctr">
              <a:spcBef>
                <a:spcPts val="240"/>
              </a:spcBef>
              <a:spcAft>
                <a:spcPts val="24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МИНИСТЕРСТВО ОБРАЗОВАНИЯ РЯЗАНСКОЙ ОБЛАСТИ</a:t>
            </a:r>
            <a:r>
              <a:rPr lang="ru-RU" sz="2400" dirty="0">
                <a:effectLst/>
              </a:rPr>
              <a:t> </a:t>
            </a:r>
          </a:p>
          <a:p>
            <a:pPr marL="152400" indent="450215" algn="ctr">
              <a:spcBef>
                <a:spcPts val="240"/>
              </a:spcBef>
              <a:spcAft>
                <a:spcPts val="24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ОБЛАСТНОЕ ГОСУДАРСТВЕННОЕ БЮДЖЕТНОЕ</a:t>
            </a:r>
            <a:endParaRPr lang="ru-RU" sz="2400" dirty="0">
              <a:effectLst/>
            </a:endParaRPr>
          </a:p>
          <a:p>
            <a:pPr marL="152400" indent="450215" algn="ctr">
              <a:spcBef>
                <a:spcPts val="240"/>
              </a:spcBef>
              <a:spcAft>
                <a:spcPts val="24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ПРОФЕССИОНАЛЬНОЕ ОБРАЗОВАТЕЛЬНОЕ УЧРЕЖДЕНИЕ</a:t>
            </a:r>
            <a:endParaRPr lang="ru-RU" sz="2400" dirty="0">
              <a:effectLst/>
            </a:endParaRPr>
          </a:p>
          <a:p>
            <a:pPr marL="152400" indent="450215" algn="ctr">
              <a:spcBef>
                <a:spcPts val="240"/>
              </a:spcBef>
              <a:spcAft>
                <a:spcPts val="240"/>
              </a:spcAft>
              <a:buNone/>
            </a:pPr>
            <a:r>
              <a:rPr lang="ru-RU" dirty="0">
                <a:effectLst/>
              </a:rPr>
              <a:t> </a:t>
            </a:r>
          </a:p>
          <a:p>
            <a:pPr marL="152400" indent="450215" algn="ctr">
              <a:spcBef>
                <a:spcPts val="240"/>
              </a:spcBef>
              <a:spcAft>
                <a:spcPts val="24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«РЯЗАНСКИЙ СТРОИТЕЛЬНЫЙ КОЛЛЕДЖ ИМ.ГЕРОЯ</a:t>
            </a:r>
            <a:endParaRPr lang="ru-RU" sz="2400" dirty="0">
              <a:effectLst/>
            </a:endParaRPr>
          </a:p>
          <a:p>
            <a:pPr marL="152400" indent="450215" algn="ctr">
              <a:spcBef>
                <a:spcPts val="240"/>
              </a:spcBef>
              <a:spcAft>
                <a:spcPts val="24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СОВЕТСКОГО СОЮЗА В.А.БЕГЛОВА»</a:t>
            </a:r>
            <a:endParaRPr lang="ru-RU" sz="2400" dirty="0">
              <a:effectLst/>
            </a:endParaRPr>
          </a:p>
          <a:p>
            <a:pPr marL="152400" indent="450215" algn="ctr">
              <a:spcBef>
                <a:spcPts val="240"/>
              </a:spcBef>
              <a:spcAft>
                <a:spcPts val="24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(ОГБПОУ РСК)</a:t>
            </a:r>
            <a:endParaRPr lang="ru-RU" sz="2400" dirty="0">
              <a:effectLst/>
            </a:endParaRPr>
          </a:p>
          <a:p>
            <a:pPr marL="152400" indent="450215" algn="ctr">
              <a:spcBef>
                <a:spcPts val="240"/>
              </a:spcBef>
              <a:spcAft>
                <a:spcPts val="240"/>
              </a:spcAft>
              <a:buNone/>
            </a:pPr>
            <a:r>
              <a:rPr lang="ru-RU" sz="2400" dirty="0">
                <a:effectLst/>
              </a:rPr>
              <a:t> </a:t>
            </a:r>
          </a:p>
          <a:p>
            <a:pPr marL="152400" indent="450215" algn="ctr">
              <a:spcBef>
                <a:spcPts val="240"/>
              </a:spcBef>
              <a:spcAft>
                <a:spcPts val="24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(ДНЕВНОЕ ОТДЕЛЕНИЕ)</a:t>
            </a:r>
            <a:endParaRPr lang="ru-RU" sz="2400" dirty="0">
              <a:effectLst/>
            </a:endParaRPr>
          </a:p>
          <a:p>
            <a:pPr marL="152400" indent="450215" algn="ctr">
              <a:spcBef>
                <a:spcPts val="240"/>
              </a:spcBef>
              <a:spcAft>
                <a:spcPts val="240"/>
              </a:spcAft>
              <a:buNone/>
            </a:pPr>
            <a:r>
              <a:rPr lang="ru-RU" dirty="0">
                <a:effectLst/>
              </a:rPr>
              <a:t> </a:t>
            </a:r>
          </a:p>
          <a:p>
            <a:pPr marL="152400" indent="450215" algn="ctr">
              <a:spcBef>
                <a:spcPts val="240"/>
              </a:spcBef>
              <a:spcAft>
                <a:spcPts val="240"/>
              </a:spcAft>
              <a:buNone/>
            </a:pPr>
            <a:r>
              <a:rPr lang="ru-RU" dirty="0">
                <a:effectLst/>
              </a:rPr>
              <a:t> </a:t>
            </a:r>
          </a:p>
          <a:p>
            <a:pPr marL="152400" indent="450215" algn="ctr">
              <a:spcBef>
                <a:spcPts val="240"/>
              </a:spcBef>
              <a:spcAft>
                <a:spcPts val="24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ПРЕЗЕНТАЦИЯ НА ТЕМУ: </a:t>
            </a:r>
          </a:p>
          <a:p>
            <a:pPr marL="152400" indent="450215" algn="ctr">
              <a:spcBef>
                <a:spcPts val="240"/>
              </a:spcBef>
              <a:spcAft>
                <a:spcPts val="24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«ЭКСПЕРТИЗА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ПРОЕКТНО-СМЕТНОЙ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ДОКУМЕНТАЦИИ»</a:t>
            </a:r>
            <a:endParaRPr lang="ru-RU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557CD6-D171-C99E-255C-5DE3E27A531D}"/>
              </a:ext>
            </a:extLst>
          </p:cNvPr>
          <p:cNvSpPr txBox="1"/>
          <p:nvPr/>
        </p:nvSpPr>
        <p:spPr>
          <a:xfrm>
            <a:off x="10072254" y="7363867"/>
            <a:ext cx="2410692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indent="450215" algn="r">
              <a:spcBef>
                <a:spcPts val="240"/>
              </a:spcBef>
              <a:spcAft>
                <a:spcPts val="24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студентка 3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</a:p>
          <a:p>
            <a:pPr marL="152400" indent="450215" algn="r">
              <a:spcBef>
                <a:spcPts val="240"/>
              </a:spcBef>
              <a:spcAft>
                <a:spcPts val="24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руппа С-32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Нестерова М.О.</a:t>
            </a:r>
          </a:p>
          <a:p>
            <a:pPr marL="152400" indent="450215" algn="r">
              <a:spcBef>
                <a:spcPts val="240"/>
              </a:spcBef>
              <a:spcAft>
                <a:spcPts val="24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      преподаватель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Зиняева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Д.В.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9219" y="637953"/>
            <a:ext cx="11632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Заключение экспертизы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218" y="1471189"/>
            <a:ext cx="636905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Заключение экспертизы проектно-сметной документации</a:t>
            </a:r>
            <a:r>
              <a:rPr lang="ru-RU" sz="2000" dirty="0"/>
              <a:t> — результат комплексной оценки. Оно подтверждает или опровергает достоверность представленных в смете данных, обоснованность расходов и экономическую целесообразность проекта. </a:t>
            </a:r>
            <a:endParaRPr lang="ru-RU" sz="2000" dirty="0"/>
          </a:p>
          <a:p>
            <a:r>
              <a:rPr lang="ru-RU" sz="2000" b="1" dirty="0" smtClean="0"/>
              <a:t>Структура </a:t>
            </a:r>
            <a:r>
              <a:rPr lang="ru-RU" sz="2000" b="1" dirty="0"/>
              <a:t>заключения</a:t>
            </a:r>
            <a:r>
              <a:rPr lang="ru-RU" sz="2000" dirty="0"/>
              <a:t> (приказ Минстроя №341/</a:t>
            </a:r>
            <a:r>
              <a:rPr lang="ru-RU" sz="2000" dirty="0" err="1"/>
              <a:t>пр</a:t>
            </a:r>
            <a:r>
              <a:rPr lang="ru-RU" sz="2000" dirty="0"/>
              <a:t> от 08.06.2018):</a:t>
            </a:r>
          </a:p>
          <a:p>
            <a:r>
              <a:rPr lang="ru-RU" sz="2000" b="1" dirty="0"/>
              <a:t>Титульный лист</a:t>
            </a:r>
            <a:r>
              <a:rPr lang="ru-RU" sz="2000" dirty="0"/>
              <a:t>. Здесь указывают номер заключения, сведения об объекте экспертизы и результат проверки.  </a:t>
            </a:r>
            <a:endParaRPr lang="ru-RU" sz="2000" dirty="0" smtClean="0"/>
          </a:p>
          <a:p>
            <a:r>
              <a:rPr lang="ru-RU" sz="2000" b="1" dirty="0" smtClean="0"/>
              <a:t>Общие </a:t>
            </a:r>
            <a:r>
              <a:rPr lang="ru-RU" sz="2000" b="1" dirty="0"/>
              <a:t>положения и сведения о заключении экспертизы</a:t>
            </a:r>
            <a:r>
              <a:rPr lang="ru-RU" sz="2000" dirty="0"/>
              <a:t>.  </a:t>
            </a:r>
            <a:endParaRPr lang="ru-RU" sz="2000" dirty="0" smtClean="0"/>
          </a:p>
          <a:p>
            <a:r>
              <a:rPr lang="ru-RU" sz="2000" b="1" dirty="0" smtClean="0"/>
              <a:t>Сведения </a:t>
            </a:r>
            <a:r>
              <a:rPr lang="ru-RU" sz="2000" b="1" dirty="0"/>
              <a:t>из документов</a:t>
            </a:r>
            <a:r>
              <a:rPr lang="ru-RU" sz="2000" dirty="0"/>
              <a:t>, поданных для экспертизы, и результаты инженерных изысканий.  </a:t>
            </a:r>
            <a:endParaRPr lang="ru-RU" sz="2000" dirty="0" smtClean="0"/>
          </a:p>
          <a:p>
            <a:r>
              <a:rPr lang="ru-RU" sz="2000" b="1" dirty="0" smtClean="0"/>
              <a:t>Описание </a:t>
            </a:r>
            <a:r>
              <a:rPr lang="ru-RU" sz="2000" b="1" dirty="0"/>
              <a:t>документации и материалов</a:t>
            </a:r>
            <a:r>
              <a:rPr lang="ru-RU" sz="2000" dirty="0"/>
              <a:t>.  </a:t>
            </a:r>
            <a:endParaRPr lang="ru-RU" sz="2000" dirty="0" smtClean="0"/>
          </a:p>
          <a:p>
            <a:r>
              <a:rPr lang="ru-RU" sz="2000" b="1" dirty="0" smtClean="0"/>
              <a:t>Выводы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b="1" dirty="0" smtClean="0"/>
              <a:t>Положительное </a:t>
            </a:r>
            <a:r>
              <a:rPr lang="ru-RU" sz="2000" b="1" dirty="0"/>
              <a:t>заключение</a:t>
            </a:r>
            <a:r>
              <a:rPr lang="ru-RU" sz="2000" dirty="0"/>
              <a:t> означает, что проектная документация соответствует нормам, правилам и регламентам. Застройщику можно получать разрешение на строительство и начинать работу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Отрицательное </a:t>
            </a:r>
            <a:r>
              <a:rPr lang="ru-RU" sz="2000" b="1" dirty="0"/>
              <a:t>заключение</a:t>
            </a:r>
            <a:r>
              <a:rPr lang="ru-RU" sz="2000" dirty="0"/>
              <a:t> означает, что в документацию нужно внести изменения и направить её на повторную экспертизу.  </a:t>
            </a:r>
            <a:endParaRPr lang="ru-RU" sz="2000" dirty="0" smtClean="0"/>
          </a:p>
          <a:p>
            <a:r>
              <a:rPr lang="ru-RU" sz="2000" dirty="0" smtClean="0"/>
              <a:t>Если </a:t>
            </a:r>
            <a:r>
              <a:rPr lang="ru-RU" sz="2000" dirty="0"/>
              <a:t>заявитель не согласен с результатами, то может обжаловать их в суде.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68" y="1471189"/>
            <a:ext cx="5785393" cy="796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98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3CA580-45DD-CF95-F9EC-F3BD98109AF9}"/>
              </a:ext>
            </a:extLst>
          </p:cNvPr>
          <p:cNvSpPr txBox="1"/>
          <p:nvPr/>
        </p:nvSpPr>
        <p:spPr>
          <a:xfrm>
            <a:off x="4575788" y="3556108"/>
            <a:ext cx="38548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49583F-CFD0-4553-BE7E-06761C0DC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828" y="523514"/>
            <a:ext cx="2413730" cy="32172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4E64ED5-11FE-1A2B-293E-1A77CB036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42363"/>
            <a:ext cx="2175164" cy="21751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8ACF5C-C6E2-2D1C-316E-98FDF3DC75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582"/>
          <a:stretch/>
        </p:blipFill>
        <p:spPr>
          <a:xfrm>
            <a:off x="8098199" y="7760639"/>
            <a:ext cx="2907651" cy="26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5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9329044-4BAE-C13D-D5E5-6C1401061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006388" cy="10418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ED1B03-1FA6-1151-B511-945D168F3AC7}"/>
              </a:ext>
            </a:extLst>
          </p:cNvPr>
          <p:cNvSpPr txBox="1"/>
          <p:nvPr/>
        </p:nvSpPr>
        <p:spPr>
          <a:xfrm>
            <a:off x="3280064" y="2018206"/>
            <a:ext cx="37357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ЭКСПЕРТИЗА ПРОЕКТНОЙ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77539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160" y="749808"/>
            <a:ext cx="2886456" cy="4053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15750"/>
              </a:spcAft>
            </a:pPr>
            <a:r>
              <a:rPr lang="ru" sz="4700" b="1" spc="-50" dirty="0">
                <a:latin typeface="Arial"/>
              </a:rPr>
              <a:t>Введение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8160" y="3426636"/>
            <a:ext cx="5215128" cy="713052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976"/>
              </a:lnSpc>
              <a:spcBef>
                <a:spcPts val="15750"/>
              </a:spcBef>
            </a:pPr>
            <a:r>
              <a:rPr lang="ru" sz="2500" dirty="0">
                <a:latin typeface="Times New Roman"/>
              </a:rPr>
              <a:t>Экспертиза проектной документации —</a:t>
            </a:r>
            <a:r>
              <a:rPr lang="ru-RU" sz="2500" dirty="0">
                <a:latin typeface="Times New Roman"/>
              </a:rPr>
              <a:t>это ряд комплексных мероприятий по оценке соответствия проектно-сметной документации требованиям технических регламентов и действующим нормативно-правовым актам</a:t>
            </a:r>
            <a:r>
              <a:rPr lang="ru" sz="2500" dirty="0">
                <a:latin typeface="Times New Roman"/>
              </a:rPr>
              <a:t>. Она позволяет выявить возможные ошибки и недостатки на стадии проектирования, что минимизирует риски и исключает дополнительные затраты в процессе строительства и эксплуатации.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9C9B34-36D1-D9AE-3528-45E6D3E5A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82" y="941294"/>
            <a:ext cx="6508377" cy="86061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560" y="749808"/>
            <a:ext cx="5074920" cy="874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5400"/>
              </a:spcAft>
            </a:pPr>
            <a:r>
              <a:rPr lang="ru" sz="3200" b="1" dirty="0">
                <a:latin typeface="Arial"/>
              </a:rPr>
              <a:t>Цели и задачи </a:t>
            </a:r>
            <a:r>
              <a:rPr lang="ru" sz="3200" b="1" spc="-50" dirty="0">
                <a:latin typeface="Arial"/>
              </a:rPr>
              <a:t>экспертизы проектной документации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0560" y="3132235"/>
            <a:ext cx="5145024" cy="5129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35712" indent="-254000">
              <a:spcBef>
                <a:spcPts val="9870"/>
              </a:spcBef>
            </a:pPr>
            <a:r>
              <a:rPr lang="ru" sz="2200" dirty="0">
                <a:solidFill>
                  <a:srgbClr val="3B39E4"/>
                </a:solidFill>
                <a:latin typeface="Times New Roman"/>
              </a:rPr>
              <a:t>•    </a:t>
            </a:r>
            <a:r>
              <a:rPr lang="ru" sz="2200" dirty="0">
                <a:latin typeface="Times New Roman"/>
              </a:rPr>
              <a:t>Обеспечение качества: Проверка проектной документации на соответствие установленным стандартам и нормам.</a:t>
            </a:r>
          </a:p>
          <a:p>
            <a:pPr marL="235712" indent="-254000"/>
            <a:r>
              <a:rPr lang="ru" sz="2200" dirty="0">
                <a:solidFill>
                  <a:srgbClr val="3B39E4"/>
                </a:solidFill>
                <a:latin typeface="Times New Roman"/>
              </a:rPr>
              <a:t>•    </a:t>
            </a:r>
            <a:r>
              <a:rPr lang="ru" sz="2200" dirty="0">
                <a:latin typeface="Times New Roman"/>
              </a:rPr>
              <a:t>Безопасность: Оценка прочности и надежности конструкций для защиты жизни и здоровья людей.</a:t>
            </a:r>
          </a:p>
          <a:p>
            <a:pPr marL="235712" indent="-254000"/>
            <a:r>
              <a:rPr lang="ru" sz="2200" dirty="0">
                <a:solidFill>
                  <a:srgbClr val="3B39E4"/>
                </a:solidFill>
                <a:latin typeface="Times New Roman"/>
              </a:rPr>
              <a:t>•    </a:t>
            </a:r>
            <a:r>
              <a:rPr lang="ru" sz="2200" dirty="0">
                <a:latin typeface="Times New Roman"/>
              </a:rPr>
              <a:t>Оптимизация затрат: Выявление потенциальных экономий на этапе проектирования, что может снизить общие затраты на строительство.</a:t>
            </a:r>
          </a:p>
          <a:p>
            <a:pPr marL="235712" indent="-254000"/>
            <a:r>
              <a:rPr lang="ru" sz="2200" dirty="0">
                <a:solidFill>
                  <a:srgbClr val="3B39E4"/>
                </a:solidFill>
                <a:latin typeface="Times New Roman"/>
              </a:rPr>
              <a:t>•    </a:t>
            </a:r>
            <a:r>
              <a:rPr lang="ru" sz="2200" dirty="0">
                <a:latin typeface="Times New Roman"/>
              </a:rPr>
              <a:t>Применение инноваций: Оценка применения современных технологий и методов, способствующих повышению энергоэффективности и устойчивости зданий.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8C0496-E0B7-F3A4-CA22-07D68500D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368" y="1219271"/>
            <a:ext cx="5943547" cy="792472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128" y="749808"/>
            <a:ext cx="3483864" cy="792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4700" b="1" spc="-100" dirty="0">
                <a:latin typeface="Arial"/>
              </a:rPr>
              <a:t>Этапы</a:t>
            </a:r>
          </a:p>
          <a:p>
            <a:pPr indent="0">
              <a:spcAft>
                <a:spcPts val="8190"/>
              </a:spcAft>
            </a:pPr>
            <a:r>
              <a:rPr lang="ru" sz="4700" b="1" spc="-100" dirty="0">
                <a:latin typeface="Arial"/>
              </a:rPr>
              <a:t>экспертизы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4288" y="1750528"/>
            <a:ext cx="5193792" cy="60868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spcBef>
                <a:spcPts val="8190"/>
              </a:spcBef>
            </a:pPr>
            <a:endParaRPr lang="ru" sz="2400" dirty="0">
              <a:latin typeface="Times New Roman"/>
            </a:endParaRPr>
          </a:p>
          <a:p>
            <a:pPr indent="0" algn="just">
              <a:spcBef>
                <a:spcPts val="8190"/>
              </a:spcBef>
            </a:pPr>
            <a:r>
              <a:rPr lang="ru" sz="2200" dirty="0">
                <a:latin typeface="Times New Roman"/>
              </a:rPr>
              <a:t>1.    Подготовительный этап</a:t>
            </a:r>
          </a:p>
          <a:p>
            <a:pPr marL="223012" indent="0"/>
            <a:r>
              <a:rPr lang="ru" sz="2200" dirty="0">
                <a:latin typeface="Times New Roman"/>
              </a:rPr>
              <a:t>•  Сбор всей необходимой документации.</a:t>
            </a:r>
          </a:p>
          <a:p>
            <a:pPr marR="117856" indent="203200">
              <a:spcAft>
                <a:spcPts val="1470"/>
              </a:spcAft>
            </a:pPr>
            <a:r>
              <a:rPr lang="ru" sz="2200" dirty="0">
                <a:latin typeface="Times New Roman"/>
              </a:rPr>
              <a:t>•  Определение состава экспертов, необходимых для анализа.</a:t>
            </a:r>
          </a:p>
          <a:p>
            <a:pPr indent="0" algn="just"/>
            <a:r>
              <a:rPr lang="ru" sz="2200" dirty="0">
                <a:latin typeface="Times New Roman"/>
              </a:rPr>
              <a:t>2.    Анализ документации</a:t>
            </a:r>
          </a:p>
          <a:p>
            <a:pPr marR="117856" indent="203200"/>
            <a:r>
              <a:rPr lang="ru" sz="2200" dirty="0">
                <a:latin typeface="Times New Roman"/>
              </a:rPr>
              <a:t>•    Проверка архитектурных решений: соответствие требованиям удобства, эстетики, и функциональности.</a:t>
            </a:r>
          </a:p>
          <a:p>
            <a:pPr indent="203200"/>
            <a:r>
              <a:rPr lang="ru" sz="2200" dirty="0">
                <a:latin typeface="Times New Roman"/>
              </a:rPr>
              <a:t>•    Оценка инженерных систем: электрических, водоснабжения и канализации, вентиляции и отопления.</a:t>
            </a:r>
          </a:p>
          <a:p>
            <a:pPr indent="203200">
              <a:spcAft>
                <a:spcPts val="1470"/>
              </a:spcAft>
            </a:pPr>
            <a:r>
              <a:rPr lang="ru" sz="2200" dirty="0">
                <a:latin typeface="Times New Roman"/>
              </a:rPr>
              <a:t>•    Проверка конструктивных решений: прочность, устойчивость и долговечность конструкций</a:t>
            </a:r>
            <a:r>
              <a:rPr lang="ru" sz="2400" dirty="0">
                <a:latin typeface="Times New Roman"/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9B8A67-14FC-D8B9-429E-DCA22BEBEE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36" r="3651" b="1043"/>
          <a:stretch/>
        </p:blipFill>
        <p:spPr>
          <a:xfrm>
            <a:off x="5800510" y="749808"/>
            <a:ext cx="7179145" cy="64822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7A9F686-40EB-0284-B443-FA8E6EF7D8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6" t="27243"/>
          <a:stretch/>
        </p:blipFill>
        <p:spPr>
          <a:xfrm>
            <a:off x="5198905" y="7837384"/>
            <a:ext cx="7641227" cy="13300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906" y="2435914"/>
            <a:ext cx="5105400" cy="2898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ru-RU" sz="2200" dirty="0">
                <a:latin typeface="Times New Roman"/>
              </a:rPr>
              <a:t>3.    Экологическая экспертиза</a:t>
            </a:r>
          </a:p>
          <a:p>
            <a:pPr indent="0"/>
            <a:r>
              <a:rPr lang="ru-RU" sz="2200" dirty="0">
                <a:latin typeface="Times New Roman"/>
              </a:rPr>
              <a:t>•    Оценка воздействия проекта на окружающую среду: изучение потенциального загрязнения, необходимости охраны зеленых насаждений и водоемов.    </a:t>
            </a:r>
          </a:p>
          <a:p>
            <a:pPr indent="0"/>
            <a:endParaRPr lang="ru-RU" sz="2200" dirty="0">
              <a:latin typeface="Times New Roman"/>
            </a:endParaRPr>
          </a:p>
          <a:p>
            <a:pPr indent="0" algn="just"/>
            <a:r>
              <a:rPr lang="en-US" sz="2200" dirty="0">
                <a:latin typeface="Times New Roman"/>
              </a:rPr>
              <a:t>4.</a:t>
            </a:r>
            <a:r>
              <a:rPr lang="ru-RU" sz="2200" dirty="0">
                <a:latin typeface="Times New Roman"/>
              </a:rPr>
              <a:t> </a:t>
            </a:r>
            <a:r>
              <a:rPr lang="ru" sz="2200" dirty="0">
                <a:latin typeface="Times New Roman"/>
              </a:rPr>
              <a:t>Сравнение с нормами и стандартами</a:t>
            </a:r>
          </a:p>
          <a:p>
            <a:pPr indent="0"/>
            <a:r>
              <a:rPr lang="ru" sz="2200" dirty="0">
                <a:latin typeface="Times New Roman"/>
              </a:rPr>
              <a:t>• Проверка соответствия проектной документации действующим строительным нормам, законам и правилам.</a:t>
            </a:r>
          </a:p>
          <a:p>
            <a:pPr marL="457200" indent="-457200" algn="just">
              <a:buAutoNum type="arabicPeriod" startAt="5"/>
            </a:pPr>
            <a:r>
              <a:rPr lang="ru" sz="2200" dirty="0">
                <a:latin typeface="Times New Roman"/>
              </a:rPr>
              <a:t>Выдача заключения</a:t>
            </a:r>
          </a:p>
          <a:p>
            <a:pPr algn="just"/>
            <a:r>
              <a:rPr lang="ru" sz="2200" dirty="0">
                <a:latin typeface="Times New Roman"/>
              </a:rPr>
              <a:t>• Подготовка отчета о проведенной экспертизе, в котором указываются выявленные недостатки и рекомендации по их устранению. </a:t>
            </a:r>
            <a:r>
              <a:rPr lang="ru-RU" sz="2200" dirty="0">
                <a:latin typeface="Times New Roman"/>
              </a:rPr>
              <a:t>Сроки и продолжительность проведения государственной экспертизы проектов устанавливается договором, но не должна превышать 42-45 календарных дней.</a:t>
            </a:r>
            <a:endParaRPr lang="ru" sz="2200" dirty="0">
              <a:latin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E99693-7996-04E2-DB11-EB3377F79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23" y="95579"/>
            <a:ext cx="4084674" cy="19813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D4DBB9-79E9-6A52-35B4-B4216ADB4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545" y="126354"/>
            <a:ext cx="5011122" cy="35384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56F83E-B9D6-277E-899F-7865504CC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446" y="3152202"/>
            <a:ext cx="4178660" cy="29609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88A649-6C1D-11BE-4B0A-2F6BFE68A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668" y="5209381"/>
            <a:ext cx="3779848" cy="485893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181" y="3989972"/>
            <a:ext cx="4593336" cy="29657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2200" dirty="0">
                <a:latin typeface="Times New Roman"/>
              </a:rPr>
              <a:t>•    Предварительная экспертиза: проводится до начала строительства для выявления недостатков и неточностей на стадии проектирования.</a:t>
            </a:r>
          </a:p>
          <a:p>
            <a:pPr indent="0"/>
            <a:r>
              <a:rPr lang="ru" sz="2200" dirty="0">
                <a:latin typeface="Times New Roman"/>
              </a:rPr>
              <a:t>•    Бюджетная экспертиза: анализ сметообразования и расчетов для выявления возможных перерасходов.</a:t>
            </a:r>
          </a:p>
          <a:p>
            <a:pPr indent="0"/>
            <a:r>
              <a:rPr lang="ru" sz="2200" dirty="0">
                <a:latin typeface="Times New Roman"/>
              </a:rPr>
              <a:t>•    Государственная экспертиза: обязательная проверка проектной документации в государственных органах, направленная на снижение рисков и обеспечение соответствия нормам. Также негосудаственная экспертиза напрвленная на более опасные обьекты.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E0FF8C-3729-C6D4-066C-92F428844325}"/>
              </a:ext>
            </a:extLst>
          </p:cNvPr>
          <p:cNvSpPr txBox="1"/>
          <p:nvPr/>
        </p:nvSpPr>
        <p:spPr>
          <a:xfrm>
            <a:off x="544572" y="291820"/>
            <a:ext cx="48525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/>
              <a:t>Виды</a:t>
            </a:r>
          </a:p>
          <a:p>
            <a:r>
              <a:rPr lang="ru-RU" sz="4800" b="1" dirty="0"/>
              <a:t>экспертизы проектной документации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5AC7E82-A06B-AD98-2370-3DF6B7013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092" y="862553"/>
            <a:ext cx="6520242" cy="86936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01F1E2-3081-0142-012D-BE9CDE0C460D}"/>
              </a:ext>
            </a:extLst>
          </p:cNvPr>
          <p:cNvSpPr txBox="1"/>
          <p:nvPr/>
        </p:nvSpPr>
        <p:spPr>
          <a:xfrm>
            <a:off x="606353" y="318655"/>
            <a:ext cx="117936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Какие объекты подлежат экспертизе проектной документации?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11A8C0-8F20-C062-78FA-FBBFC0B19218}"/>
              </a:ext>
            </a:extLst>
          </p:cNvPr>
          <p:cNvSpPr txBox="1"/>
          <p:nvPr/>
        </p:nvSpPr>
        <p:spPr>
          <a:xfrm>
            <a:off x="693051" y="2656757"/>
            <a:ext cx="1162028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строительных работ каждый объект, который строится на территории РФ, в обязательном порядке проходит экспертизу проектной документации. Это обязательное мероприятие для всех строительных компаний.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строительству промышленных производственных объектов могут быть применимы следующие пункты: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Отдельно стоящие здания не более 2х этажей и не более 1500 м2 для осуществления производственной деятельности при условии: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Для них не требуется установление санитарно-защитных зон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Санитарно-защитные зоны необходимы, но располагаются в пределах границ земельных участков, на котором расположен объект: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большинство буровых скважин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объектов, на которые не требуется получать разрешения на строительство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указанные объекты: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строятся/реконструируются в границах охранных зон трубопроводов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 объектам массового пребывания граждан, то экспертиза проектной документации проводится и является обязательной.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Отметим, что, если экспертиза проектной документации не требуется, застройщик или технически заказчик имеет право пройти её по собственной инициативе, причем как государственную, так и негосударственную.</a:t>
            </a:r>
          </a:p>
        </p:txBody>
      </p:sp>
    </p:spTree>
    <p:extLst>
      <p:ext uri="{BB962C8B-B14F-4D97-AF65-F5344CB8AC3E}">
        <p14:creationId xmlns:p14="http://schemas.microsoft.com/office/powerpoint/2010/main" val="166158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B39DD5-6C60-7584-0805-1D39F16EFA34}"/>
              </a:ext>
            </a:extLst>
          </p:cNvPr>
          <p:cNvSpPr txBox="1"/>
          <p:nvPr/>
        </p:nvSpPr>
        <p:spPr>
          <a:xfrm>
            <a:off x="550719" y="411126"/>
            <a:ext cx="571153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Список документов для проведения экспертного исследования проекта: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D6FF10-6734-92A3-9F30-ECD91C7DD6A8}"/>
              </a:ext>
            </a:extLst>
          </p:cNvPr>
          <p:cNvSpPr txBox="1"/>
          <p:nvPr/>
        </p:nvSpPr>
        <p:spPr>
          <a:xfrm>
            <a:off x="550719" y="4540010"/>
            <a:ext cx="486640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Заявление, составленное по образцу.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Доверенность на представителя, который будет предоставлять документы для исследования и получать его результаты.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Данные об объекте строительства и компании, которая составляла проект.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Проектная документация на объект.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F9DE0D-4415-645C-B6D7-B55F06752962}"/>
              </a:ext>
            </a:extLst>
          </p:cNvPr>
          <p:cNvSpPr txBox="1"/>
          <p:nvPr/>
        </p:nvSpPr>
        <p:spPr>
          <a:xfrm>
            <a:off x="6993948" y="411126"/>
            <a:ext cx="546172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Что проверяется во время проверки: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B1777C-7DF1-7CB1-8614-B72FC08DA99D}"/>
              </a:ext>
            </a:extLst>
          </p:cNvPr>
          <p:cNvSpPr txBox="1"/>
          <p:nvPr/>
        </p:nvSpPr>
        <p:spPr>
          <a:xfrm>
            <a:off x="7589262" y="4439982"/>
            <a:ext cx="5046517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Безопасность объекта с точки зрения санитарной и гигиенической безопасности, благополучия окружающей природной среды;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Уровень промышленной безопасности, общей пожарной безопасности;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Требования, касающиеся сохранения объектов культурного наследия, архитектурных памятников;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xmlns="" id="{D54D5899-9142-D8FA-CE1E-465C6B606B2C}"/>
                  </a:ext>
                </a:extLst>
              </p14:cNvPr>
              <p14:cNvContentPartPr/>
              <p14:nvPr/>
            </p14:nvContentPartPr>
            <p14:xfrm>
              <a:off x="6566760" y="-13985"/>
              <a:ext cx="14400" cy="1043280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D54D5899-9142-D8FA-CE1E-465C6B606B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60640" y="-20105"/>
                <a:ext cx="26640" cy="104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697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630</Words>
  <Application>Microsoft Office PowerPoint</Application>
  <PresentationFormat>Произвольный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Гость</cp:lastModifiedBy>
  <cp:revision>4</cp:revision>
  <dcterms:modified xsi:type="dcterms:W3CDTF">2025-04-17T06:41:22Z</dcterms:modified>
</cp:coreProperties>
</file>