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media/image6.png" ContentType="image/png"/>
  <Override PartName="/ppt/media/image7.png" ContentType="image/png"/>
  <Override PartName="/ppt/media/image13.png" ContentType="image/png"/>
  <Override PartName="/ppt/media/image5.jpeg" ContentType="image/jpeg"/>
  <Override PartName="/ppt/media/image4.jpeg" ContentType="image/jpeg"/>
  <Override PartName="/ppt/media/image3.jpeg" ContentType="image/jpeg"/>
  <Override PartName="/ppt/media/image8.jpeg" ContentType="image/jpeg"/>
  <Override PartName="/ppt/media/image1.jpeg" ContentType="image/jpeg"/>
  <Override PartName="/ppt/media/image2.jpeg" ContentType="image/jpeg"/>
  <Override PartName="/ppt/media/image9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hdphoto7.wdp" ContentType="image/vnd.ms-photo"/>
  <Override PartName="/ppt/media/hdphoto6.wdp" ContentType="image/vnd.ms-photo"/>
  <Override PartName="/ppt/media/hdphoto5.wdp" ContentType="image/vnd.ms-photo"/>
  <Override PartName="/ppt/media/hdphoto3.wdp" ContentType="image/vnd.ms-photo"/>
  <Override PartName="/ppt/media/hdphoto1.wdp" ContentType="image/vnd.ms-photo"/>
  <Override PartName="/ppt/media/hdphoto2.wdp" ContentType="image/vnd.ms-photo"/>
  <Override PartName="/ppt/media/hdphoto4.wdp" ContentType="image/vnd.ms-photo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1.jpeg" ContentType="image/jpeg"/>
  <Override PartName="/ppt/media/image10.jpeg" ContentType="image/jpeg"/>
  <Override PartName="/ppt/media/image12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</a:t>
            </a:r>
            <a:r>
              <a:rPr b="0" lang="ru-RU" sz="2000" spc="-1" strike="noStrike">
                <a:latin typeface="Arial"/>
              </a:rPr>
              <a:t>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92454CF-2CF4-433F-9D11-DD4F2D37A95F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8ADB83-DFC3-4A2B-9624-4AE706FD795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E067FC5-71D8-4497-9621-7E784B150F9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11.5.20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F578FD8-E45C-418C-87E9-C868AA0C07C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AEDFFC5-B2DE-477F-8440-F19999A5BB0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11.5.20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95FC956-2E1F-46D5-B842-C4D9B5AE125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microsoft.com/office/2007/relationships/hdphoto" Target="../media/hdphoto7.wdp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microsoft.com/office/2007/relationships/hdphoto" Target="../media/hdphoto3.wdp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microsoft.com/office/2007/relationships/hdphoto" Target="../media/hdphoto4.wdp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microsoft.com/office/2007/relationships/hdphoto" Target="../media/hdphoto5.wdp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microsoft.com/office/2007/relationships/hdphoto" Target="../media/hdphoto6.wdp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330640" y="1208880"/>
            <a:ext cx="4482000" cy="443988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89" name="TextShape 2"/>
          <p:cNvSpPr txBox="1"/>
          <p:nvPr/>
        </p:nvSpPr>
        <p:spPr>
          <a:xfrm>
            <a:off x="2378880" y="1809000"/>
            <a:ext cx="4464000" cy="324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 Black"/>
              </a:rPr>
              <a:t>Культура в годы Великой Отечественной войны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" descr=""/>
          <p:cNvPicPr/>
          <p:nvPr/>
        </p:nvPicPr>
        <p:blipFill>
          <a:blip r:embed="rId1"/>
          <a:stretch/>
        </p:blipFill>
        <p:spPr>
          <a:xfrm>
            <a:off x="0" y="376200"/>
            <a:ext cx="9143640" cy="61203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2" descr=""/>
          <p:cNvPicPr/>
          <p:nvPr/>
        </p:nvPicPr>
        <p:blipFill>
          <a:blip r:embed="rId1"/>
          <a:stretch/>
        </p:blipFill>
        <p:spPr>
          <a:xfrm>
            <a:off x="0" y="376200"/>
            <a:ext cx="9143640" cy="6120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26239" t="0" r="33899" b="0"/>
          <a:stretch/>
        </p:blipFill>
        <p:spPr>
          <a:xfrm>
            <a:off x="0" y="0"/>
            <a:ext cx="4735080" cy="68576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395640" y="404640"/>
            <a:ext cx="3960000" cy="129564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747360" y="548640"/>
            <a:ext cx="3240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 Black"/>
              </a:rPr>
              <a:t>Фронтовые выступления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5091840" y="920520"/>
            <a:ext cx="3816000" cy="588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Фронтовые бригады -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профессиональные театральные коллективы в годы Великой Отечественной войны, выезжавшие с представлениями в части РККА и в военизированные учреждения в тылу. Не было ни одной части, где бы ни побывали фронтовые театры и бригады. Всего работало около 4 тысяч фронтовых бригад, в которых принимали участие 42 тысячи актёров.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3" descr=""/>
          <p:cNvPicPr/>
          <p:nvPr/>
        </p:nvPicPr>
        <p:blipFill>
          <a:blip r:embed="rId1"/>
          <a:stretch/>
        </p:blipFill>
        <p:spPr>
          <a:xfrm>
            <a:off x="3276000" y="307800"/>
            <a:ext cx="2390400" cy="307332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7" descr=""/>
          <p:cNvPicPr/>
          <p:nvPr/>
        </p:nvPicPr>
        <p:blipFill>
          <a:blip r:embed="rId2"/>
          <a:srcRect l="5684" t="-935" r="34893" b="935"/>
          <a:stretch/>
        </p:blipFill>
        <p:spPr>
          <a:xfrm>
            <a:off x="467640" y="305280"/>
            <a:ext cx="2390400" cy="307332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5" descr=""/>
          <p:cNvPicPr/>
          <p:nvPr/>
        </p:nvPicPr>
        <p:blipFill>
          <a:blip r:embed="rId3"/>
          <a:stretch/>
        </p:blipFill>
        <p:spPr>
          <a:xfrm>
            <a:off x="467640" y="3584880"/>
            <a:ext cx="2358720" cy="304884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" descr=""/>
          <p:cNvPicPr/>
          <p:nvPr/>
        </p:nvPicPr>
        <p:blipFill>
          <a:blip r:embed="rId4"/>
          <a:stretch/>
        </p:blipFill>
        <p:spPr>
          <a:xfrm>
            <a:off x="6156000" y="285840"/>
            <a:ext cx="2390400" cy="304884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2" descr=""/>
          <p:cNvPicPr/>
          <p:nvPr/>
        </p:nvPicPr>
        <p:blipFill>
          <a:blip r:embed="rId5"/>
          <a:stretch/>
        </p:blipFill>
        <p:spPr>
          <a:xfrm>
            <a:off x="3276000" y="3560400"/>
            <a:ext cx="2390400" cy="307332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4" descr=""/>
          <p:cNvPicPr/>
          <p:nvPr/>
        </p:nvPicPr>
        <p:blipFill>
          <a:blip r:embed="rId6"/>
          <a:stretch/>
        </p:blipFill>
        <p:spPr>
          <a:xfrm>
            <a:off x="6127200" y="3560400"/>
            <a:ext cx="2390400" cy="30247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2" descr=""/>
          <p:cNvPicPr/>
          <p:nvPr/>
        </p:nvPicPr>
        <p:blipFill>
          <a:blip r:embed="rId1"/>
          <a:stretch/>
        </p:blipFill>
        <p:spPr>
          <a:xfrm>
            <a:off x="-11880" y="0"/>
            <a:ext cx="915552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2" descr=""/>
          <p:cNvPicPr/>
          <p:nvPr/>
        </p:nvPicPr>
        <p:blipFill>
          <a:blip r:embed="rId1"/>
          <a:stretch/>
        </p:blipFill>
        <p:spPr>
          <a:xfrm>
            <a:off x="-3240" y="188640"/>
            <a:ext cx="9146880" cy="64803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2" descr=""/>
          <p:cNvPicPr/>
          <p:nvPr/>
        </p:nvPicPr>
        <p:blipFill>
          <a:blip r:embed="rId1"/>
          <a:stretch/>
        </p:blipFill>
        <p:spPr>
          <a:xfrm>
            <a:off x="0" y="326520"/>
            <a:ext cx="9143640" cy="62046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20000" sat="33000"/>
                    </a14:imgEffect>
                  </a14:imgLayer>
                </a14:imgProps>
              </a:ext>
            </a:extLst>
          </a:blip>
          <a:srcRect l="2003" t="2919" r="2003" b="2919"/>
          <a:stretch/>
        </p:blipFill>
        <p:spPr>
          <a:xfrm>
            <a:off x="0" y="0"/>
            <a:ext cx="4735080" cy="6857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395640" y="404640"/>
            <a:ext cx="3960000" cy="11862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420840" y="450720"/>
            <a:ext cx="39751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 Black"/>
              </a:rPr>
              <a:t>Агитационные плакаты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5148000" y="628200"/>
            <a:ext cx="3600000" cy="82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Плакат был одним из самых важных жанров советского изобразительного искусства в годы Великой Отечественной войны.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Плакаты были наглядным пособием для разъяснения отношения советской власти к событиям на фронте в доступной для большинства форме. Они воздействовали на сознание людей с целью побуждения к чему-либо. Выпускали плакаты в Москве, Ленинграде, Саратове, Томске, Челябинске и других городах.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1" descr=""/>
          <p:cNvPicPr/>
          <p:nvPr/>
        </p:nvPicPr>
        <p:blipFill>
          <a:blip r:embed="rId1"/>
          <a:srcRect l="1389" t="1665" r="1294" b="11692"/>
          <a:stretch/>
        </p:blipFill>
        <p:spPr>
          <a:xfrm>
            <a:off x="4663800" y="508680"/>
            <a:ext cx="4248000" cy="298332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2" descr=""/>
          <p:cNvPicPr/>
          <p:nvPr/>
        </p:nvPicPr>
        <p:blipFill>
          <a:blip r:embed="rId2"/>
          <a:srcRect l="2472" t="1199" r="3073" b="6333"/>
          <a:stretch/>
        </p:blipFill>
        <p:spPr>
          <a:xfrm>
            <a:off x="395640" y="508680"/>
            <a:ext cx="4104000" cy="59122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6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 sat="66000"/>
                    </a14:imgEffect>
                  </a14:imgLayer>
                </a14:imgProps>
              </a:ext>
            </a:extLst>
          </a:blip>
          <a:srcRect l="1715" t="2846" r="1988" b="3139"/>
          <a:stretch/>
        </p:blipFill>
        <p:spPr>
          <a:xfrm>
            <a:off x="4644000" y="3608280"/>
            <a:ext cx="4248000" cy="27950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179640" y="248760"/>
            <a:ext cx="4261680" cy="6257160"/>
          </a:xfrm>
          <a:prstGeom prst="rect">
            <a:avLst/>
          </a:prstGeom>
          <a:ln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2"/>
          <a:stretch/>
        </p:blipFill>
        <p:spPr>
          <a:xfrm>
            <a:off x="4627080" y="248760"/>
            <a:ext cx="4246200" cy="625716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26071" t="34889" r="22145" b="15028"/>
          <a:stretch/>
        </p:blipFill>
        <p:spPr>
          <a:xfrm>
            <a:off x="0" y="0"/>
            <a:ext cx="473508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395640" y="404640"/>
            <a:ext cx="3960000" cy="86364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747360" y="54864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 Black"/>
              </a:rPr>
              <a:t>Литература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5004000" y="-99720"/>
            <a:ext cx="3744000" cy="588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Писатели стремились помочь своему народу выстоять под тяжелым бременем войны и поддержать воинский дух солдат.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Писали произведения о самопожертвовании, мечтах о победе, ненависти к врагу, любви к Родине.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Стихи публиковались центральной и фронтовой печатью, транслировались по радио, звучали с импровизированных сцен на фронте и в тылу.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2" descr=""/>
          <p:cNvPicPr/>
          <p:nvPr/>
        </p:nvPicPr>
        <p:blipFill>
          <a:blip r:embed="rId1"/>
          <a:stretch/>
        </p:blipFill>
        <p:spPr>
          <a:xfrm>
            <a:off x="4769280" y="640080"/>
            <a:ext cx="3874680" cy="572760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" descr=""/>
          <p:cNvPicPr/>
          <p:nvPr/>
        </p:nvPicPr>
        <p:blipFill>
          <a:blip r:embed="rId2"/>
          <a:stretch/>
        </p:blipFill>
        <p:spPr>
          <a:xfrm>
            <a:off x="490320" y="649800"/>
            <a:ext cx="3852000" cy="57175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67640" y="548640"/>
            <a:ext cx="3888000" cy="574704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3" descr=""/>
          <p:cNvPicPr/>
          <p:nvPr/>
        </p:nvPicPr>
        <p:blipFill>
          <a:blip r:embed="rId3"/>
          <a:stretch/>
        </p:blipFill>
        <p:spPr>
          <a:xfrm>
            <a:off x="4788000" y="548640"/>
            <a:ext cx="3874680" cy="574704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5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67640" y="620640"/>
            <a:ext cx="3874680" cy="574704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6" descr=""/>
          <p:cNvPicPr/>
          <p:nvPr/>
        </p:nvPicPr>
        <p:blipFill>
          <a:blip r:embed="rId3"/>
          <a:srcRect l="0" t="0" r="4176" b="0"/>
          <a:stretch/>
        </p:blipFill>
        <p:spPr>
          <a:xfrm>
            <a:off x="4769280" y="620640"/>
            <a:ext cx="3874680" cy="574704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7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25033" t="509" r="29923" b="920"/>
          <a:stretch/>
        </p:blipFill>
        <p:spPr>
          <a:xfrm>
            <a:off x="0" y="0"/>
            <a:ext cx="4735080" cy="6857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95640" y="404640"/>
            <a:ext cx="3960000" cy="86364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747360" y="548640"/>
            <a:ext cx="324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 Black"/>
              </a:rPr>
              <a:t>Музыка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5076000" y="612720"/>
            <a:ext cx="3816000" cy="86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Музыка, так же как и литература подбадривала и вдохновляла и солдат, и тружеников тыла. В городах  Урала и Сибири, куда эвакуировали исполнительные коллективы и музыкальные училища, музыкальная жизнь стала более интенсивной.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 Ташкенте провела военные годы Ленинградская консерватория, в Киргизии — Государственный симфонический оркестр СССР, в Перми — Ленинградский театр оперы и балета имени С. М. Кирова. Остальные города слушали песни по радио.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Application>LibreOffice/6.0.7.3$Linux_X86_64 LibreOffice_project/00m0$Build-3</Application>
  <Words>155</Words>
  <Paragraphs>14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2017-04-27T08:52:37Z</dcterms:created>
  <dc:creator>1</dc:creator>
  <dc:description/>
  <dc:language>ru-RU</dc:language>
  <cp:lastModifiedBy>1</cp:lastModifiedBy>
  <dcterms:modified xsi:type="dcterms:W3CDTF">2017-05-11T01:04:03Z</dcterms:modified>
  <cp:revision>41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