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5" r:id="rId6"/>
    <p:sldId id="259" r:id="rId7"/>
    <p:sldId id="269" r:id="rId8"/>
    <p:sldId id="260" r:id="rId9"/>
    <p:sldId id="261" r:id="rId10"/>
    <p:sldId id="262" r:id="rId11"/>
    <p:sldId id="263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6CC1-7A72-4891-8B14-AF7B12DC2F5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C08A-A2A7-44C1-8AC3-2C340A80E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119688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Комбинированный орнамент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51723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Arial" pitchFamily="34" charset="0"/>
              </a:rPr>
              <a:t>Подготовила:</a:t>
            </a:r>
          </a:p>
          <a:p>
            <a:r>
              <a:rPr lang="ru-RU" sz="2000" dirty="0" smtClean="0">
                <a:cs typeface="Arial" pitchFamily="34" charset="0"/>
              </a:rPr>
              <a:t>Николашина Наталья</a:t>
            </a:r>
          </a:p>
          <a:p>
            <a:r>
              <a:rPr lang="ru-RU" sz="2000" dirty="0" smtClean="0">
                <a:cs typeface="Arial" pitchFamily="34" charset="0"/>
              </a:rPr>
              <a:t>Группа ГД-21</a:t>
            </a:r>
            <a:endParaRPr lang="ru-RU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766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sp>
        <p:nvSpPr>
          <p:cNvPr id="4098" name="AutoShape 2" descr="https://devletsaray.org/img/artist-works/rustem-skibin/rustem-skibin(36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devletsaray.org/img/artist-works/rustem-skibin/rustem-skibin(36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животный орнамент у татар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01934" cy="3672408"/>
          </a:xfrm>
          <a:prstGeom prst="rect">
            <a:avLst/>
          </a:prstGeom>
          <a:noFill/>
        </p:spPr>
      </p:pic>
      <p:pic>
        <p:nvPicPr>
          <p:cNvPr id="4" name="Picture 4" descr="животный орнамент у татар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74441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нтропоморфный орнамент в круг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960440" cy="3960442"/>
          </a:xfrm>
          <a:prstGeom prst="rect">
            <a:avLst/>
          </a:prstGeom>
          <a:noFill/>
        </p:spPr>
      </p:pic>
      <p:pic>
        <p:nvPicPr>
          <p:cNvPr id="3074" name="Picture 2" descr="Русские народные промыслы - Русская в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5811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нтропоморфный орнамент в круг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888432" cy="3888434"/>
          </a:xfrm>
          <a:prstGeom prst="rect">
            <a:avLst/>
          </a:prstGeom>
          <a:noFill/>
        </p:spPr>
      </p:pic>
      <p:pic>
        <p:nvPicPr>
          <p:cNvPr id="3" name="Picture 6" descr="https://www.ceramicafaenza.it/sites/default/files/styles/s1980/public/0206_piatto_2_astorri_61_cm_0.jpg"/>
          <p:cNvPicPr>
            <a:picLocks noChangeAspect="1" noChangeArrowheads="1"/>
          </p:cNvPicPr>
          <p:nvPr/>
        </p:nvPicPr>
        <p:blipFill>
          <a:blip r:embed="rId3" cstate="print"/>
          <a:srcRect l="5669" r="5669"/>
          <a:stretch>
            <a:fillRect/>
          </a:stretch>
        </p:blipFill>
        <p:spPr bwMode="auto">
          <a:xfrm>
            <a:off x="4355976" y="1628800"/>
            <a:ext cx="4596257" cy="38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Ларчик, 15,5×11×12 см, мезенская роспись (3686358) - Купить по цене от 2  197.00 руб. | Интернет магазин SIMA-LAN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960440" cy="3960440"/>
          </a:xfrm>
          <a:prstGeom prst="rect">
            <a:avLst/>
          </a:prstGeom>
          <a:noFill/>
        </p:spPr>
      </p:pic>
      <p:pic>
        <p:nvPicPr>
          <p:cNvPr id="25608" name="Picture 8" descr="Народные промыслы России: художественная роспись | SIMA-LAND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Наташа\Desktop\608e34d9f424c1569939676ecc8d27d728.jpg"/>
          <p:cNvPicPr>
            <a:picLocks noChangeAspect="1" noChangeArrowheads="1"/>
          </p:cNvPicPr>
          <p:nvPr/>
        </p:nvPicPr>
        <p:blipFill>
          <a:blip r:embed="rId2" cstate="print"/>
          <a:srcRect l="5087" t="55729" r="68478" b="5208"/>
          <a:stretch>
            <a:fillRect/>
          </a:stretch>
        </p:blipFill>
        <p:spPr bwMode="auto">
          <a:xfrm>
            <a:off x="5076056" y="1340768"/>
            <a:ext cx="3528392" cy="3917348"/>
          </a:xfrm>
          <a:prstGeom prst="rect">
            <a:avLst/>
          </a:prstGeom>
          <a:noFill/>
        </p:spPr>
      </p:pic>
      <p:pic>
        <p:nvPicPr>
          <p:cNvPr id="11266" name="Picture 2" descr="орнамент животные презентация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340768"/>
            <a:ext cx="3960441" cy="396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4046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Мотив</a:t>
            </a:r>
            <a:endParaRPr lang="ru-RU" sz="2800" dirty="0"/>
          </a:p>
        </p:txBody>
      </p:sp>
      <p:pic>
        <p:nvPicPr>
          <p:cNvPr id="1026" name="Picture 2" descr="C:\Users\Наташа\Desktop\1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57087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529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Изобразительный орнамент</a:t>
            </a:r>
            <a:endParaRPr lang="ru-RU" sz="2800" dirty="0"/>
          </a:p>
        </p:txBody>
      </p:sp>
      <p:pic>
        <p:nvPicPr>
          <p:cNvPr id="2050" name="Picture 2" descr="ленточный орнамент: 3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176464" cy="2088232"/>
          </a:xfrm>
          <a:prstGeom prst="rect">
            <a:avLst/>
          </a:prstGeom>
          <a:noFill/>
        </p:spPr>
      </p:pic>
      <p:pic>
        <p:nvPicPr>
          <p:cNvPr id="2056" name="Picture 8" descr="антропоморфный орнамент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4176464" cy="2784310"/>
          </a:xfrm>
          <a:prstGeom prst="rect">
            <a:avLst/>
          </a:prstGeom>
          <a:noFill/>
        </p:spPr>
      </p:pic>
      <p:pic>
        <p:nvPicPr>
          <p:cNvPr id="2058" name="Picture 10" descr="Цветочные мотивы в китайском орнамен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274671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Неизобразительный орнамент</a:t>
            </a:r>
            <a:endParaRPr lang="ru-RU" sz="2800" dirty="0"/>
          </a:p>
        </p:txBody>
      </p:sp>
      <p:pic>
        <p:nvPicPr>
          <p:cNvPr id="1028" name="Picture 4" descr="https://phonoteka.org/uploads/posts/2021-06/1623889505_26-phonoteka_org-p-pattern-geometricheskii-uzor-krasivo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464496" cy="2848965"/>
          </a:xfrm>
          <a:prstGeom prst="rect">
            <a:avLst/>
          </a:prstGeom>
          <a:noFill/>
        </p:spPr>
      </p:pic>
      <p:pic>
        <p:nvPicPr>
          <p:cNvPr id="1030" name="Picture 6" descr="https://kartinkin.net/uploads/posts/2022-03/1646820180_32-kartinkin-net-p-geometricheskii-ornament-kartinki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880320" cy="2880321"/>
          </a:xfrm>
          <a:prstGeom prst="rect">
            <a:avLst/>
          </a:prstGeom>
          <a:noFill/>
        </p:spPr>
      </p:pic>
      <p:pic>
        <p:nvPicPr>
          <p:cNvPr id="1032" name="Picture 8" descr="https://i.pinimg.com/736x/e5/3c/18/e53c1868ca074f12224d40f3fefd10b1--calligraphy-minia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6408712" cy="200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6672"/>
            <a:ext cx="759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Комбинированный орнамент</a:t>
            </a:r>
            <a:endParaRPr lang="ru-RU" sz="2800" dirty="0"/>
          </a:p>
        </p:txBody>
      </p:sp>
      <p:pic>
        <p:nvPicPr>
          <p:cNvPr id="7169" name="Picture 1" descr="C:\Users\Наташа\Desktop\img13.jpg"/>
          <p:cNvPicPr>
            <a:picLocks noChangeAspect="1" noChangeArrowheads="1"/>
          </p:cNvPicPr>
          <p:nvPr/>
        </p:nvPicPr>
        <p:blipFill>
          <a:blip r:embed="rId2" cstate="print"/>
          <a:srcRect l="59793" t="25394" r="4429" b="14173"/>
          <a:stretch>
            <a:fillRect/>
          </a:stretch>
        </p:blipFill>
        <p:spPr bwMode="auto">
          <a:xfrm>
            <a:off x="4644008" y="1124744"/>
            <a:ext cx="3978692" cy="5040560"/>
          </a:xfrm>
          <a:prstGeom prst="rect">
            <a:avLst/>
          </a:prstGeom>
          <a:noFill/>
        </p:spPr>
      </p:pic>
      <p:pic>
        <p:nvPicPr>
          <p:cNvPr id="7" name="Picture 2" descr="C:\Users\Наташа\Desktop\slide_07.jpg"/>
          <p:cNvPicPr>
            <a:picLocks noChangeAspect="1" noChangeArrowheads="1"/>
          </p:cNvPicPr>
          <p:nvPr/>
        </p:nvPicPr>
        <p:blipFill>
          <a:blip r:embed="rId3" cstate="print"/>
          <a:srcRect l="5610" t="33071" r="70276" b="7349"/>
          <a:stretch>
            <a:fillRect/>
          </a:stretch>
        </p:blipFill>
        <p:spPr bwMode="auto">
          <a:xfrm>
            <a:off x="611560" y="1124744"/>
            <a:ext cx="357505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ооморфный орнамент в полосе раскраск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4125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зооморфный орнамент в полосе раскраск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131682" cy="3096344"/>
          </a:xfrm>
          <a:prstGeom prst="rect">
            <a:avLst/>
          </a:prstGeom>
          <a:noFill/>
        </p:spPr>
      </p:pic>
      <p:pic>
        <p:nvPicPr>
          <p:cNvPr id="11" name="Picture 2" descr="C:\Users\Наташа\Desktop\slide_20.jpg"/>
          <p:cNvPicPr>
            <a:picLocks noChangeAspect="1" noChangeArrowheads="1"/>
          </p:cNvPicPr>
          <p:nvPr/>
        </p:nvPicPr>
        <p:blipFill>
          <a:blip r:embed="rId3" cstate="print"/>
          <a:srcRect l="15748" t="26247" r="15748" b="10499"/>
          <a:stretch>
            <a:fillRect/>
          </a:stretch>
        </p:blipFill>
        <p:spPr bwMode="auto">
          <a:xfrm>
            <a:off x="4427984" y="1988840"/>
            <a:ext cx="446976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Наташа\Desktop\slide_07.jpg"/>
          <p:cNvPicPr>
            <a:picLocks noChangeAspect="1" noChangeArrowheads="1"/>
          </p:cNvPicPr>
          <p:nvPr/>
        </p:nvPicPr>
        <p:blipFill>
          <a:blip r:embed="rId2" cstate="print"/>
          <a:srcRect l="33278" t="33596" r="36614" b="9029"/>
          <a:stretch>
            <a:fillRect/>
          </a:stretch>
        </p:blipFill>
        <p:spPr bwMode="auto">
          <a:xfrm>
            <a:off x="323528" y="1052736"/>
            <a:ext cx="4165177" cy="4464496"/>
          </a:xfrm>
          <a:prstGeom prst="rect">
            <a:avLst/>
          </a:prstGeom>
          <a:noFill/>
        </p:spPr>
      </p:pic>
      <p:pic>
        <p:nvPicPr>
          <p:cNvPr id="5122" name="Picture 2" descr="C:\Users\Наташа\Desktop\slide_07.jpg"/>
          <p:cNvPicPr>
            <a:picLocks noChangeAspect="1" noChangeArrowheads="1"/>
          </p:cNvPicPr>
          <p:nvPr/>
        </p:nvPicPr>
        <p:blipFill>
          <a:blip r:embed="rId2" cstate="print"/>
          <a:srcRect l="65846" t="33596" r="4990" b="8136"/>
          <a:stretch>
            <a:fillRect/>
          </a:stretch>
        </p:blipFill>
        <p:spPr bwMode="auto">
          <a:xfrm>
            <a:off x="4860032" y="1052736"/>
            <a:ext cx="39725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16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Комбинированный орнамент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Комбинированный орнамент</dc:title>
  <dc:creator>Наташа</dc:creator>
  <cp:lastModifiedBy>Наташа</cp:lastModifiedBy>
  <cp:revision>51</cp:revision>
  <dcterms:created xsi:type="dcterms:W3CDTF">2023-04-05T04:04:36Z</dcterms:created>
  <dcterms:modified xsi:type="dcterms:W3CDTF">2023-04-07T17:26:10Z</dcterms:modified>
</cp:coreProperties>
</file>