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6554D9-E156-41FF-8CD7-8F7194D0C2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6BB71A-D1A0-471B-9575-A27564BFC05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Клеточная теория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7559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этапы развития цитологии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0771398"/>
              </p:ext>
            </p:extLst>
          </p:nvPr>
        </p:nvGraphicFramePr>
        <p:xfrm>
          <a:off x="1" y="1268754"/>
          <a:ext cx="9144000" cy="558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821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Ученые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Вклад</a:t>
                      </a:r>
                      <a:endParaRPr lang="ru-RU" sz="2400" dirty="0"/>
                    </a:p>
                  </a:txBody>
                  <a:tcPr/>
                </a:tc>
              </a:tr>
              <a:tr h="2296744">
                <a:tc rowSpan="3"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Зарождение клеточной теории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Роберт Гук </a:t>
                      </a:r>
                    </a:p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1665 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Рассматривая срез пробки бузины, обнаружил ячейки, которые назвал клетками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55170">
                <a:tc vMerge="1"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Антони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Левенгук </a:t>
                      </a:r>
                    </a:p>
                    <a:p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1680 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Открыл одноклеточные организмы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55170">
                <a:tc vMerge="1"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Роберт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Броун</a:t>
                      </a:r>
                    </a:p>
                    <a:p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1831 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Описал ядро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растительной клетке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4274538"/>
              </p:ext>
            </p:extLst>
          </p:nvPr>
        </p:nvGraphicFramePr>
        <p:xfrm>
          <a:off x="-1" y="0"/>
          <a:ext cx="9144000" cy="695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337955">
                <a:tc rowSpan="2">
                  <a:txBody>
                    <a:bodyPr/>
                    <a:lstStyle/>
                    <a:p>
                      <a:r>
                        <a:rPr lang="ru-RU" sz="4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Возник-</a:t>
                      </a:r>
                      <a:r>
                        <a:rPr lang="ru-RU" sz="4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новение</a:t>
                      </a:r>
                      <a:r>
                        <a:rPr lang="ru-RU" sz="4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клеточ</a:t>
                      </a:r>
                      <a:r>
                        <a:rPr lang="ru-RU" sz="4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-ной теории</a:t>
                      </a:r>
                      <a:endParaRPr lang="ru-RU" sz="4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Маттиас Якоб Шлейден</a:t>
                      </a:r>
                    </a:p>
                    <a:p>
                      <a:r>
                        <a:rPr lang="ru-RU" sz="36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1838 г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Открыл клеточное строение растений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0045">
                <a:tc vMerge="1"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Томас Шванн 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1839 г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Открыл клеточное строение животных. Обобщив знания о клетке,</a:t>
                      </a:r>
                      <a:r>
                        <a:rPr lang="ru-RU" sz="2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создал первую клеточную теорию «Все живое состоит из клеток»</a:t>
                      </a:r>
                      <a:endParaRPr lang="ru-RU" sz="2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4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9383997"/>
              </p:ext>
            </p:extLst>
          </p:nvPr>
        </p:nvGraphicFramePr>
        <p:xfrm>
          <a:off x="-1" y="-2"/>
          <a:ext cx="91440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015174">
                <a:tc rowSpan="2">
                  <a:txBody>
                    <a:bodyPr/>
                    <a:lstStyle/>
                    <a:p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клеточной теории</a:t>
                      </a:r>
                    </a:p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Карл Максимович Бэр</a:t>
                      </a:r>
                    </a:p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ХIХ в.</a:t>
                      </a:r>
                    </a:p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Открыл яйцеклетку млекопитающих и установил, что все организмы начинают свое развитие из одной оплодотворенной клетки</a:t>
                      </a:r>
                    </a:p>
                    <a:p>
                      <a:endParaRPr lang="ru-RU" sz="2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0252">
                <a:tc vMerge="1"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Рудольф Вирхов 1855 г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Наблюдал деление клеток и сформулировал «Каждая новая клетка происходит от такой же путем деления»</a:t>
                      </a:r>
                    </a:p>
                    <a:p>
                      <a:endParaRPr lang="ru-RU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3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Клеточная теория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5330952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Клетка – это элементарная живая система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Любая клетка возникает путем деления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Клетки живых организмов сходны по строению и составу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Клетки многоклеточного организма дифференцированы, каждая выполняет свою функцию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Клетка свидетельствует о единстве происхождения живых организмов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066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33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163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Клеточная теория</vt:lpstr>
      <vt:lpstr>Основные этапы развития цитологии</vt:lpstr>
      <vt:lpstr>Презентация PowerPoint</vt:lpstr>
      <vt:lpstr>Презентация PowerPoint</vt:lpstr>
      <vt:lpstr>Клеточная теория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Клеточная теория</dc:title>
  <dc:creator>User</dc:creator>
  <cp:lastModifiedBy>User</cp:lastModifiedBy>
  <cp:revision>3</cp:revision>
  <dcterms:created xsi:type="dcterms:W3CDTF">2018-10-10T05:34:26Z</dcterms:created>
  <dcterms:modified xsi:type="dcterms:W3CDTF">2018-10-10T06:03:00Z</dcterms:modified>
</cp:coreProperties>
</file>