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554D9-E156-41FF-8CD7-8F7194D0C2E2}" type="datetimeFigureOut">
              <a:rPr lang="ru-RU" smtClean="0"/>
              <a:t>10.10.2018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D6BB71A-D1A0-471B-9575-A27564BFC05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554D9-E156-41FF-8CD7-8F7194D0C2E2}" type="datetimeFigureOut">
              <a:rPr lang="ru-RU" smtClean="0"/>
              <a:t>10.10.2018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BB71A-D1A0-471B-9575-A27564BFC05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D6BB71A-D1A0-471B-9575-A27564BFC054}" type="slidenum">
              <a:rPr lang="ru-RU" smtClean="0"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554D9-E156-41FF-8CD7-8F7194D0C2E2}" type="datetimeFigureOut">
              <a:rPr lang="ru-RU" smtClean="0"/>
              <a:t>10.10.2018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554D9-E156-41FF-8CD7-8F7194D0C2E2}" type="datetimeFigureOut">
              <a:rPr lang="ru-RU" smtClean="0"/>
              <a:t>10.10.2018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D6BB71A-D1A0-471B-9575-A27564BFC05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554D9-E156-41FF-8CD7-8F7194D0C2E2}" type="datetimeFigureOut">
              <a:rPr lang="ru-RU" smtClean="0"/>
              <a:t>10.10.2018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D6BB71A-D1A0-471B-9575-A27564BFC054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0A6554D9-E156-41FF-8CD7-8F7194D0C2E2}" type="datetimeFigureOut">
              <a:rPr lang="ru-RU" smtClean="0"/>
              <a:t>10.10.2018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BB71A-D1A0-471B-9575-A27564BFC05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554D9-E156-41FF-8CD7-8F7194D0C2E2}" type="datetimeFigureOut">
              <a:rPr lang="ru-RU" smtClean="0"/>
              <a:t>10.10.2018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Объект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Объект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D6BB71A-D1A0-471B-9575-A27564BFC054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554D9-E156-41FF-8CD7-8F7194D0C2E2}" type="datetimeFigureOut">
              <a:rPr lang="ru-RU" smtClean="0"/>
              <a:t>10.10.2018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D6BB71A-D1A0-471B-9575-A27564BFC0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554D9-E156-41FF-8CD7-8F7194D0C2E2}" type="datetimeFigureOut">
              <a:rPr lang="ru-RU" smtClean="0"/>
              <a:t>10.10.2018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D6BB71A-D1A0-471B-9575-A27564BFC0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Объект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D6BB71A-D1A0-471B-9575-A27564BFC054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554D9-E156-41FF-8CD7-8F7194D0C2E2}" type="datetimeFigureOut">
              <a:rPr lang="ru-RU" smtClean="0"/>
              <a:t>10.10.2018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D6BB71A-D1A0-471B-9575-A27564BFC054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0A6554D9-E156-41FF-8CD7-8F7194D0C2E2}" type="datetimeFigureOut">
              <a:rPr lang="ru-RU" smtClean="0"/>
              <a:t>10.10.2018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A6554D9-E156-41FF-8CD7-8F7194D0C2E2}" type="datetimeFigureOut">
              <a:rPr lang="ru-RU" smtClean="0"/>
              <a:t>10.10.2018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D6BB71A-D1A0-471B-9575-A27564BFC054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6600" dirty="0" smtClean="0"/>
              <a:t>Клеточная теория</a:t>
            </a: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val="3075594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Основные этапы развития цитологии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230771398"/>
              </p:ext>
            </p:extLst>
          </p:nvPr>
        </p:nvGraphicFramePr>
        <p:xfrm>
          <a:off x="1" y="1268754"/>
          <a:ext cx="9144000" cy="55892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  <a:gridCol w="3048000"/>
              </a:tblGrid>
              <a:tr h="582161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Этапы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Ученые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Вклад</a:t>
                      </a:r>
                      <a:endParaRPr lang="ru-RU" sz="2400" dirty="0"/>
                    </a:p>
                  </a:txBody>
                  <a:tcPr/>
                </a:tc>
              </a:tr>
              <a:tr h="2296744">
                <a:tc rowSpan="3">
                  <a:txBody>
                    <a:bodyPr/>
                    <a:lstStyle/>
                    <a:p>
                      <a:r>
                        <a:rPr lang="ru-RU" sz="3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Зарождение клеточной теории</a:t>
                      </a:r>
                      <a:endParaRPr lang="ru-RU" sz="3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Роберт Гук </a:t>
                      </a:r>
                    </a:p>
                    <a:p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1665 г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Рассматривая срез пробки бузины, обнаружил ячейки, которые назвал клетками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355170">
                <a:tc vMerge="1">
                  <a:txBody>
                    <a:bodyPr/>
                    <a:lstStyle/>
                    <a:p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Антони</a:t>
                      </a:r>
                      <a:r>
                        <a:rPr lang="ru-RU" sz="2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4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ван</a:t>
                      </a:r>
                      <a:r>
                        <a:rPr lang="ru-RU" sz="2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Левенгук </a:t>
                      </a:r>
                    </a:p>
                    <a:p>
                      <a:r>
                        <a:rPr lang="ru-RU" sz="2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1680 г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Открыл одноклеточные организмы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355170">
                <a:tc vMerge="1">
                  <a:txBody>
                    <a:bodyPr/>
                    <a:lstStyle/>
                    <a:p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Роберт</a:t>
                      </a:r>
                      <a:r>
                        <a:rPr lang="ru-RU" sz="2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Броун</a:t>
                      </a:r>
                    </a:p>
                    <a:p>
                      <a:r>
                        <a:rPr lang="ru-RU" sz="2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1831 г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Описал ядро</a:t>
                      </a:r>
                      <a:r>
                        <a:rPr lang="ru-RU" sz="2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в растительной клетке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1145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994274538"/>
              </p:ext>
            </p:extLst>
          </p:nvPr>
        </p:nvGraphicFramePr>
        <p:xfrm>
          <a:off x="-1" y="0"/>
          <a:ext cx="9144000" cy="69556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  <a:gridCol w="3048000"/>
              </a:tblGrid>
              <a:tr h="2337955">
                <a:tc rowSpan="2">
                  <a:txBody>
                    <a:bodyPr/>
                    <a:lstStyle/>
                    <a:p>
                      <a:r>
                        <a:rPr lang="ru-RU" sz="48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Возник-</a:t>
                      </a:r>
                      <a:r>
                        <a:rPr lang="ru-RU" sz="48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новение</a:t>
                      </a:r>
                      <a:r>
                        <a:rPr lang="ru-RU" sz="48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4800" b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клеточ</a:t>
                      </a:r>
                      <a:r>
                        <a:rPr lang="ru-RU" sz="48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-ной теории</a:t>
                      </a:r>
                      <a:endParaRPr lang="ru-RU" sz="4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600" b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Маттиас Якоб Шлейден</a:t>
                      </a:r>
                    </a:p>
                    <a:p>
                      <a:r>
                        <a:rPr lang="ru-RU" sz="3600" b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1838 г</a:t>
                      </a:r>
                      <a:endParaRPr lang="ru-RU" sz="3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Открыл клеточное строение растений</a:t>
                      </a:r>
                      <a:endParaRPr lang="ru-RU" sz="2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520045">
                <a:tc vMerge="1">
                  <a:txBody>
                    <a:bodyPr/>
                    <a:lstStyle/>
                    <a:p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Томас Шванн </a:t>
                      </a:r>
                    </a:p>
                    <a:p>
                      <a:r>
                        <a:rPr lang="ru-RU" sz="3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1839 г</a:t>
                      </a:r>
                      <a:endParaRPr lang="ru-RU" sz="3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7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Открыл клеточное строение животных. Обобщив знания о клетке,</a:t>
                      </a:r>
                      <a:r>
                        <a:rPr lang="ru-RU" sz="27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создал первую клеточную теорию «Все живое состоит из клеток»</a:t>
                      </a:r>
                      <a:endParaRPr lang="ru-RU" sz="2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1430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069383997"/>
              </p:ext>
            </p:extLst>
          </p:nvPr>
        </p:nvGraphicFramePr>
        <p:xfrm>
          <a:off x="-1" y="-2"/>
          <a:ext cx="9144000" cy="731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  <a:gridCol w="3048000"/>
              </a:tblGrid>
              <a:tr h="4015174">
                <a:tc rowSpan="2">
                  <a:txBody>
                    <a:bodyPr/>
                    <a:lstStyle/>
                    <a:p>
                      <a:r>
                        <a:rPr lang="ru-RU" sz="44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Развитие клеточной теории</a:t>
                      </a:r>
                    </a:p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Карл Максимович Бэр</a:t>
                      </a:r>
                    </a:p>
                    <a:p>
                      <a:r>
                        <a:rPr lang="ru-RU" sz="3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ХIХ в.</a:t>
                      </a:r>
                    </a:p>
                    <a:p>
                      <a:endParaRPr lang="ru-RU" sz="3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6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Открыл яйцеклетку млекопитающих и установил, что все организмы начинают свое развитие из одной оплодотворенной клетки</a:t>
                      </a:r>
                    </a:p>
                    <a:p>
                      <a:endParaRPr lang="ru-RU" sz="2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230252">
                <a:tc vMerge="1">
                  <a:txBody>
                    <a:bodyPr/>
                    <a:lstStyle/>
                    <a:p>
                      <a:endParaRPr lang="ru-RU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0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Рудольф Вирхов 1855 г</a:t>
                      </a:r>
                    </a:p>
                    <a:p>
                      <a:endParaRPr lang="ru-RU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Наблюдал деление клеток и сформулировал «Каждая новая клетка происходит от такой же путем деления»</a:t>
                      </a:r>
                    </a:p>
                    <a:p>
                      <a:endParaRPr lang="ru-RU" sz="2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3324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tx1"/>
                </a:solidFill>
              </a:rPr>
              <a:t>Клеточная теория</a:t>
            </a:r>
            <a:endParaRPr lang="ru-RU" sz="40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07504" y="1527048"/>
            <a:ext cx="9036496" cy="5330952"/>
          </a:xfrm>
        </p:spPr>
        <p:txBody>
          <a:bodyPr>
            <a:normAutofit fontScale="92500" lnSpcReduction="1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ru-RU" sz="3600" dirty="0" smtClean="0"/>
              <a:t>Клетка – это элементарная живая система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3600" dirty="0" smtClean="0"/>
              <a:t>Любая клетка возникает путем деления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3600" dirty="0" smtClean="0"/>
              <a:t>Клетки живых организмов сходны по строению и составу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3600" dirty="0" smtClean="0"/>
              <a:t>Клетки многоклеточного организма дифференцированы, каждая выполняет свою функцию</a:t>
            </a:r>
          </a:p>
          <a:p>
            <a:pPr marL="742950" indent="-742950">
              <a:buFont typeface="+mj-lt"/>
              <a:buAutoNum type="arabicPeriod"/>
            </a:pPr>
            <a:r>
              <a:rPr lang="ru-RU" sz="3600" dirty="0" smtClean="0"/>
              <a:t>Клетка свидетельствует о единстве происхождения живых организмов</a:t>
            </a:r>
          </a:p>
          <a:p>
            <a:pPr marL="742950" indent="-742950">
              <a:buFont typeface="+mj-lt"/>
              <a:buAutoNum type="arabicPeriod"/>
            </a:pP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000662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05330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28</TotalTime>
  <Words>163</Words>
  <Application>Microsoft Office PowerPoint</Application>
  <PresentationFormat>Экран (4:3)</PresentationFormat>
  <Paragraphs>34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Официальная</vt:lpstr>
      <vt:lpstr>Клеточная теория</vt:lpstr>
      <vt:lpstr>Основные этапы развития цитологии</vt:lpstr>
      <vt:lpstr>Презентация PowerPoint</vt:lpstr>
      <vt:lpstr>Презентация PowerPoint</vt:lpstr>
      <vt:lpstr>Клеточная теория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Клеточная теория</dc:title>
  <dc:creator>User</dc:creator>
  <cp:lastModifiedBy>User</cp:lastModifiedBy>
  <cp:revision>3</cp:revision>
  <dcterms:created xsi:type="dcterms:W3CDTF">2018-10-10T05:34:26Z</dcterms:created>
  <dcterms:modified xsi:type="dcterms:W3CDTF">2018-10-10T06:03:00Z</dcterms:modified>
</cp:coreProperties>
</file>