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1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/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7000924" cy="3286148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Алгебра и начала математического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анализа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357694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Урок на тему: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первообразная.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429132"/>
            <a:ext cx="2480571" cy="857256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071546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Найти первообразные следующих функций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а)		б)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а)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Первообразной для      служит   , тогда первообразная исходной функции </a:t>
            </a:r>
          </a:p>
          <a:p>
            <a:r>
              <a:rPr lang="ru-RU" sz="2000" smtClean="0"/>
              <a:t>	</a:t>
            </a:r>
          </a:p>
          <a:p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б)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Слегка упростим выражение в степени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Первообразной экспоненциальной функции является сама экспоненциальная функция. Первообразной исходной функции будет</a:t>
            </a:r>
          </a:p>
          <a:p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71612"/>
            <a:ext cx="1440190" cy="285752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357298"/>
            <a:ext cx="1128721" cy="50006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357430"/>
            <a:ext cx="217172" cy="285752"/>
          </a:xfrm>
          <a:prstGeom prst="rect">
            <a:avLst/>
          </a:prstGeom>
          <a:noFill/>
        </p:spPr>
      </p:pic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214554"/>
            <a:ext cx="197943" cy="500066"/>
          </a:xfrm>
          <a:prstGeom prst="rect">
            <a:avLst/>
          </a:prstGeom>
          <a:noFill/>
        </p:spPr>
      </p:pic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00372"/>
            <a:ext cx="4004993" cy="642942"/>
          </a:xfrm>
          <a:prstGeom prst="rect">
            <a:avLst/>
          </a:prstGeom>
          <a:noFill/>
        </p:spPr>
      </p:pic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214818"/>
            <a:ext cx="1500198" cy="503798"/>
          </a:xfrm>
          <a:prstGeom prst="rect">
            <a:avLst/>
          </a:prstGeom>
          <a:noFill/>
        </p:spPr>
      </p:pic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572140"/>
            <a:ext cx="2742549" cy="928694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071546"/>
            <a:ext cx="9001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Теорема.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Если у=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- первообразная для функции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), на промежутке Х, то у функции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бесконечно много первообразных, и все они имеют вид у=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)+С.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То есть во всех примерах, что мы рассматривали выше, требовалось найти множество всех первообразных, то везде следовало бы прибавить константу С.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Для функции  		 все первообразные имеют вид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Для функции  			все первообразные имеют вид</a:t>
            </a:r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286124"/>
            <a:ext cx="1143008" cy="291584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643314"/>
            <a:ext cx="2003370" cy="714380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500570"/>
            <a:ext cx="1800238" cy="357190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000636"/>
            <a:ext cx="3178991" cy="857256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928670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заданному закону изменения скорости тела от времени 		найти закон движения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если в начальный момент времени тело имело координату равную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1,75.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Так как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’(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нам надо найти первообразную для заданной скорости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В этой задаче нам дано дополнительное (начальное) условие, начальный момент времени значит что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=0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Тогда закон движения описывается формулой: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285860"/>
            <a:ext cx="1371610" cy="28575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500306"/>
            <a:ext cx="4368831" cy="571504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714752"/>
            <a:ext cx="2857520" cy="589855"/>
          </a:xfrm>
          <a:prstGeom prst="rect">
            <a:avLst/>
          </a:prstGeom>
          <a:noFill/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286256"/>
            <a:ext cx="1489085" cy="500066"/>
          </a:xfrm>
          <a:prstGeom prst="rect">
            <a:avLst/>
          </a:prstGeom>
          <a:noFill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786322"/>
            <a:ext cx="1066807" cy="500066"/>
          </a:xfrm>
          <a:prstGeom prst="rect">
            <a:avLst/>
          </a:prstGeom>
          <a:noFill/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286388"/>
            <a:ext cx="571504" cy="303991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000768"/>
            <a:ext cx="2000189" cy="642918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 sz="4800"/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500174"/>
            <a:ext cx="78581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Задачи для самостоятельного решения.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Найти первообразные функций: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а) 		б) 		в)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Найти первообразные следующих функций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а)  		б) 		в) 		г)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15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3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7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0" name="Rectangle 1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5" name="Rectangle 18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8" name="Rectangle 21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6" name="Rectangle 1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9" name="Rectangle 19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2" name="Rectangle 22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3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5" name="Rectangle 2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8" name="Rectangle 28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2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1" name="Rectangle 10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5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4" name="Rectangle 9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6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5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1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0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5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8" name="Rectangle 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9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1" name="Rectangle 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143116"/>
            <a:ext cx="1171575" cy="238125"/>
          </a:xfrm>
          <a:prstGeom prst="rect">
            <a:avLst/>
          </a:prstGeom>
          <a:noFill/>
        </p:spPr>
      </p:pic>
      <p:sp>
        <p:nvSpPr>
          <p:cNvPr id="10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071678"/>
            <a:ext cx="1000125" cy="438150"/>
          </a:xfrm>
          <a:prstGeom prst="rect">
            <a:avLst/>
          </a:prstGeom>
          <a:noFill/>
        </p:spPr>
      </p:pic>
      <p:sp>
        <p:nvSpPr>
          <p:cNvPr id="107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2143116"/>
            <a:ext cx="1524000" cy="247650"/>
          </a:xfrm>
          <a:prstGeom prst="rect">
            <a:avLst/>
          </a:prstGeom>
          <a:noFill/>
        </p:spPr>
      </p:pic>
      <p:sp>
        <p:nvSpPr>
          <p:cNvPr id="1078" name="Rectangle 7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928934"/>
            <a:ext cx="962025" cy="428625"/>
          </a:xfrm>
          <a:prstGeom prst="rect">
            <a:avLst/>
          </a:prstGeom>
          <a:noFill/>
        </p:spPr>
      </p:pic>
      <p:sp>
        <p:nvSpPr>
          <p:cNvPr id="108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2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3000372"/>
            <a:ext cx="942975" cy="238125"/>
          </a:xfrm>
          <a:prstGeom prst="rect">
            <a:avLst/>
          </a:prstGeom>
          <a:noFill/>
        </p:spPr>
      </p:pic>
      <p:sp>
        <p:nvSpPr>
          <p:cNvPr id="108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4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000372"/>
            <a:ext cx="1066800" cy="238125"/>
          </a:xfrm>
          <a:prstGeom prst="rect">
            <a:avLst/>
          </a:prstGeom>
          <a:noFill/>
        </p:spPr>
      </p:pic>
      <p:sp>
        <p:nvSpPr>
          <p:cNvPr id="108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6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857496"/>
            <a:ext cx="752475" cy="333375"/>
          </a:xfrm>
          <a:prstGeom prst="rect">
            <a:avLst/>
          </a:prstGeom>
          <a:noFill/>
        </p:spPr>
      </p:pic>
      <p:sp>
        <p:nvSpPr>
          <p:cNvPr id="108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1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Операция обратная дифференцированию называется –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интегрированием.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Нахождение функции по заданной производной – интегрирование. Сама функция будет называться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первообразной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то есть образ, то из чего была получена производная функции.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1214422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Первообразную принято записывать большой буквой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Определение.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Функцию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называется первообразной функции у=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на промежутке Х, если для любого хϵХ выполняется равенство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’(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).</a:t>
            </a:r>
            <a:r>
              <a:rPr lang="ru-RU" smtClean="0"/>
              <a:t>	</a:t>
            </a:r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643050"/>
            <a:ext cx="1877391" cy="642942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714752"/>
            <a:ext cx="2700356" cy="6429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80048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85860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	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Правило1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Первообразная суммы равна сумме первообразных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500570"/>
            <a:ext cx="4989230" cy="64294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Найти первообразную для функции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Первообразная суммы равна сумме первообразных, тогда нам просто надо найти первообразную для каждой из представленных функций.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Тогда первообразной исходной функции будет</a:t>
            </a:r>
            <a:r>
              <a:rPr lang="ru-RU" sz="2000" i="1" smtClean="0">
                <a:latin typeface="Arial" pitchFamily="34" charset="0"/>
                <a:cs typeface="Arial" pitchFamily="34" charset="0"/>
              </a:rPr>
              <a:t>:</a:t>
            </a:r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2705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643050"/>
            <a:ext cx="2177430" cy="428628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143248"/>
            <a:ext cx="4220557" cy="500066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786190"/>
            <a:ext cx="4780631" cy="500066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714884"/>
            <a:ext cx="2500330" cy="512363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357826"/>
            <a:ext cx="6858048" cy="468446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Правило2.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– первообразная для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), то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– первообразная для функции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(Коэффициент можем спокойно выносить за функцию)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Найти первообразные функций: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а) 		б) 		в)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</a:p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Первообразной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служит минус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тогда первообразная исходной функции примет вид: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б)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Первообразной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служит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тогда первообразная исходной функции примет вид: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в)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Первообразной для    служит   ; Первообразной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служит   ; Первообразной для 1 служит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Тогда первообразная исходной функции примет вид:</a:t>
            </a:r>
          </a:p>
          <a:p>
            <a:pPr algn="just"/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500306"/>
            <a:ext cx="1414472" cy="35719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428868"/>
            <a:ext cx="1355735" cy="500066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500306"/>
            <a:ext cx="2014552" cy="35719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14752"/>
            <a:ext cx="1785950" cy="384903"/>
          </a:xfrm>
          <a:prstGeom prst="rect">
            <a:avLst/>
          </a:prstGeom>
          <a:noFill/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86256"/>
            <a:ext cx="1700224" cy="642942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929198"/>
            <a:ext cx="217172" cy="285752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786322"/>
            <a:ext cx="214314" cy="541425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66" y="4786322"/>
            <a:ext cx="226220" cy="571504"/>
          </a:xfrm>
          <a:prstGeom prst="rect">
            <a:avLst/>
          </a:prstGeom>
          <a:noFill/>
        </p:spPr>
      </p:pic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643578"/>
            <a:ext cx="5533468" cy="785818"/>
          </a:xfrm>
          <a:prstGeom prst="rect">
            <a:avLst/>
          </a:prstGeom>
          <a:noFill/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071546"/>
            <a:ext cx="90011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Правило3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Если у=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- первообразная для функции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), то первообразная для функции 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kx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) служит функция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Найти первообразные следующих функций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а)			б)	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</a:p>
          <a:p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а)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Первообразной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служит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тогда первообразная для функции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(7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будет функция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б)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Первообразной для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sin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служит минус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cos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тогда первообразная для функции  		будет функция</a:t>
            </a:r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714488"/>
            <a:ext cx="2071702" cy="64294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643182"/>
            <a:ext cx="1400185" cy="35719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643182"/>
            <a:ext cx="1059664" cy="500066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857628"/>
            <a:ext cx="2522072" cy="571504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786322"/>
            <a:ext cx="866775" cy="400050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429264"/>
            <a:ext cx="3316764" cy="928694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Первообразная.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071546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Найти первообразные следующих функций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а)		б)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а)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Первообразной для      служит   , тогда первообразная исходной функции </a:t>
            </a:r>
          </a:p>
          <a:p>
            <a:r>
              <a:rPr lang="ru-RU" sz="2000" smtClean="0"/>
              <a:t>	</a:t>
            </a:r>
          </a:p>
          <a:p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б)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Слегка упростим выражение в степени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Первообразной экспоненциальной функции является сама экспоненциальная функция. Первообразной исходной функции будет</a:t>
            </a:r>
          </a:p>
          <a:p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71612"/>
            <a:ext cx="1440190" cy="285752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357298"/>
            <a:ext cx="1128721" cy="50006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357430"/>
            <a:ext cx="217172" cy="285752"/>
          </a:xfrm>
          <a:prstGeom prst="rect">
            <a:avLst/>
          </a:prstGeom>
          <a:noFill/>
        </p:spPr>
      </p:pic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214554"/>
            <a:ext cx="197943" cy="500066"/>
          </a:xfrm>
          <a:prstGeom prst="rect">
            <a:avLst/>
          </a:prstGeom>
          <a:noFill/>
        </p:spPr>
      </p:pic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00372"/>
            <a:ext cx="4004993" cy="642942"/>
          </a:xfrm>
          <a:prstGeom prst="rect">
            <a:avLst/>
          </a:prstGeom>
          <a:noFill/>
        </p:spPr>
      </p:pic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214818"/>
            <a:ext cx="1500198" cy="503798"/>
          </a:xfrm>
          <a:prstGeom prst="rect">
            <a:avLst/>
          </a:prstGeom>
          <a:noFill/>
        </p:spPr>
      </p:pic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5572140"/>
            <a:ext cx="2742549" cy="928694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84</Words>
  <Application>Microsoft Office PowerPoint</Application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Занимательная математика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  <vt:lpstr>Первообразная.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Масевнина</cp:lastModifiedBy>
  <cp:revision>202</cp:revision>
  <dcterms:created xsi:type="dcterms:W3CDTF">2014-11-11T08:01:01Z</dcterms:created>
  <dcterms:modified xsi:type="dcterms:W3CDTF">2022-02-18T09:41:53Z</dcterms:modified>
</cp:coreProperties>
</file>