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59762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D55861-0516-F359-38BC-F52D6A47B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Советский Союз в 30-е </a:t>
            </a:r>
            <a:r>
              <a:rPr lang="ru-RU" sz="4000" dirty="0" smtClean="0"/>
              <a:t>гг.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E9CED7-7040-B763-EBE2-8B79FEC90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16A7D-13CC-0E70-4741-AA078F62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509"/>
          </a:xfrm>
        </p:spPr>
        <p:txBody>
          <a:bodyPr/>
          <a:lstStyle/>
          <a:p>
            <a:pPr algn="ctr"/>
            <a:r>
              <a:rPr lang="ru-RU" dirty="0"/>
              <a:t>Разграничение сфер влияния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40F79-A92F-7E66-6690-EF18C572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7715"/>
            <a:ext cx="8915400" cy="439350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СССР – Финляндия, Латвия, Эстония, Западная Белоруссия и Западная Украина, Бессарабия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Германия – Литва</a:t>
            </a:r>
          </a:p>
          <a:p>
            <a:r>
              <a:rPr lang="ru-RU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Решение советского правительства заключить договор о ненападении с Германией было при тех обстоятельствах вынужденным, но вполне естественным и обоснованным, так как добиться создания эффективной англо-франко-советской коалиции не удалось.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C83E7-1098-60CE-9609-367DACCE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226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A868C6-500B-1430-4932-15C88D772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59497"/>
            <a:ext cx="8915400" cy="5420412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itchFamily="34" charset="0"/>
              </a:rPr>
              <a:t>Многое говорит и о том, что если бы Москва не дала согласия на приезд в СССР Риббентропа, то, по всей вероятности, состоялась бы поездка в Англию Геринга, о которой уже была достигнута договоренность между Лондоном и Берлином. Британский премьер Н. Чемберлен в августе 1939 г. на заседании правительства заявил: "Если Великобритания оставит господина Гитлера в покое в его сфере (Восточная Европа), то он оставит в покое нас". Таким образом, целью Англии и Франции в складывавшейся ситуации было стремление остаться в стороне от назревавшей Второй мировой войны.</a:t>
            </a:r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172D6-E464-70A2-C089-C47498C9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232C0F-EDBA-CDB8-2345-D4E7611E2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Окончательно вопрос  границах между Германией и СССР был урегулирован подписанием 28 сентября 1939 «Договора о дружбе и сотрудничестве»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F053FF-BE10-63F8-F72A-1CE10061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Отвечаем на вопрос: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A457F4-FCF7-687F-14E3-1AC8AFCE6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Почему СССР перешел от борьбы за коллективную безопасность к защите своих собственных национальных интересов?</a:t>
            </a:r>
          </a:p>
        </p:txBody>
      </p:sp>
    </p:spTree>
    <p:extLst>
      <p:ext uri="{BB962C8B-B14F-4D97-AF65-F5344CB8AC3E}">
        <p14:creationId xmlns:p14="http://schemas.microsoft.com/office/powerpoint/2010/main" val="7297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B6CE6-666B-9DE3-FBA7-74001315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Советско-финляндская война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30 сентября1939- 12 марта1940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A8A1F2-D9E7-12ED-ABAE-EE467B7BD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38227"/>
            <a:ext cx="8915400" cy="4779389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333333"/>
                </a:solidFill>
                <a:effectLst/>
              </a:rPr>
              <a:t>Причиной войны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 стали территориальные разногласия между странами. Советское руководство хотело отодвинуть финскую границу от Ленинграда (сегодня Санкт-Петербург) с целью укрепления безопасности северо-западных границ страны.</a:t>
            </a:r>
          </a:p>
          <a:p>
            <a:r>
              <a:rPr lang="ru-RU" sz="2400" b="1" i="0" dirty="0">
                <a:solidFill>
                  <a:srgbClr val="333333"/>
                </a:solidFill>
                <a:effectLst/>
              </a:rPr>
              <a:t>Поводом к началу войны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 послужил так называемый </a:t>
            </a:r>
            <a:r>
              <a:rPr lang="ru-RU" sz="2400" b="1" i="0" dirty="0" err="1">
                <a:solidFill>
                  <a:srgbClr val="333333"/>
                </a:solidFill>
                <a:effectLst/>
              </a:rPr>
              <a:t>Майнильский</a:t>
            </a:r>
            <a:r>
              <a:rPr lang="ru-RU" sz="2400" b="1" i="0" dirty="0">
                <a:solidFill>
                  <a:srgbClr val="333333"/>
                </a:solidFill>
                <a:effectLst/>
              </a:rPr>
              <a:t> инцидент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. По советской версии, 26 ноября 1939 года финская артиллерия обстреляла позиции советских войск в районе </a:t>
            </a:r>
            <a:r>
              <a:rPr lang="ru-RU" sz="2400" b="0" i="0" dirty="0" err="1">
                <a:solidFill>
                  <a:srgbClr val="333333"/>
                </a:solidFill>
                <a:effectLst/>
              </a:rPr>
              <a:t>Майнилы</a:t>
            </a:r>
            <a:r>
              <a:rPr lang="ru-RU" sz="2400" b="0" i="0" dirty="0">
                <a:solidFill>
                  <a:srgbClr val="333333"/>
                </a:solidFill>
                <a:effectLst/>
              </a:rPr>
              <a:t>, из-за чего погибли несколько военнослужащих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57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3F0B7-98E2-404C-F7C4-8B555939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6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619571-95EB-40B7-8D0C-79DA5F0AC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95546"/>
            <a:ext cx="8915400" cy="50156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9CB8CFF7-3560-3994-CB1C-A037903F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49" y="1036948"/>
            <a:ext cx="7409469" cy="460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7F38B0-DCC5-058D-C186-9753CA1F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705069"/>
          </a:xfrm>
        </p:spPr>
        <p:txBody>
          <a:bodyPr>
            <a:normAutofit/>
          </a:bodyPr>
          <a:lstStyle/>
          <a:p>
            <a:pPr algn="ctr"/>
            <a:r>
              <a:rPr lang="ru-RU" sz="2400" b="0" i="0" dirty="0">
                <a:solidFill>
                  <a:srgbClr val="151515"/>
                </a:solidFill>
                <a:effectLst/>
                <a:latin typeface="Century Gothic" pitchFamily="34" charset="0"/>
              </a:rPr>
              <a:t>Линия Маннергейма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4098" name="Picture 2" descr="линия маннергейма">
            <a:extLst>
              <a:ext uri="{FF2B5EF4-FFF2-40B4-BE49-F238E27FC236}">
                <a16:creationId xmlns:a16="http://schemas.microsoft.com/office/drawing/2014/main" xmlns="" id="{8AD07CD1-85DC-4C02-7D85-50789BD0B8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07" y="1621410"/>
            <a:ext cx="7937369" cy="429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72FCB-3292-4EDA-6F08-EBC2B99B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226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EBF62E-394E-0851-E314-1EE8DF25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59497"/>
            <a:ext cx="8915400" cy="4751725"/>
          </a:xfrm>
        </p:spPr>
        <p:txBody>
          <a:bodyPr>
            <a:normAutofit fontScale="92500"/>
          </a:bodyPr>
          <a:lstStyle/>
          <a:p>
            <a:pPr algn="l">
              <a:spcBef>
                <a:spcPts val="600"/>
              </a:spcBef>
            </a:pPr>
            <a:r>
              <a:rPr lang="ru-RU" sz="2600" b="1" i="0" dirty="0">
                <a:solidFill>
                  <a:srgbClr val="333333"/>
                </a:solidFill>
                <a:effectLst/>
              </a:rPr>
              <a:t>В результате войны</a:t>
            </a:r>
            <a:r>
              <a:rPr lang="ru-RU" sz="2600" b="0" i="0" dirty="0">
                <a:solidFill>
                  <a:srgbClr val="333333"/>
                </a:solidFill>
                <a:effectLst/>
              </a:rPr>
              <a:t> 12 марта 1940 года в Москве был подписан </a:t>
            </a:r>
            <a:r>
              <a:rPr lang="ru-RU" sz="2600" b="1" i="0" dirty="0">
                <a:solidFill>
                  <a:srgbClr val="333333"/>
                </a:solidFill>
                <a:effectLst/>
              </a:rPr>
              <a:t>мирный договор</a:t>
            </a:r>
            <a:r>
              <a:rPr lang="ru-RU" sz="2600" b="0" i="0" dirty="0">
                <a:solidFill>
                  <a:srgbClr val="333333"/>
                </a:solidFill>
                <a:effectLst/>
              </a:rPr>
              <a:t>. По нему к СССР отошёл весь Карельский перешеек с Выборгом, часть полуостровов Рыбачий и Средний на Севере и был сдан на 30 лет в аренду полуостров Ханко.</a:t>
            </a:r>
          </a:p>
          <a:p>
            <a:pPr algn="l">
              <a:spcBef>
                <a:spcPts val="600"/>
              </a:spcBef>
            </a:pPr>
            <a:r>
              <a:rPr lang="ru-RU" sz="2600" b="1" i="0" dirty="0">
                <a:solidFill>
                  <a:srgbClr val="333333"/>
                </a:solidFill>
                <a:effectLst/>
              </a:rPr>
              <a:t>Главная стратегическая цель</a:t>
            </a:r>
            <a:r>
              <a:rPr lang="ru-RU" sz="2600" b="0" i="0" dirty="0">
                <a:solidFill>
                  <a:srgbClr val="333333"/>
                </a:solidFill>
                <a:effectLst/>
              </a:rPr>
              <a:t>, которую преследовало советское руководство, — </a:t>
            </a:r>
            <a:r>
              <a:rPr lang="ru-RU" sz="2600" b="1" i="0" dirty="0">
                <a:solidFill>
                  <a:srgbClr val="333333"/>
                </a:solidFill>
                <a:effectLst/>
              </a:rPr>
              <a:t>обезопасить северо-западную границу страны</a:t>
            </a:r>
            <a:r>
              <a:rPr lang="ru-RU" sz="2600" b="0" i="0" dirty="0">
                <a:solidFill>
                  <a:srgbClr val="333333"/>
                </a:solidFill>
                <a:effectLst/>
              </a:rPr>
              <a:t> — была достигнута. Однако ухудшилось международное положение СССР: Лига </a:t>
            </a:r>
            <a:r>
              <a:rPr lang="ru-RU" sz="2600" b="0" i="0" dirty="0" smtClean="0">
                <a:solidFill>
                  <a:srgbClr val="333333"/>
                </a:solidFill>
                <a:effectLst/>
              </a:rPr>
              <a:t>Наций </a:t>
            </a:r>
            <a:r>
              <a:rPr lang="ru-RU" sz="2600" b="0" i="0" dirty="0">
                <a:solidFill>
                  <a:srgbClr val="333333"/>
                </a:solidFill>
                <a:effectLst/>
              </a:rPr>
              <a:t>ещё в декабре 1939 года признала Советский Союз агрессором и исключила его из своего состава.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4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CC6803-C384-BFE9-A6C8-6947714E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22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xmlns="" id="{10EE9786-1A7A-E3CB-7581-9DF46140B6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40" y="1046375"/>
            <a:ext cx="6570483" cy="48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FEE010-C53C-46C8-08BD-132A9BCC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63667"/>
          </a:xfrm>
        </p:spPr>
        <p:txBody>
          <a:bodyPr>
            <a:normAutofit/>
          </a:bodyPr>
          <a:lstStyle/>
          <a:p>
            <a:r>
              <a:rPr lang="ru-RU" sz="2400" dirty="0"/>
              <a:t>Итоги: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3FAFEC-5AEC-CB74-5D0D-94325B5B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57460"/>
            <a:ext cx="8915400" cy="4553762"/>
          </a:xfrm>
        </p:spPr>
        <p:txBody>
          <a:bodyPr>
            <a:normAutofit/>
          </a:bodyPr>
          <a:lstStyle/>
          <a:p>
            <a:r>
              <a:rPr lang="ru-RU" sz="2400" dirty="0"/>
              <a:t>Военно-стратегическое положение СССР улучшилось</a:t>
            </a:r>
          </a:p>
          <a:p>
            <a:r>
              <a:rPr lang="ru-RU" sz="2400" dirty="0"/>
              <a:t>Выявились недостатки в оснащенности Красной Армии</a:t>
            </a:r>
          </a:p>
          <a:p>
            <a:r>
              <a:rPr lang="ru-RU" sz="2400" dirty="0"/>
              <a:t>Смена руководства – наркомом обороны становится Семен Константинович Тимошенко вместо Климента Ефремовича Ворошилова</a:t>
            </a:r>
          </a:p>
          <a:p>
            <a:r>
              <a:rPr lang="ru-RU" sz="2400" dirty="0"/>
              <a:t>Реформы вооруженных сил</a:t>
            </a:r>
          </a:p>
        </p:txBody>
      </p:sp>
    </p:spTree>
    <p:extLst>
      <p:ext uri="{BB962C8B-B14F-4D97-AF65-F5344CB8AC3E}">
        <p14:creationId xmlns:p14="http://schemas.microsoft.com/office/powerpoint/2010/main" val="34532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635599-307B-AA4B-AC50-6A8A923C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33576C-009C-D1EE-ACDF-A645C63B8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Вопрос: Почему СССР перешел от борьбы за коллективную безопасность к защите своих собственных национальных интересов?</a:t>
            </a:r>
          </a:p>
        </p:txBody>
      </p:sp>
    </p:spTree>
    <p:extLst>
      <p:ext uri="{BB962C8B-B14F-4D97-AF65-F5344CB8AC3E}">
        <p14:creationId xmlns:p14="http://schemas.microsoft.com/office/powerpoint/2010/main" val="5479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7549DD-7B04-F10A-C666-2581A2B8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FD3CC8-89B6-B8D4-7316-E82FC64B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выучить конспект, </a:t>
            </a:r>
          </a:p>
          <a:p>
            <a:r>
              <a:rPr lang="ru-RU" sz="2400" dirty="0"/>
              <a:t>параграфы </a:t>
            </a:r>
            <a:r>
              <a:rPr lang="ru-RU" sz="2400" dirty="0" smtClean="0"/>
              <a:t>19</a:t>
            </a:r>
            <a:r>
              <a:rPr lang="ru-RU" sz="2400" dirty="0" smtClean="0"/>
              <a:t>-28</a:t>
            </a:r>
            <a:endParaRPr lang="ru-RU" sz="2400" dirty="0"/>
          </a:p>
          <a:p>
            <a:r>
              <a:rPr lang="ru-RU" sz="2400" dirty="0"/>
              <a:t>эссе «Отрицательные и положительные черты внутренней политики большевиков»</a:t>
            </a:r>
          </a:p>
        </p:txBody>
      </p:sp>
    </p:spTree>
    <p:extLst>
      <p:ext uri="{BB962C8B-B14F-4D97-AF65-F5344CB8AC3E}">
        <p14:creationId xmlns:p14="http://schemas.microsoft.com/office/powerpoint/2010/main" val="20859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D31F95-BCC6-74F6-506A-88034699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82CF0ED-11A7-2A56-64A2-EC700E6E2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82565" y="2105319"/>
            <a:ext cx="7607431" cy="3778250"/>
          </a:xfrm>
        </p:spPr>
      </p:pic>
    </p:spTree>
    <p:extLst>
      <p:ext uri="{BB962C8B-B14F-4D97-AF65-F5344CB8AC3E}">
        <p14:creationId xmlns:p14="http://schemas.microsoft.com/office/powerpoint/2010/main" val="28000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BBF2FF-52BC-7465-BFE7-F2AC0099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4207"/>
            <a:ext cx="8911687" cy="1951348"/>
          </a:xfrm>
        </p:spPr>
        <p:txBody>
          <a:bodyPr>
            <a:noAutofit/>
          </a:bodyPr>
          <a:lstStyle/>
          <a:p>
            <a:r>
              <a:rPr lang="ru-RU" sz="2400" dirty="0"/>
              <a:t>В начале 1930-х гг. главная задача СССР во внешней политике – </a:t>
            </a:r>
            <a:r>
              <a:rPr lang="ru-RU" sz="2400" dirty="0">
                <a:solidFill>
                  <a:srgbClr val="C00000"/>
                </a:solidFill>
              </a:rPr>
              <a:t>создание в Европе системы коллективной безопасности. </a:t>
            </a:r>
            <a:r>
              <a:rPr lang="ru-RU" sz="2400" dirty="0"/>
              <a:t>Активный проводник этой политики нарком иностранных дел СССР Литвинов М.М. (1876-1951)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B4BAD6E6-FA96-4E58-5616-B3C5753FC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2573519"/>
            <a:ext cx="3015292" cy="36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962C8-2354-481E-FC4D-3CE60665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911927"/>
            <a:ext cx="8911687" cy="2348987"/>
          </a:xfrm>
        </p:spPr>
        <p:txBody>
          <a:bodyPr>
            <a:normAutofit/>
          </a:bodyPr>
          <a:lstStyle/>
          <a:p>
            <a:r>
              <a:rPr lang="ru-RU" sz="2400" dirty="0"/>
              <a:t>1933 – установлены дипломатические отношения с США</a:t>
            </a:r>
            <a:br>
              <a:rPr lang="ru-RU" sz="2400" dirty="0"/>
            </a:br>
            <a:r>
              <a:rPr lang="ru-RU" sz="2400" dirty="0"/>
              <a:t>1934 – СССР стал членом Лиги Наций</a:t>
            </a:r>
            <a:br>
              <a:rPr lang="ru-RU" sz="2400" dirty="0"/>
            </a:br>
            <a:r>
              <a:rPr lang="ru-RU" sz="2400" dirty="0"/>
              <a:t>1935 май – СССР заключил договоры о взаимопомощи с Францией и Чехословакией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4D76DB-FD22-219A-C76E-D3403FFC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769962"/>
            <a:ext cx="8915400" cy="11412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F5D0B-7053-2378-0889-6DB4F0B5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Укрепление безопасности на Дальнем Востоке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243D8C-3CE4-656B-0A78-5D12B62C3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Август 1929 ОДВА под командованием В. Блюхера разгромила антисоветские силы в Китае и вернула под свой контроль КВЖД</a:t>
            </a:r>
          </a:p>
          <a:p>
            <a:r>
              <a:rPr lang="ru-RU" sz="2400" dirty="0"/>
              <a:t>1938 – бои у озера Хасан с японскими агрессорами, на советско-маньчжурской границе</a:t>
            </a:r>
          </a:p>
          <a:p>
            <a:r>
              <a:rPr lang="ru-RU" sz="2400" dirty="0"/>
              <a:t>1939 – помощь Монголии против Японии сражение у реки Халхин-Гол. Советскими войсками командовал Г</a:t>
            </a:r>
            <a:r>
              <a:rPr lang="ru-RU" sz="2400" dirty="0" smtClean="0"/>
              <a:t>. К. Жуков</a:t>
            </a:r>
            <a:r>
              <a:rPr lang="ru-RU" sz="2400" dirty="0"/>
              <a:t>. К сентябрю 1939 разгромили японцев.</a:t>
            </a:r>
          </a:p>
        </p:txBody>
      </p:sp>
    </p:spTree>
    <p:extLst>
      <p:ext uri="{BB962C8B-B14F-4D97-AF65-F5344CB8AC3E}">
        <p14:creationId xmlns:p14="http://schemas.microsoft.com/office/powerpoint/2010/main" val="6506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A53B4-C086-86BA-D638-83843C8C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Советско-германский договор о ненападении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9F7C2-A3A1-ADDE-58EE-B3F0DB894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Задачей советского руководства было отсрочить начало войны. Август 1939 – переговоры военных миссий Великобритании, Франции, СССР не дали результатов. Сталин принимает предложение Берлина о заключении договора о ненападении. Он был подписан </a:t>
            </a:r>
            <a:r>
              <a:rPr lang="ru-RU" sz="2400" dirty="0">
                <a:solidFill>
                  <a:srgbClr val="C00000"/>
                </a:solidFill>
              </a:rPr>
              <a:t>23 августа 1939</a:t>
            </a:r>
            <a:r>
              <a:rPr lang="ru-RU" sz="2400" dirty="0"/>
              <a:t>, к нему прилагался секретный протокол о разграничении сфер влияния. Другое название договора – пакт Молотова- Риббентропа</a:t>
            </a:r>
          </a:p>
        </p:txBody>
      </p:sp>
    </p:spTree>
    <p:extLst>
      <p:ext uri="{BB962C8B-B14F-4D97-AF65-F5344CB8AC3E}">
        <p14:creationId xmlns:p14="http://schemas.microsoft.com/office/powerpoint/2010/main" val="27359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782155-E871-3E02-BCBF-960FAB88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Подписание пакта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E00B48D-011B-7B53-3498-8800A96408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43" y="2133600"/>
            <a:ext cx="504514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302E5-CAB5-44C4-133C-F72C0029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44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5BA4CC-1384-56DB-0BFD-A29662EC4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24891"/>
            <a:ext cx="8915400" cy="4855018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262626"/>
                </a:solidFill>
                <a:effectLst/>
                <a:latin typeface="Century Gothic" pitchFamily="34" charset="0"/>
              </a:rPr>
              <a:t>23 августа 1939 г. в Москву прибыл И. Риббентроп.</a:t>
            </a:r>
          </a:p>
          <a:p>
            <a:r>
              <a:rPr lang="ru-RU" sz="2400" b="0" i="0" dirty="0">
                <a:solidFill>
                  <a:srgbClr val="262626"/>
                </a:solidFill>
                <a:effectLst/>
                <a:latin typeface="Century Gothic" pitchFamily="34" charset="0"/>
              </a:rPr>
              <a:t> В ночь на 24 августа был подписан, а на следующий день опубликован советско-германский Договор о ненападении сроком на 10 лет. </a:t>
            </a:r>
          </a:p>
          <a:p>
            <a:r>
              <a:rPr lang="ru-RU" sz="2400" b="0" i="0" dirty="0">
                <a:solidFill>
                  <a:srgbClr val="262626"/>
                </a:solidFill>
                <a:effectLst/>
                <a:latin typeface="Century Gothic" pitchFamily="34" charset="0"/>
              </a:rPr>
              <a:t>Обе договаривающиеся стороны брали на себя обязательства воздерживаться от любого насилия и агрессивных действий в отношении друг друга. </a:t>
            </a:r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7D1F97-25CC-25DC-8605-F7686780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034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C95BB-09F0-9A44-8C9B-B4C8DE62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6313"/>
            <a:ext cx="8915400" cy="4534909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262626"/>
                </a:solidFill>
                <a:effectLst/>
                <a:latin typeface="Century Gothic" pitchFamily="34" charset="0"/>
              </a:rPr>
              <a:t>В случае возникновения споров или конфликтов между СССР и Германией, обе державы должны были разрешать их "исключительно мирным путем в порядке дружественного обмена мнениями". При окончательном редактировании советского проекта договора Сталин отклонил формулировку Риббентропа о "германо-советской дружбе". Особенностью подписанного договора было то, что он вступал в силу немедленно, а не после его ратификации.</a:t>
            </a:r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</TotalTime>
  <Words>554</Words>
  <Application>Microsoft Office PowerPoint</Application>
  <PresentationFormat>Произвольный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Советский Союз в 30-е гг.</vt:lpstr>
      <vt:lpstr>Презентация PowerPoint</vt:lpstr>
      <vt:lpstr>В начале 1930-х гг. главная задача СССР во внешней политике – создание в Европе системы коллективной безопасности. Активный проводник этой политики нарком иностранных дел СССР Литвинов М.М. (1876-1951)</vt:lpstr>
      <vt:lpstr>1933 – установлены дипломатические отношения с США 1934 – СССР стал членом Лиги Наций 1935 май – СССР заключил договоры о взаимопомощи с Францией и Чехословакией</vt:lpstr>
      <vt:lpstr>Укрепление безопасности на Дальнем Востоке</vt:lpstr>
      <vt:lpstr>Советско-германский договор о ненападении</vt:lpstr>
      <vt:lpstr>Подписание пакта</vt:lpstr>
      <vt:lpstr>Презентация PowerPoint</vt:lpstr>
      <vt:lpstr>Презентация PowerPoint</vt:lpstr>
      <vt:lpstr>Разграничение сфер влияния</vt:lpstr>
      <vt:lpstr>Презентация PowerPoint</vt:lpstr>
      <vt:lpstr>Презентация PowerPoint</vt:lpstr>
      <vt:lpstr>Отвечаем на вопрос:</vt:lpstr>
      <vt:lpstr>Советско-финляндская война  30 сентября1939- 12 марта1940 </vt:lpstr>
      <vt:lpstr>Презентация PowerPoint</vt:lpstr>
      <vt:lpstr>Линия Маннергейма</vt:lpstr>
      <vt:lpstr>Презентация PowerPoint</vt:lpstr>
      <vt:lpstr>Презентация PowerPoint</vt:lpstr>
      <vt:lpstr>Итоги:</vt:lpstr>
      <vt:lpstr>Домашнее задание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Советский Союз в 30-е гг</dc:title>
  <dc:creator>Anna</dc:creator>
  <cp:lastModifiedBy>Масевнина</cp:lastModifiedBy>
  <cp:revision>74</cp:revision>
  <dcterms:created xsi:type="dcterms:W3CDTF">2024-11-29T02:37:31Z</dcterms:created>
  <dcterms:modified xsi:type="dcterms:W3CDTF">2024-11-30T10:08:32Z</dcterms:modified>
</cp:coreProperties>
</file>