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1" autoAdjust="0"/>
    <p:restoredTop sz="94660"/>
  </p:normalViewPr>
  <p:slideViewPr>
    <p:cSldViewPr>
      <p:cViewPr varScale="1">
        <p:scale>
          <a:sx n="60" d="100"/>
          <a:sy n="60" d="100"/>
        </p:scale>
        <p:origin x="-8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12.02.2024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700808"/>
            <a:ext cx="7906072" cy="3240360"/>
          </a:xfrm>
        </p:spPr>
        <p:txBody>
          <a:bodyPr/>
          <a:lstStyle/>
          <a:p>
            <a:pPr algn="ctr"/>
            <a:r>
              <a:rPr lang="ru-RU" sz="6000" dirty="0" smtClean="0"/>
              <a:t>Основы предпринимательской деятельности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16632"/>
            <a:ext cx="7272808" cy="1368152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МИНИСТЕРСТВО ОБРАЗОВАНИЯ РЯЗАНСКОЙ ОБЛАСТИ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Областное государственное бюджетное профессиональное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образовательное учреждение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«Рязанский строительный колледж имени Героя Советского Союза В.А.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Беглова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(ОГБПОУ РСК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23528" y="5517232"/>
            <a:ext cx="694928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Подготовил: преподаватель Е.А. Скрипкина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ля студентов группы ЗДС-21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732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352928" cy="1268760"/>
          </a:xfrm>
        </p:spPr>
        <p:txBody>
          <a:bodyPr/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Руководящие органы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2400" dirty="0"/>
              <a:t>группа людей, которая обладает полномочиями осуществлять руководство организацией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руководящих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органов:</a:t>
            </a:r>
            <a:endParaRPr lang="ru-RU" sz="24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7717" r="2627"/>
          <a:stretch/>
        </p:blipFill>
        <p:spPr bwMode="auto">
          <a:xfrm>
            <a:off x="251520" y="1361114"/>
            <a:ext cx="8019979" cy="549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879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/>
          <a:lstStyle/>
          <a:p>
            <a:r>
              <a:rPr lang="ru-RU" dirty="0" smtClean="0"/>
              <a:t>Лекция 2: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7753672" cy="4968552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Объекты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субъекты предпринимательской деятельности.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Права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обязанности предпринимателя.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предпринимательской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Сущность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малого предприятия.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Субъекты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объекты малого предприятия.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Объединения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предприятий.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Функции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руководящих органов.</a:t>
            </a:r>
          </a:p>
        </p:txBody>
      </p:sp>
    </p:spTree>
    <p:extLst>
      <p:ext uri="{BB962C8B-B14F-4D97-AF65-F5344CB8AC3E}">
        <p14:creationId xmlns:p14="http://schemas.microsoft.com/office/powerpoint/2010/main" val="207501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8316416" cy="1556792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предпринимательства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вид деятельности предпринимателя.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субъект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лицо, которое занято в этой самой деятельности.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субъекты производят объекты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670772"/>
              </p:ext>
            </p:extLst>
          </p:nvPr>
        </p:nvGraphicFramePr>
        <p:xfrm>
          <a:off x="323528" y="1700808"/>
          <a:ext cx="7848872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6504"/>
                <a:gridCol w="331236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Права: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Обязанности: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Создание предприятия</a:t>
                      </a:r>
                    </a:p>
                    <a:p>
                      <a:pPr algn="just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Приобретение имущества у другого субъекта или участие в его деятельности</a:t>
                      </a:r>
                    </a:p>
                    <a:p>
                      <a:pPr algn="just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Выбор у кого покупать и кому продавать (поставщиком или потребителем может быть даже государство)</a:t>
                      </a:r>
                    </a:p>
                    <a:p>
                      <a:pPr algn="just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Наем или увольнение работников</a:t>
                      </a:r>
                    </a:p>
                    <a:p>
                      <a:pPr algn="just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Выбор тарифа или цены за свой товар (услугу)</a:t>
                      </a:r>
                    </a:p>
                    <a:p>
                      <a:pPr algn="just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Проведение любых банковских и валютных операций</a:t>
                      </a:r>
                    </a:p>
                    <a:p>
                      <a:pPr algn="just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Свободное распоряжение доходом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Оплачивать наемный труд</a:t>
                      </a:r>
                    </a:p>
                    <a:p>
                      <a:pPr algn="just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Не препятствовать профсоюзам</a:t>
                      </a:r>
                    </a:p>
                    <a:p>
                      <a:pPr algn="just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Оплачивать социальное страхование</a:t>
                      </a:r>
                    </a:p>
                    <a:p>
                      <a:pPr algn="just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Соблюдать законодательство и трудовые договоры</a:t>
                      </a:r>
                    </a:p>
                    <a:p>
                      <a:pPr algn="just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Беречь экологию</a:t>
                      </a:r>
                    </a:p>
                    <a:p>
                      <a:pPr algn="just"/>
                      <a:r>
                        <a:rPr lang="ru-RU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Выплачивать налоги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72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b="16532"/>
          <a:stretch/>
        </p:blipFill>
        <p:spPr bwMode="auto">
          <a:xfrm>
            <a:off x="251520" y="836712"/>
            <a:ext cx="8036935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796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920880" cy="13541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Ма́лое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предпринима́тельство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(малый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би́знес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— предпринимательство, опирающееся на деятельность небольших независимых фирм, малых предприятий.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7992888" cy="4483968"/>
          </a:xfrm>
        </p:spPr>
        <p:txBody>
          <a:bodyPr>
            <a:noAutofit/>
          </a:bodyPr>
          <a:lstStyle/>
          <a:p>
            <a:pPr marL="11430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важнейшие условия и факторы, в той или иной степени влияющие на развитие малого бизнеса: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обстановка в обществе;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экономики страны;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 в области экономики;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поддержки малого бизнеса;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малого бизнеса;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финансово-кредитная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населения;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цивилизованность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предпринимательства.</a:t>
            </a:r>
          </a:p>
        </p:txBody>
      </p:sp>
    </p:spTree>
    <p:extLst>
      <p:ext uri="{BB962C8B-B14F-4D97-AF65-F5344CB8AC3E}">
        <p14:creationId xmlns:p14="http://schemas.microsoft.com/office/powerpoint/2010/main" val="349126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064896" cy="6408712"/>
          </a:xfrm>
        </p:spPr>
        <p:txBody>
          <a:bodyPr>
            <a:normAutofit/>
          </a:bodyPr>
          <a:lstStyle/>
          <a:p>
            <a:pPr marL="11430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Субъект малого предпринимательства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российская коммерческая организация или индивидуальный предприниматель, которые нацелены на получение прибыли. В эту категорию также попадают: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крестьянские (фермерские) хозяйства;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производственные и сельскохозяйственные кооперативы;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хозяйственные партнерства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Некоммерческая организация, а также унитарное муниципальное или государственное учреждение не является субъектом малого бизнеса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1430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малого бизнеса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всё то, сто предлагают на рынке с целью приобретения, использования потребления для удовлетворения желаний и потребностей клиентов (инновации, производство, торгово-посредническая деятельность).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401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4082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Объединения предприятий:</a:t>
            </a:r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8" t="19869" r="5829" b="18719"/>
          <a:stretch/>
        </p:blipFill>
        <p:spPr bwMode="auto">
          <a:xfrm>
            <a:off x="0" y="1124744"/>
            <a:ext cx="846043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826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age1.slideserve.com/2633698/slide17-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5" t="9096" r="8266" b="15663"/>
          <a:stretch/>
        </p:blipFill>
        <p:spPr bwMode="auto">
          <a:xfrm>
            <a:off x="178922" y="476672"/>
            <a:ext cx="8181767" cy="543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429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tudref.com/htm/img/29/8178/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" y="260648"/>
            <a:ext cx="894758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073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355</TotalTime>
  <Words>363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Соседство</vt:lpstr>
      <vt:lpstr>Основы предпринимательской деятельности</vt:lpstr>
      <vt:lpstr>Лекция 2:</vt:lpstr>
      <vt:lpstr>Презентация PowerPoint</vt:lpstr>
      <vt:lpstr>Презентация PowerPoint</vt:lpstr>
      <vt:lpstr>Ма́лое предпринима́тельство (малый би́знес) — предпринимательство, опирающееся на деятельность небольших независимых фирм, малых предприятий.</vt:lpstr>
      <vt:lpstr>Презентация PowerPoint</vt:lpstr>
      <vt:lpstr>Объединения предприятий:</vt:lpstr>
      <vt:lpstr>Презентация PowerPoint</vt:lpstr>
      <vt:lpstr>Презентация PowerPoint</vt:lpstr>
      <vt:lpstr>Руководящие органы – это группа людей, которая обладает полномочиями осуществлять руководство организацией. Функции руководящих органов: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предпринимательской деятельности</dc:title>
  <dc:creator>prepod-231</dc:creator>
  <cp:lastModifiedBy>Евгения</cp:lastModifiedBy>
  <cp:revision>15</cp:revision>
  <dcterms:created xsi:type="dcterms:W3CDTF">2024-01-15T09:16:13Z</dcterms:created>
  <dcterms:modified xsi:type="dcterms:W3CDTF">2024-02-12T14:49:30Z</dcterms:modified>
</cp:coreProperties>
</file>