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79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4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5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72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9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5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7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1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8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6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46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9F0C6-2F64-483D-8B0C-28058C26B1FE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6916-D0A2-4DA8-BEFF-3DAD43402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3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17723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Бережливое производство 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604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Ограничения концепции бережливого производства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92129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Сложность внедрения</a:t>
            </a:r>
          </a:p>
          <a:p>
            <a:r>
              <a:rPr lang="ru-RU" sz="3600" dirty="0" smtClean="0"/>
              <a:t>Необходимость постоянного совершенствования</a:t>
            </a:r>
          </a:p>
          <a:p>
            <a:r>
              <a:rPr lang="ru-RU" sz="3600" dirty="0" smtClean="0"/>
              <a:t>Зависимость от внешних факторов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7323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900100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Бережливое производство </a:t>
            </a:r>
            <a:r>
              <a:rPr lang="ru-RU" sz="4400" dirty="0" smtClean="0"/>
              <a:t>— это система управления компанией, направленная на максимальное удовлетворение потребностей клиентов при минимальных затратах ресурсов.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100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900100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/>
              <a:t>Главная цель </a:t>
            </a:r>
            <a:r>
              <a:rPr lang="ru-RU" sz="4400" b="1" dirty="0" err="1" smtClean="0"/>
              <a:t>lean</a:t>
            </a:r>
            <a:r>
              <a:rPr lang="ru-RU" sz="4400" b="1" dirty="0" smtClean="0"/>
              <a:t>-производства — </a:t>
            </a:r>
            <a:r>
              <a:rPr lang="ru-RU" sz="4400" dirty="0" smtClean="0"/>
              <a:t>минимизация временных, трудовых и материальных потерь на всех этапах создания ценности для потребителей.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47007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94"/>
            <a:ext cx="9111503" cy="68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46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Концепция бережливого производства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Производить ровно столько продукции, сколько нужно потребителям.</a:t>
            </a:r>
          </a:p>
          <a:p>
            <a:r>
              <a:rPr lang="ru-RU" dirty="0" smtClean="0"/>
              <a:t>Достичь высочайшего качества продуктов/услуг при нулевом проценте производственного брака.</a:t>
            </a:r>
          </a:p>
          <a:p>
            <a:r>
              <a:rPr lang="ru-RU" dirty="0" smtClean="0"/>
              <a:t>Гарантировать заказчику быструю и безопасную доставку продукции.</a:t>
            </a:r>
          </a:p>
          <a:p>
            <a:r>
              <a:rPr lang="ru-RU" dirty="0" smtClean="0"/>
              <a:t>Сократить площадь складских помещений до необходимого минимума.</a:t>
            </a:r>
          </a:p>
          <a:p>
            <a:r>
              <a:rPr lang="ru-RU" dirty="0" smtClean="0"/>
              <a:t>Использовать материальные, временные и трудовые ресурсы максимально эффективно при помощи современных технологий.</a:t>
            </a:r>
          </a:p>
          <a:p>
            <a:r>
              <a:rPr lang="ru-RU" dirty="0" smtClean="0"/>
              <a:t>Вовлечь каждого сотрудника предприятия в процесс создания ценного продукта, раскрыть творческий потенциал работников.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21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082" y="0"/>
            <a:ext cx="915408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05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Инструменты бережливого производства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5S </a:t>
            </a:r>
            <a:r>
              <a:rPr lang="ru-RU" sz="2800" dirty="0" smtClean="0"/>
              <a:t>предоставляет возможность создать чистое, упорядоченное и безопасное рабочее пространство, способствующее повышению производительности, морали сотрудников.</a:t>
            </a:r>
          </a:p>
          <a:p>
            <a:r>
              <a:rPr lang="ru-RU" sz="2800" b="1" dirty="0" smtClean="0"/>
              <a:t>Построение карты потока ценности (</a:t>
            </a:r>
            <a:r>
              <a:rPr lang="ru-RU" sz="2800" b="1" dirty="0" err="1" smtClean="0"/>
              <a:t>value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stream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mapping</a:t>
            </a:r>
            <a:r>
              <a:rPr lang="ru-RU" sz="2800" b="1" dirty="0" smtClean="0"/>
              <a:t>)</a:t>
            </a:r>
            <a:r>
              <a:rPr lang="ru-RU" sz="2800" dirty="0" smtClean="0"/>
              <a:t> — это визуализация всех этапов от поставщика до заказчика с помощью специальных символов и обозначений. </a:t>
            </a:r>
          </a:p>
          <a:p>
            <a:r>
              <a:rPr lang="ru-RU" sz="2800" b="1" dirty="0" err="1" smtClean="0"/>
              <a:t>Канбан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kanban</a:t>
            </a:r>
            <a:r>
              <a:rPr lang="ru-RU" sz="2800" b="1" dirty="0" smtClean="0"/>
              <a:t>) </a:t>
            </a:r>
            <a:r>
              <a:rPr lang="ru-RU" sz="2800" dirty="0" smtClean="0"/>
              <a:t>— это система управления потоком материалов и информации на основе визуальных сигналов, указывающих на необходимость запуска или остановки производства. </a:t>
            </a:r>
          </a:p>
        </p:txBody>
      </p:sp>
    </p:spTree>
    <p:extLst>
      <p:ext uri="{BB962C8B-B14F-4D97-AF65-F5344CB8AC3E}">
        <p14:creationId xmlns:p14="http://schemas.microsoft.com/office/powerpoint/2010/main" val="265607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800" b="1" dirty="0"/>
              <a:t>Just </a:t>
            </a:r>
            <a:r>
              <a:rPr lang="ru-RU" sz="2800" b="1" dirty="0" err="1"/>
              <a:t>in</a:t>
            </a:r>
            <a:r>
              <a:rPr lang="ru-RU" sz="2800" b="1" dirty="0"/>
              <a:t> </a:t>
            </a:r>
            <a:r>
              <a:rPr lang="ru-RU" sz="2800" b="1" dirty="0" err="1"/>
              <a:t>Time</a:t>
            </a:r>
            <a:r>
              <a:rPr lang="ru-RU" sz="2800" b="1" dirty="0"/>
              <a:t> (JIT, точно в срок), </a:t>
            </a:r>
            <a:r>
              <a:rPr lang="ru-RU" sz="2800" dirty="0"/>
              <a:t>которая позволяет избежать потерь, связанных с перепроизводством. </a:t>
            </a:r>
            <a:endParaRPr lang="ru-RU" sz="2800" dirty="0" smtClean="0"/>
          </a:p>
          <a:p>
            <a:r>
              <a:rPr lang="ru-RU" sz="2800" b="1" dirty="0" err="1" smtClean="0"/>
              <a:t>Покаяку</a:t>
            </a:r>
            <a:r>
              <a:rPr lang="ru-RU" sz="2800" b="1" dirty="0" smtClean="0"/>
              <a:t> 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poka-yoke</a:t>
            </a:r>
            <a:r>
              <a:rPr lang="ru-RU" sz="2800" b="1" dirty="0" smtClean="0"/>
              <a:t>) </a:t>
            </a:r>
            <a:r>
              <a:rPr lang="ru-RU" sz="2800" dirty="0" smtClean="0"/>
              <a:t>— это методика предотвращения ошибок и дефектов на всех этапах за счет установки специальных устройств или механизмов, которые делают невозможным или затрудняют выполнение неправильного действия. </a:t>
            </a:r>
          </a:p>
          <a:p>
            <a:r>
              <a:rPr lang="ru-RU" sz="2800" b="1" dirty="0" smtClean="0"/>
              <a:t>SMED</a:t>
            </a:r>
            <a:r>
              <a:rPr lang="ru-RU" sz="2800" dirty="0" smtClean="0"/>
              <a:t>  — это сокращение времени на переналадку оборудования за счет разделения операций на внутренние (выполняемые при остановленной технике) и внешние (выполняемые при работающей технике), переводом внутренних операций во внешние. </a:t>
            </a:r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14079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800" b="1" dirty="0"/>
              <a:t>TPM</a:t>
            </a:r>
            <a:r>
              <a:rPr lang="ru-RU" sz="2800" dirty="0"/>
              <a:t>— это обеспечение максимальной производительности оборудования за счет предупреждения поломок, снижения износа, повышения надежности и безопасности. </a:t>
            </a:r>
          </a:p>
          <a:p>
            <a:r>
              <a:rPr lang="ru-RU" sz="2800" b="1" dirty="0" err="1" smtClean="0"/>
              <a:t>Six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sigma</a:t>
            </a:r>
            <a:r>
              <a:rPr lang="ru-RU" sz="2800" b="1" dirty="0" smtClean="0"/>
              <a:t> </a:t>
            </a:r>
            <a:r>
              <a:rPr lang="ru-RU" sz="2800" dirty="0" smtClean="0"/>
              <a:t>— это методика управления качеством, направленная на снижение количества дефектов и отклонений до шести стандартных отклонений от среднего значения. </a:t>
            </a:r>
          </a:p>
          <a:p>
            <a:r>
              <a:rPr lang="ru-RU" sz="2800" b="1" dirty="0" smtClean="0"/>
              <a:t>5 Почему (5 </a:t>
            </a:r>
            <a:r>
              <a:rPr lang="ru-RU" sz="2800" b="1" dirty="0" err="1" smtClean="0"/>
              <a:t>whys</a:t>
            </a:r>
            <a:r>
              <a:rPr lang="ru-RU" sz="2800" b="1" dirty="0" smtClean="0"/>
              <a:t>)</a:t>
            </a:r>
            <a:r>
              <a:rPr lang="ru-RU" sz="2800" dirty="0" smtClean="0"/>
              <a:t> — это методика поиска и устранения корневых причин проблем за счет задавания последовательных вопросов «почему?», пока не будет найдена главная причина. </a:t>
            </a:r>
          </a:p>
          <a:p>
            <a:r>
              <a:rPr lang="ru-RU" sz="2800" b="1" dirty="0" smtClean="0"/>
              <a:t>A3 </a:t>
            </a:r>
            <a:r>
              <a:rPr lang="ru-RU" sz="2800" dirty="0" smtClean="0"/>
              <a:t>— это методика решения проблем и представления информации на одном листе бумаги формата A3 (297×420 мм). </a:t>
            </a:r>
          </a:p>
        </p:txBody>
      </p:sp>
    </p:spTree>
    <p:extLst>
      <p:ext uri="{BB962C8B-B14F-4D97-AF65-F5344CB8AC3E}">
        <p14:creationId xmlns:p14="http://schemas.microsoft.com/office/powerpoint/2010/main" val="28224793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368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Бережливое производство </vt:lpstr>
      <vt:lpstr>Презентация PowerPoint</vt:lpstr>
      <vt:lpstr>Презентация PowerPoint</vt:lpstr>
      <vt:lpstr>Презентация PowerPoint</vt:lpstr>
      <vt:lpstr>Концепция бережливого производства</vt:lpstr>
      <vt:lpstr>Презентация PowerPoint</vt:lpstr>
      <vt:lpstr>Инструменты бережливого производства</vt:lpstr>
      <vt:lpstr>Презентация PowerPoint</vt:lpstr>
      <vt:lpstr>Презентация PowerPoint</vt:lpstr>
      <vt:lpstr>Ограничения концепции бережливого производства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Бережливое производство</dc:title>
  <dc:creator>User</dc:creator>
  <cp:lastModifiedBy>АНАСТАСИЯ</cp:lastModifiedBy>
  <cp:revision>7</cp:revision>
  <dcterms:created xsi:type="dcterms:W3CDTF">2024-08-30T06:15:53Z</dcterms:created>
  <dcterms:modified xsi:type="dcterms:W3CDTF">2024-09-01T15:39:20Z</dcterms:modified>
</cp:coreProperties>
</file>