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E6249-793E-000D-F392-2A9757EA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7C57F-D58A-6E0A-7CF0-B21F28D4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4E35-51B7-491C-B68E-20F28EC90C03}" type="datetimeFigureOut">
              <a:rPr lang="ru-RU" smtClean="0"/>
              <a:t>вс. 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B953C4-14E2-8D52-EB9F-BA6958DD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3706B-57A3-4DB9-2448-74DE265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D385-E147-4706-9D46-16A541237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8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A5A8A-51F9-8A21-8AED-CECB905C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51D3BF-5729-0235-0A6B-FD939025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A4E9F-4E0A-9807-A8CA-CBACC6201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4E35-51B7-491C-B68E-20F28EC90C03}" type="datetimeFigureOut">
              <a:rPr lang="ru-RU" smtClean="0"/>
              <a:t>вс. 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D16E7-5AA8-1ECD-3AF2-CF735556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241DF-74C7-F6B9-38C7-217DA6969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D385-E147-4706-9D46-16A541237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AA19C4-3C38-7874-5CB7-996EF428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3700BA"/>
                </a:solidFill>
              </a:rPr>
              <a:t>85. Права и свободы человека и гражданина в Российской Федерации</a:t>
            </a:r>
            <a:endParaRPr lang="ru-RU" sz="3600" b="1" dirty="0">
              <a:solidFill>
                <a:srgbClr val="3700BA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76C9E-05F7-8371-1667-4E38D2585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F59428-3797-83FE-95F3-C31DA4D0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C77B1-E1FE-3961-BDC0-857B8CC76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D89563-61D4-95D4-E3F5-BBBB5749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8A881-4F82-5424-4876-4E1C6A4D3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D72EAC-EF54-5BB3-F483-EAC32EE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3DE43-B3CE-8D72-1DCE-71A2C6645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082C60-8EF7-950E-4153-84723055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A1E2B-8720-0B2E-6EB5-033CFB716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7C5E85-E419-6C75-2481-91EF5A67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3F789-0EAD-C2E8-F50C-43BB2DF52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0332FE-EA8C-2824-8D3D-86AB7FCA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1279F-E923-CDC8-168F-A02A6EB68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1470D6-7A7E-BDC5-ACBC-DD1A8329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AA547-79D6-A3A4-C29D-BBE47990E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B02E3E-B816-616F-1C03-E2E288FD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59CD9-4BF1-541D-FAE4-D3E342C6B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1EC2B7-176A-35A3-5E97-C0E77198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9D8053-70F2-FFEF-4E33-B8EECC9CA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D1D774-F5DE-C13A-AE91-9C3B40AF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B33C2-5D08-71C8-DDCE-D2F350FE1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C504CF-8EB8-F9F5-B9DF-C2042A8D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2DCB6B-0E3E-A579-EDE0-A52F1E626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85. Права и свободы человека и гражданина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2026-02-15T04:40:23Z</dcterms:created>
  <dcterms:modified xsi:type="dcterms:W3CDTF">2026-02-15T04:40:23Z</dcterms:modified>
</cp:coreProperties>
</file>