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>
        <p:scale>
          <a:sx n="104" d="100"/>
          <a:sy n="104" d="100"/>
        </p:scale>
        <p:origin x="-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429000"/>
            <a:ext cx="5723468" cy="182809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Микроклимат помещений и здоровье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человека.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Терморегуляция организма человека. Влияние различных микроклиматов на организм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9532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Понятие «микроклимат помещений»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Внутренний </a:t>
            </a:r>
            <a:r>
              <a:rPr lang="ru-RU" dirty="0"/>
              <a:t>баланс организма человека во многом зависит от внешних условий. Микроклимат помещения, в котором человек находится долго, играет существенную роль в формировании иммунитета, работоспособности, возможности комфортно отдохнуть и расслабиться. Состояние внутренней среды здания может не только плодотворно влиять на здоровье человека, но и оказывать негативное воздействие. Таким образом, чем дольше мы пребываем в невентилируемом помещении, тем сильнее это сказывается на работе нашего организма.</a:t>
            </a:r>
          </a:p>
          <a:p>
            <a:pPr marL="0" indent="0">
              <a:buNone/>
            </a:pPr>
            <a:r>
              <a:rPr lang="ru-RU" dirty="0" smtClean="0"/>
              <a:t>	Микроклимат </a:t>
            </a:r>
            <a:r>
              <a:rPr lang="ru-RU" dirty="0"/>
              <a:t>любых помещений характеризуется температурой воздуха, его влажностью и скоростью движения.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5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056784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1</a:t>
            </a:r>
            <a:r>
              <a:rPr lang="ru-RU" dirty="0"/>
              <a:t>. </a:t>
            </a:r>
            <a:r>
              <a:rPr lang="ru-RU" b="1" dirty="0"/>
              <a:t>Температура </a:t>
            </a:r>
            <a:r>
              <a:rPr lang="ru-RU" b="1" dirty="0" smtClean="0"/>
              <a:t>помещения- </a:t>
            </a:r>
            <a:r>
              <a:rPr lang="ru-RU" dirty="0"/>
              <a:t>о</a:t>
            </a:r>
            <a:r>
              <a:rPr lang="ru-RU" dirty="0" smtClean="0"/>
              <a:t>т </a:t>
            </a:r>
            <a:r>
              <a:rPr lang="ru-RU" dirty="0"/>
              <a:t>температуры напрямую зависит и влажность воздуха. Низкие температуры провоцируют отдачу тепла организмом человека, тем самым снижая его защитные функции. Если в помещении установлена некачественная теплотехника, то люди будут постоянно страдать от переохлаждений, подвергаться простуде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/>
              <a:t>2. </a:t>
            </a:r>
            <a:r>
              <a:rPr lang="ru-RU" b="1" dirty="0" smtClean="0"/>
              <a:t>Влажность </a:t>
            </a:r>
            <a:r>
              <a:rPr lang="ru-RU" b="1" dirty="0"/>
              <a:t>воздуха</a:t>
            </a:r>
            <a:r>
              <a:rPr lang="ru-RU" dirty="0"/>
              <a:t> – это фактор, который в большой степени зависит от температуры. Если в помещении нет специальных увлажнителей воздуха, то чем выше температура, тем суше будет воздух. Здоровый человек, попав в помещение с сухим воздухом, почувствует дискомфорт уже через 10-15 минут. Если же человек уже простужен, он начнёт кашлять.</a:t>
            </a:r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меру влажный воздух (мера=40-60%) создаст комфортные условия для работ и отдыха. В зимний период он способствует укреплению иммунитета, так как не позволяет пересыхать слизистой и становиться уязвимой для вирусов. </a:t>
            </a:r>
          </a:p>
        </p:txBody>
      </p:sp>
    </p:spTree>
    <p:extLst>
      <p:ext uri="{BB962C8B-B14F-4D97-AF65-F5344CB8AC3E}">
        <p14:creationId xmlns:p14="http://schemas.microsoft.com/office/powerpoint/2010/main" val="39770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6759853" cy="49583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3</a:t>
            </a:r>
            <a:r>
              <a:rPr lang="ru-RU" dirty="0"/>
              <a:t>. </a:t>
            </a:r>
            <a:r>
              <a:rPr lang="ru-RU" b="1" dirty="0"/>
              <a:t>Скорость движения воздуха</a:t>
            </a:r>
            <a:r>
              <a:rPr lang="ru-RU" dirty="0"/>
              <a:t> – фактор микроклимата, на который многие вообще не обращают внимания. Но дело в том, что в зависимости (опять же) от температуры воздуха скорость его движения влияет на организм по-разному. Например, при температуре до 33-35 градусов скорость в 0,15 м/с комфортна, так как при этом воздух оказывает освежающий эффект. Если температура выше 35 градусов, то эффект будет обратным.</a:t>
            </a:r>
          </a:p>
        </p:txBody>
      </p:sp>
    </p:spTree>
    <p:extLst>
      <p:ext uri="{BB962C8B-B14F-4D97-AF65-F5344CB8AC3E}">
        <p14:creationId xmlns:p14="http://schemas.microsoft.com/office/powerpoint/2010/main" val="38370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232684" cy="1027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Микроклимат в </a:t>
            </a:r>
            <a:r>
              <a:rPr lang="ru-RU" b="1" dirty="0"/>
              <a:t>производственных помещениях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17232"/>
            <a:ext cx="6831861" cy="5658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Микроклимат </a:t>
            </a:r>
            <a:r>
              <a:rPr lang="ru-RU" dirty="0"/>
              <a:t>«рабочего места» напрямую связан со здоровьем и с производительностью труда сотрудников.</a:t>
            </a:r>
          </a:p>
        </p:txBody>
      </p:sp>
      <p:pic>
        <p:nvPicPr>
          <p:cNvPr id="1026" name="Picture 2" descr="https://www.teplovsem.ru/files/data/content/47/4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71635"/>
            <a:ext cx="3394348" cy="30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3604864" cy="2880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dirty="0"/>
              <a:t> </a:t>
            </a:r>
            <a:r>
              <a:rPr lang="ru-RU" sz="1700" b="1" dirty="0" smtClean="0"/>
              <a:t>    </a:t>
            </a:r>
            <a:r>
              <a:rPr lang="ru-RU" sz="1700" b="1" dirty="0" smtClean="0"/>
              <a:t>Офисные </a:t>
            </a:r>
            <a:r>
              <a:rPr lang="ru-RU" sz="1700" b="1" dirty="0"/>
              <a:t>помещения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Если </a:t>
            </a:r>
            <a:r>
              <a:rPr lang="ru-RU" sz="1700" dirty="0"/>
              <a:t>работа «сидячая» и не связана с интенсивными нагрузками, то температура воздуха в таких местах должна быть немного выше средних критериев. Этот показатель должен ровняться 22-24 со знаком плюс. При этом движение воздуха должно быть минимальным, а его влажность должна составлять – 50-60%.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9831" y="3284984"/>
            <a:ext cx="4067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Производственные помещения </a:t>
            </a:r>
            <a:r>
              <a:rPr lang="ru-RU" sz="1600" dirty="0"/>
              <a:t>(склад и цех).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таких местах воздух должен быть прохладнее, так как работник тратит больше физической энергии. Столбики термометра в подобных помещениях должны держаться на отметке 18-20 градусов, а влажность воздуха должна быть равной 40-60%. К тому же, в таких местах должна хорошо работать система вентиляции.</a:t>
            </a:r>
          </a:p>
        </p:txBody>
      </p:sp>
      <p:pic>
        <p:nvPicPr>
          <p:cNvPr id="2050" name="Picture 2" descr="ÐÐ°Ðº Ð¿ÑÐ°Ð²Ð¸Ð»ÑÐ½Ð¾ Ð²ÑÐ±Ð¸ÑÐ°ÑÑ Ð¾ÑÐ¸Ñ | ÐÐºÑÑÐ°Ð»ÑÐ½Ð¾ ÐÑÐµÐ½Ð´Ð°ÑÐ¾Ñ ÑÑ ÐºÐ¾Ð¼Ð¼ÐµÑÑÐµÑÐºÐ°Ñ  Ð½ÐµÐ´Ð²Ð¸Ð¶Ð¸Ð¼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40" y="548680"/>
            <a:ext cx="4067944" cy="25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ÑÐ¾Ð¼ÑÑÐ»ÐµÐ½Ð½Ð¾Ðµ Ð¿ÑÐ¾Ð¸Ð·Ð²Ð¾Ð´ÑÑÐ²Ð¾ Ð² Ð Ð¾ÑÑÐ¸Ð¸ Ð² ÑÐ½Ð²Ð°ÑÐµâÑÐµÐ²ÑÐ°Ð»Ðµ Ð²ÑÑÐ¾ÑÐ»Ð¾ Ð½Ð° 2,6% â  ÐÐ¾Ð²Ð¾ÑÑÐ¸ ÑÐ¸ÑÐµÐ¹Ð»Ð° Ð¸ ÑÐ¾Ð·Ð½Ð¸ÑÐ½Ð¾Ð¹ ÑÐ¾ÑÐ³Ð¾Ð²Ð»Ð¸ | Retail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5722"/>
            <a:ext cx="3604864" cy="28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34481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	Нормативы </a:t>
            </a:r>
            <a:r>
              <a:rPr lang="ru-RU" sz="1800" b="1" dirty="0"/>
              <a:t>комфортных условий внутренней среды</a:t>
            </a:r>
          </a:p>
          <a:p>
            <a:r>
              <a:rPr lang="ru-RU" sz="1800" dirty="0"/>
              <a:t>Каждый руководитель должен знать, что производительность труда его сотрудника целиком и полностью зависит от качества условий на рабочем месте. При этом работодатель обязан обеспечить персонал нормальными комфортными условиями труда, нормы которых излагаются в документе «</a:t>
            </a:r>
            <a:r>
              <a:rPr lang="ru-RU" sz="1800" dirty="0" err="1"/>
              <a:t>СанПин</a:t>
            </a:r>
            <a:r>
              <a:rPr lang="ru-RU" sz="1800" dirty="0"/>
              <a:t> 2.2.4.548-96» (Санитарные правила и нормы).</a:t>
            </a:r>
          </a:p>
          <a:p>
            <a:r>
              <a:rPr lang="ru-RU" sz="1800" dirty="0"/>
              <a:t>Так, эти правила устанавливают гигиенические требования к показателям микроклимата рабочих мест производственных помещений с учетом интенсивности </a:t>
            </a:r>
            <a:r>
              <a:rPr lang="ru-RU" sz="1800" dirty="0" err="1"/>
              <a:t>энергозатрат</a:t>
            </a:r>
            <a:r>
              <a:rPr lang="ru-RU" sz="1800" dirty="0"/>
              <a:t> сотрудников, времени выполнения работы и периодов года. В документе четко прописаны требования к методам измерения и контроля микроклиматических условий.</a:t>
            </a:r>
          </a:p>
          <a:p>
            <a:r>
              <a:rPr lang="ru-RU" sz="1800" dirty="0"/>
              <a:t>В помещении, где работает сотрудник, воздух должен быть теплым и, что не мало важно – чистым. К примеру, если высота в помещении от пола до потолка составляет два метра, то столбики термометра летом должны держаться на отметке – 20-22 градуса со знаком плюс, а в зимнее время года - +18-22С.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64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6543829" cy="4886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	Параметры </a:t>
            </a:r>
            <a:r>
              <a:rPr lang="ru-RU" b="1" dirty="0"/>
              <a:t>микроклимата помещений</a:t>
            </a:r>
          </a:p>
          <a:p>
            <a:r>
              <a:rPr lang="ru-RU" dirty="0"/>
              <a:t>Показатели микроклимата должны обеспечивать сохранение теплового баланса человека с окружающей средой и поддержание оптимального или допустимого теплового состояния организма. Так, </a:t>
            </a:r>
            <a:r>
              <a:rPr lang="ru-RU" b="1" dirty="0"/>
              <a:t>параметры микроклимата делятся на</a:t>
            </a:r>
            <a:r>
              <a:rPr lang="ru-RU" dirty="0"/>
              <a:t>:</a:t>
            </a:r>
          </a:p>
          <a:p>
            <a:r>
              <a:rPr lang="ru-RU" b="1" dirty="0"/>
              <a:t>Оптимальные</a:t>
            </a:r>
            <a:r>
              <a:rPr lang="ru-RU" dirty="0"/>
              <a:t>, которые включают в себя показатели оптимального теплового воздействия и функционального состояния человека, а также минимальное напряжение терморегуляции и ощущение комфорта.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Влияние микроклимата на организм человека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696744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Низкая температура вызывает охлаждение организма и может способствовать возникновению простудных заболеваний. При высокой температуре — перегрев организма, повышенное </a:t>
            </a:r>
            <a:r>
              <a:rPr lang="ru-RU" dirty="0" err="1"/>
              <a:t>потовыделение</a:t>
            </a:r>
            <a:r>
              <a:rPr lang="ru-RU" dirty="0"/>
              <a:t> и снижение работоспособности. Работник теряет внимание, что может привести к несчастному случаю.</a:t>
            </a:r>
          </a:p>
        </p:txBody>
      </p:sp>
    </p:spTree>
    <p:extLst>
      <p:ext uri="{BB962C8B-B14F-4D97-AF65-F5344CB8AC3E}">
        <p14:creationId xmlns:p14="http://schemas.microsoft.com/office/powerpoint/2010/main" val="40155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</TotalTime>
  <Words>123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Микроклимат помещений и здоровье человека. Терморегуляция организма человека. Влияние различных микроклиматов на организм человека.</vt:lpstr>
      <vt:lpstr>Понятие «микроклимат помещений» </vt:lpstr>
      <vt:lpstr>Презентация PowerPoint</vt:lpstr>
      <vt:lpstr>Презентация PowerPoint</vt:lpstr>
      <vt:lpstr>Микроклимат в производственных помещениях </vt:lpstr>
      <vt:lpstr>Презентация PowerPoint</vt:lpstr>
      <vt:lpstr>Презентация PowerPoint</vt:lpstr>
      <vt:lpstr>Презентация PowerPoint</vt:lpstr>
      <vt:lpstr>Влияние микроклимата на организм человека: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Микроклимат помещений и здоровье человека. Терморегуляция организма человека. Влияние различных микроклиматов на организм человека.</dc:title>
  <dc:creator>Дима Князев</dc:creator>
  <cp:lastModifiedBy>Масевнина</cp:lastModifiedBy>
  <cp:revision>5</cp:revision>
  <dcterms:created xsi:type="dcterms:W3CDTF">2023-01-03T13:13:53Z</dcterms:created>
  <dcterms:modified xsi:type="dcterms:W3CDTF">2023-01-14T06:26:48Z</dcterms:modified>
</cp:coreProperties>
</file>