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6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97B68-1471-4264-8BFB-4A9732A5B243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3AB44-EF0C-4491-AF02-E0A393B01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728" y="285734"/>
            <a:ext cx="6286544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The United States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of America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2643188"/>
            <a:ext cx="278608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The 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8662" y="2428874"/>
            <a:ext cx="342902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The USA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488" y="3857634"/>
            <a:ext cx="321471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America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гей\YandexDisk\Courses - 2019\Видеоуроки для сайта - 2019\The USA\Depositphotos_10885236_l-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5" y="1332569"/>
            <a:ext cx="3822143" cy="2547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28728" y="164892"/>
            <a:ext cx="628654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Stars and Stripes</a:t>
            </a:r>
            <a:endParaRPr lang="ru-RU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506" y="1318918"/>
            <a:ext cx="2714612" cy="132343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current</a:t>
            </a:r>
          </a:p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 states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16" y="1335270"/>
            <a:ext cx="2143140" cy="255454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13 original British colonies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3972828"/>
            <a:ext cx="6072230" cy="10772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colonies were originally controlled by the UK.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230" y="1628371"/>
            <a:ext cx="8748488" cy="280076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On the 4</a:t>
            </a:r>
            <a:r>
              <a:rPr lang="en-US" sz="44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of July 1776</a:t>
            </a:r>
          </a:p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the Declaration of Independence was issued, establishing the United States of America.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362536"/>
            <a:ext cx="628654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Independence Day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00430" y="2374134"/>
            <a:ext cx="2571768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Desktop\Depositphotos_76390585_l-20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8806"/>
            <a:ext cx="4143372" cy="564230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077006" y="2758694"/>
            <a:ext cx="1643074" cy="5110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214942" y="142858"/>
            <a:ext cx="3786214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capital</a:t>
            </a:r>
            <a:endParaRPr lang="ru-RU" sz="5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44" y="3214692"/>
            <a:ext cx="5000660" cy="83099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Washington, D.C.</a:t>
            </a:r>
            <a:endParaRPr lang="ru-RU" sz="4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0430" y="4106578"/>
            <a:ext cx="5374203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D.C.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District of Columbia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C:\Users\Сергей\YandexDisk\Courses - 2019\Видеоуроки для сайта - 2019\The USA\Depositphotos_41323209_xl-2015.png"/>
          <p:cNvPicPr>
            <a:picLocks noChangeAspect="1" noChangeArrowheads="1"/>
          </p:cNvPicPr>
          <p:nvPr/>
        </p:nvPicPr>
        <p:blipFill>
          <a:blip r:embed="rId3" cstate="screen"/>
          <a:srcRect t="5747"/>
          <a:stretch>
            <a:fillRect/>
          </a:stretch>
        </p:blipFill>
        <p:spPr bwMode="auto">
          <a:xfrm>
            <a:off x="3714744" y="142858"/>
            <a:ext cx="207170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ергей\Desktop\Depositphotos_76390585_l-2015.png"/>
          <p:cNvPicPr>
            <a:picLocks noChangeAspect="1" noChangeArrowheads="1"/>
          </p:cNvPicPr>
          <p:nvPr/>
        </p:nvPicPr>
        <p:blipFill>
          <a:blip r:embed="rId2"/>
          <a:srcRect l="7941" t="6214" r="3933" b="22952"/>
          <a:stretch>
            <a:fillRect/>
          </a:stretch>
        </p:blipFill>
        <p:spPr bwMode="auto">
          <a:xfrm>
            <a:off x="714348" y="-18"/>
            <a:ext cx="7715336" cy="5023177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192380" y="335138"/>
            <a:ext cx="1000132" cy="500066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43768" y="2000246"/>
            <a:ext cx="1000132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00628" y="2604801"/>
            <a:ext cx="4000528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Washington, D.C.</a:t>
            </a:r>
          </a:p>
          <a:p>
            <a:pPr algn="ctr"/>
            <a:r>
              <a:rPr lang="en-US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(the capital)</a:t>
            </a:r>
            <a:endParaRPr lang="ru-RU" sz="36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928676"/>
            <a:ext cx="2928958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Washington</a:t>
            </a:r>
          </a:p>
          <a:p>
            <a:pPr algn="ctr"/>
            <a:r>
              <a:rPr lang="en-US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(a state)</a:t>
            </a:r>
            <a:endParaRPr lang="ru-RU" sz="36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28794" y="219660"/>
            <a:ext cx="5286412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President</a:t>
            </a:r>
            <a:endParaRPr lang="ru-RU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480" y="1362668"/>
            <a:ext cx="578647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head of state</a:t>
            </a:r>
            <a:endParaRPr lang="ru-RU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42" y="2500312"/>
            <a:ext cx="7929586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head of government</a:t>
            </a:r>
            <a:endParaRPr lang="ru-RU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3864128"/>
            <a:ext cx="5857916" cy="7694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elected for four years</a:t>
            </a:r>
            <a:endParaRPr lang="ru-RU" sz="4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628" y="159211"/>
            <a:ext cx="7929586" cy="3323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currency of the United States is </a:t>
            </a:r>
          </a:p>
          <a:p>
            <a:pPr algn="ctr">
              <a:lnSpc>
                <a:spcPct val="150000"/>
              </a:lnSpc>
            </a:pPr>
            <a:r>
              <a:rPr lang="en-US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US …</a:t>
            </a:r>
            <a:endParaRPr lang="ru-RU" sz="6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86380" y="2194487"/>
            <a:ext cx="2714644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Arial" pitchFamily="34" charset="0"/>
                <a:cs typeface="Arial" pitchFamily="34" charset="0"/>
              </a:rPr>
              <a:t>dollar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Сергей\YandexDisk\Courses - 2019\Видеоуроки для сайта - 2019\The USA\Depositphotos_62673437_l-2015.png"/>
          <p:cNvPicPr>
            <a:picLocks noChangeAspect="1" noChangeArrowheads="1"/>
          </p:cNvPicPr>
          <p:nvPr/>
        </p:nvPicPr>
        <p:blipFill>
          <a:blip r:embed="rId2" cstate="print"/>
          <a:srcRect t="9969" b="45031"/>
          <a:stretch>
            <a:fillRect/>
          </a:stretch>
        </p:blipFill>
        <p:spPr bwMode="auto">
          <a:xfrm>
            <a:off x="2571736" y="3261974"/>
            <a:ext cx="4083208" cy="1837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0298" y="1770401"/>
            <a:ext cx="4071966" cy="101566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Questions</a:t>
            </a:r>
            <a:endParaRPr lang="ru-RU" sz="6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90" y="214296"/>
            <a:ext cx="8429652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 American state is located in the far north-west of North America? </a:t>
            </a:r>
            <a:endParaRPr lang="ru-RU" sz="6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3443123"/>
            <a:ext cx="5286412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is Alaska.</a:t>
            </a:r>
            <a:endParaRPr lang="ru-RU" sz="7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214296"/>
            <a:ext cx="7715304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 is the flag of the USA called? </a:t>
            </a:r>
            <a:endParaRPr lang="ru-RU" sz="6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2786064"/>
            <a:ext cx="7572428" cy="212365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is called the </a:t>
            </a:r>
          </a:p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Stars and Stripes.</a:t>
            </a:r>
            <a:endParaRPr lang="ru-RU" sz="6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90" y="142858"/>
            <a:ext cx="8429652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Why is Independence Day important for Americans? </a:t>
            </a:r>
            <a:endParaRPr lang="ru-RU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2071684"/>
            <a:ext cx="8858312" cy="292387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Independence Day is important because on the 4</a:t>
            </a:r>
            <a:r>
              <a:rPr lang="en-US" sz="46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4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of July 1776 the USA became independent</a:t>
            </a:r>
          </a:p>
          <a:p>
            <a:pPr algn="ctr"/>
            <a:r>
              <a:rPr lang="en-US" sz="4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 the UK.</a:t>
            </a:r>
            <a:endParaRPr lang="ru-RU" sz="4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8728" y="285734"/>
            <a:ext cx="6286544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The United States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of America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8794" y="2643188"/>
            <a:ext cx="5357850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Arial" pitchFamily="34" charset="0"/>
                <a:cs typeface="Arial" pitchFamily="34" charset="0"/>
              </a:rPr>
              <a:t>It is a union of </a:t>
            </a:r>
            <a:r>
              <a:rPr lang="en-US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50 states</a:t>
            </a:r>
            <a:endParaRPr lang="ru-RU" sz="6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90" y="120550"/>
            <a:ext cx="8429652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 is the difference between Washington and Washington, D.C.? </a:t>
            </a:r>
            <a:endParaRPr lang="ru-RU" sz="4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2620880"/>
            <a:ext cx="8858312" cy="230832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Washington is a state in America whereas Washington, D.C. is the capital of the USA.</a:t>
            </a:r>
            <a:endParaRPr lang="ru-RU" sz="4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ергей\Desktop\Depositphotos_76390585_l-2015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29515" y="-43756"/>
            <a:ext cx="7943013" cy="5187274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798486" y="2390774"/>
            <a:ext cx="714380" cy="4286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798882" y="3656020"/>
            <a:ext cx="642942" cy="4286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72396" y="1571618"/>
            <a:ext cx="642942" cy="4286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908288" y="2239960"/>
            <a:ext cx="714380" cy="4286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06" y="4364194"/>
            <a:ext cx="35719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Mainland USA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06" y="3584582"/>
            <a:ext cx="242889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48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states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1262" y="2989706"/>
            <a:ext cx="157163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Texas</a:t>
            </a:r>
            <a:endParaRPr lang="en-US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4678" y="1571618"/>
            <a:ext cx="228601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Colorado</a:t>
            </a:r>
            <a:endParaRPr lang="en-US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2230" y="1692460"/>
            <a:ext cx="2571768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California</a:t>
            </a:r>
            <a:endParaRPr lang="en-US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60400" y="906642"/>
            <a:ext cx="228601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New York</a:t>
            </a:r>
            <a:endParaRPr lang="en-US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ергей\Desktop\Depositphotos_76390585_l-2454015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540718">
            <a:off x="2150591" y="184125"/>
            <a:ext cx="2211189" cy="1857388"/>
          </a:xfrm>
          <a:prstGeom prst="rect">
            <a:avLst/>
          </a:prstGeom>
          <a:noFill/>
        </p:spPr>
      </p:pic>
      <p:pic>
        <p:nvPicPr>
          <p:cNvPr id="5" name="Picture 2" descr="C:\Users\Сергей\Desktop\Depositphotos_76390585_l-245401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357568"/>
            <a:ext cx="2357454" cy="1500198"/>
          </a:xfrm>
          <a:prstGeom prst="rect">
            <a:avLst/>
          </a:prstGeom>
          <a:noFill/>
        </p:spPr>
      </p:pic>
      <p:pic>
        <p:nvPicPr>
          <p:cNvPr id="6" name="Picture 3" descr="C:\Users\Сергей\Desktop\Depositphotos_76390585_l-2015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57620" y="2071666"/>
            <a:ext cx="4703746" cy="30718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282" y="214296"/>
            <a:ext cx="200026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Alaska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4214824"/>
            <a:ext cx="200026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Hawaii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7818" y="1285866"/>
            <a:ext cx="35719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Mainland USA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ергей\YandexDisk\Courses - 2019\Видеоуроки для сайта - 2019\The USA\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0"/>
            <a:ext cx="6446591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85720" y="785800"/>
            <a:ext cx="128588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Alaska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2571750"/>
            <a:ext cx="257176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Mainland USA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4" y="3786196"/>
            <a:ext cx="178591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Hawaii</a:t>
            </a:r>
          </a:p>
          <a:p>
            <a:pPr algn="ctr"/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~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132 islands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верх 12"/>
          <p:cNvSpPr/>
          <p:nvPr/>
        </p:nvSpPr>
        <p:spPr>
          <a:xfrm rot="2354899">
            <a:off x="2909988" y="3110069"/>
            <a:ext cx="649546" cy="849215"/>
          </a:xfrm>
          <a:prstGeom prst="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3065500">
            <a:off x="3982933" y="1606777"/>
            <a:ext cx="643134" cy="86255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3065500">
            <a:off x="2306808" y="535205"/>
            <a:ext cx="643134" cy="862558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ергей\YandexDisk\Courses - 2019\Видеоуроки для сайта - 2019\The USA\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0"/>
            <a:ext cx="6446591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928662" y="2143122"/>
            <a:ext cx="2000264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Pacific 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Ocean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3438" y="2605633"/>
            <a:ext cx="2571768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Atlantic 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Ocean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357568"/>
            <a:ext cx="1071538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west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2494" y="3357568"/>
            <a:ext cx="1071538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east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642924"/>
            <a:ext cx="6929486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&gt; 320 million people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live in America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0250" y="2571750"/>
            <a:ext cx="35719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Arial" pitchFamily="34" charset="0"/>
                <a:cs typeface="Arial" pitchFamily="34" charset="0"/>
              </a:rPr>
              <a:t>Americans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1231" y="168550"/>
            <a:ext cx="4786346" cy="48320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People ran away to America </a:t>
            </a:r>
          </a:p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from persecution for political or religious beliefs</a:t>
            </a:r>
          </a:p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in their native countries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C:\Users\Сергей\Desktop\Depositphotos_76390585_l-2015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57818" y="753681"/>
            <a:ext cx="3172294" cy="2071702"/>
          </a:xfrm>
          <a:prstGeom prst="rect">
            <a:avLst/>
          </a:prstGeom>
          <a:noFill/>
        </p:spPr>
      </p:pic>
      <p:sp>
        <p:nvSpPr>
          <p:cNvPr id="8" name="Стрелка вверх 7"/>
          <p:cNvSpPr/>
          <p:nvPr/>
        </p:nvSpPr>
        <p:spPr>
          <a:xfrm rot="13149535">
            <a:off x="7129570" y="106177"/>
            <a:ext cx="643134" cy="86255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 rot="17842779">
            <a:off x="8138869" y="1981412"/>
            <a:ext cx="643134" cy="86255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649623">
            <a:off x="5933173" y="2553040"/>
            <a:ext cx="643134" cy="862558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215074" y="3500444"/>
            <a:ext cx="285752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all racial and national groups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412" y="4500576"/>
            <a:ext cx="4000496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baseline="30000" dirty="0" smtClean="0">
                <a:latin typeface="Arial" pitchFamily="34" charset="0"/>
                <a:cs typeface="Arial" pitchFamily="34" charset="0"/>
              </a:rPr>
              <a:t>rd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largest country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642924"/>
            <a:ext cx="6929486" cy="101566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Official language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216536"/>
            <a:ext cx="8358246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English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is the most commonly spoken language.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>
            <a:stCxn id="4" idx="1"/>
          </p:cNvCxnSpPr>
          <p:nvPr/>
        </p:nvCxnSpPr>
        <p:spPr>
          <a:xfrm rot="10800000" flipH="1">
            <a:off x="1071538" y="1142990"/>
            <a:ext cx="6929486" cy="776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276</Words>
  <PresentationFormat>Экран (16:9)</PresentationFormat>
  <Paragraphs>70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Пользователь Windows</cp:lastModifiedBy>
  <cp:revision>133</cp:revision>
  <dcterms:created xsi:type="dcterms:W3CDTF">2019-09-05T12:33:34Z</dcterms:created>
  <dcterms:modified xsi:type="dcterms:W3CDTF">2019-09-19T21:28:26Z</dcterms:modified>
</cp:coreProperties>
</file>