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7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8" r:id="rId19"/>
    <p:sldId id="272" r:id="rId20"/>
    <p:sldId id="273" r:id="rId21"/>
    <p:sldId id="276" r:id="rId22"/>
    <p:sldId id="274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8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3" name="Заполнитель даты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/>
          </a:p>
          <a:p>
            <a:r>
              <a:rPr lang="en-US" smtClean="0"/>
              <a:t>*</a:t>
            </a:r>
            <a:endParaRPr lang="en-US"/>
          </a:p>
        </p:txBody>
      </p:sp>
      <p:sp>
        <p:nvSpPr>
          <p:cNvPr id="4" name="Заполнитель изображения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  <a:p>
            <a:endParaRPr lang="en-US"/>
          </a:p>
        </p:txBody>
      </p:sp>
      <p:sp>
        <p:nvSpPr>
          <p:cNvPr id="5" name="Заполнитель заметок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altLang="en-US"/>
              <a:t>Щелкните для изменения стиля основного текста</a:t>
            </a:r>
            <a:endParaRPr lang="en-US"/>
          </a:p>
          <a:p>
            <a:pPr lvl="1"/>
            <a:r>
              <a:rPr lang="ru-RU" altLang="en-US"/>
              <a:t>Второй уровень</a:t>
            </a:r>
            <a:endParaRPr lang="en-US"/>
          </a:p>
          <a:p>
            <a:pPr lvl="2"/>
            <a:r>
              <a:rPr lang="ru-RU" altLang="en-US"/>
              <a:t>Третий уровень</a:t>
            </a:r>
            <a:endParaRPr lang="en-US"/>
          </a:p>
          <a:p>
            <a:pPr lvl="3"/>
            <a:r>
              <a:rPr lang="ru-RU" altLang="en-US"/>
              <a:t>Четвертый уровень</a:t>
            </a:r>
            <a:endParaRPr lang="en-US"/>
          </a:p>
          <a:p>
            <a:pPr lvl="4"/>
            <a:r>
              <a:rPr lang="ru-RU" altLang="en-US"/>
              <a:t>Пятый уровень</a:t>
            </a:r>
            <a:endParaRPr lang="en-US"/>
          </a:p>
        </p:txBody>
      </p:sp>
      <p:sp>
        <p:nvSpPr>
          <p:cNvPr id="6" name="Заполнитель нижнего колонтитула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7" name="Заполнитель номера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/>
          </a:p>
          <a:p>
            <a:r>
              <a:rPr lang="en-US" smtClean="0"/>
              <a:t>#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191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821D91F-06DF-4998-8989-DFEEE7E37349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7AC2C46-911B-4B3A-A1FA-D64D6E3B832C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CD86771-B4A5-423F-9034-6728C484279D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AF0C690-5039-40DA-839B-4CE25A18B05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7EE40C8-95DC-42E7-A0A0-E60F6E2D6E35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212C40B-D333-4F02-BDC5-7A265D8285C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D0C233C-FD99-41DD-A623-230EA062CA49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3FC787D-AFEB-4BB5-8B20-13E914D21945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EDD075A-90E9-406D-A4B7-5C3A78BD9170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998BC121-5AA5-4EC5-B07F-DE5DB58BBBE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CA8640B7-4BAF-4DF4-A9A3-73849F2AB3F5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9F2D5F9-C3F1-46DF-A1DE-9E8287F4CAEC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2E7F4AD-C35A-4B6B-827C-EB2879BC3156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2088977-84C4-408F-8AF1-65E8FFEC9DB5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EA4459E5-0501-4BFA-A9C1-E6159CEEA7A8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EB24215-3877-4A72-BB3E-7E6E2C481483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050CA02-2C9E-4AF3-9B67-3FF9D1FAFC46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C9CE5EC-B79F-4DCC-A65C-AC93532A7509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BBEEA9B-8304-41F7-A672-2AA388C1975F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F337F15A-5694-4C5B-88B2-81F8238CDA6D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5977B0F-51E6-48DE-AA9C-37C9F1CAACEA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2528F409-AFEF-4FC6-8C83-AC3A55C75769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4A80752-3793-47EC-9C81-99A729B871E5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D7FF2-845F-41B9-944F-35B90659B7D6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>
                <a:latin typeface="Times New Roman"/>
                <a:ea typeface="Times New Roman"/>
                <a:cs typeface="Times New Roman"/>
              </a:rPr>
              <a:t>Основы геологии</a:t>
            </a:r>
            <a:endParaRPr lang="en-US" b="1"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latin typeface="Times New Roman"/>
                <a:ea typeface="Times New Roman"/>
                <a:cs typeface="Times New Roman"/>
              </a:rPr>
              <a:t>Аллювилиальные </a:t>
            </a:r>
            <a:endParaRPr b="1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71897" y="1449607"/>
            <a:ext cx="6973071" cy="5236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latin typeface="Times New Roman"/>
                <a:ea typeface="Times New Roman"/>
                <a:cs typeface="Times New Roman"/>
              </a:rPr>
              <a:t>Озерные ленточные </a:t>
            </a:r>
            <a:endParaRPr b="1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58947" y="1404126"/>
            <a:ext cx="7083008" cy="5310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latin typeface="Times New Roman"/>
                <a:ea typeface="Times New Roman"/>
                <a:cs typeface="Times New Roman"/>
              </a:rPr>
              <a:t>Ледниковые моренные</a:t>
            </a:r>
            <a:endParaRPr b="1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77144" y="1469384"/>
            <a:ext cx="7637712" cy="5073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Флювиогляциальные (водно-ледниковые)</a:t>
            </a:r>
            <a:endParaRPr b="1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5515" y="1877703"/>
            <a:ext cx="9460969" cy="4491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Покровные суглинки и глины</a:t>
            </a:r>
            <a:endParaRPr b="1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37520" y="1690688"/>
            <a:ext cx="7116961" cy="5063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Лессы, лессовидные породы</a:t>
            </a:r>
            <a:endParaRPr b="1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47308" y="1690688"/>
            <a:ext cx="6697385" cy="5054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Эоловые отложения</a:t>
            </a:r>
            <a:endParaRPr b="1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51039" y="1690688"/>
            <a:ext cx="7689921" cy="4935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Морские отложения</a:t>
            </a:r>
            <a:endParaRPr b="1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24555" y="1690688"/>
            <a:ext cx="8342890" cy="4597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1524000" y="1738347"/>
            <a:ext cx="9144000" cy="2387600"/>
          </a:xfrm>
        </p:spPr>
        <p:txBody>
          <a:bodyPr/>
          <a:lstStyle/>
          <a:p>
            <a:r>
              <a:rPr lang="ru-RU" sz="6000" b="1" i="0" u="none" strike="noStrike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Понятие о геологической карте и разрезе</a:t>
            </a:r>
            <a:endParaRPr lang="en-US" b="1"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Стратиграфическая карта</a:t>
            </a:r>
            <a:endParaRPr b="1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22781" y="1449344"/>
            <a:ext cx="3993560" cy="5408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1524000" y="2689360"/>
            <a:ext cx="9144000" cy="2387600"/>
          </a:xfrm>
        </p:spPr>
        <p:txBody>
          <a:bodyPr>
            <a:normAutofit fontScale="90000"/>
          </a:bodyPr>
          <a:lstStyle/>
          <a:p>
            <a:r>
              <a:rPr sz="6000" b="1" i="0" u="none" strike="noStrike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Стратиграфия, литология, сейсмическая активность и условия залегания горных пород</a:t>
            </a:r>
            <a:endParaRPr lang="en-US" b="1"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Литологическая карта</a:t>
            </a:r>
            <a:endParaRPr b="1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61302" y="1434528"/>
            <a:ext cx="7069398" cy="5152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Условные обозначения</a:t>
            </a:r>
            <a:endParaRPr b="1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9695" y="2487555"/>
            <a:ext cx="10128226" cy="26090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Литолого-стратиграфическая</a:t>
            </a:r>
            <a:endParaRPr b="1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41336" y="1394011"/>
            <a:ext cx="4309328" cy="519745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i="0" u="none" strike="noStrike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Инженерно-геологическая</a:t>
            </a:r>
            <a:endParaRPr b="1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11655" y="1523645"/>
            <a:ext cx="6968691" cy="49955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latin typeface="Times New Roman"/>
                <a:ea typeface="Times New Roman"/>
                <a:cs typeface="Times New Roman"/>
              </a:rPr>
              <a:t>Моноклиналь</a:t>
            </a:r>
            <a:endParaRPr b="1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838200" y="1538979"/>
            <a:ext cx="10515600" cy="4351338"/>
          </a:xfrm>
        </p:spPr>
        <p:txBody>
          <a:bodyPr/>
          <a:lstStyle/>
          <a:p>
            <a:r>
              <a:rPr lang="ru-RU">
                <a:latin typeface="Times New Roman"/>
                <a:ea typeface="Times New Roman"/>
                <a:cs typeface="Times New Roman"/>
              </a:rPr>
              <a:t>Залегание слоев называется наклонным или моноклинальным, когда они на обширных пространствах наклонены в одном и направлении примерно под одним и тем же углом</a:t>
            </a:r>
            <a:endParaRPr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8200" y="3283842"/>
            <a:ext cx="5702900" cy="2893121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86148" y="2953842"/>
            <a:ext cx="3887327" cy="3128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latin typeface="Times New Roman"/>
                <a:ea typeface="Times New Roman"/>
                <a:cs typeface="Times New Roman"/>
              </a:rPr>
              <a:t>Складка</a:t>
            </a:r>
            <a:endParaRPr b="1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838200" y="1538979"/>
            <a:ext cx="10515600" cy="4351338"/>
          </a:xfrm>
        </p:spPr>
        <p:txBody>
          <a:bodyPr/>
          <a:lstStyle/>
          <a:p>
            <a:r>
              <a:rPr lang="ru-RU" b="1">
                <a:latin typeface="Times New Roman"/>
                <a:ea typeface="Times New Roman"/>
                <a:cs typeface="Times New Roman"/>
              </a:rPr>
              <a:t>Антиклинальные</a:t>
            </a:r>
            <a:r>
              <a:rPr lang="ru-RU">
                <a:latin typeface="Times New Roman"/>
                <a:ea typeface="Times New Roman"/>
                <a:cs typeface="Times New Roman"/>
              </a:rPr>
              <a:t> - в ядре залегают более древние породы;</a:t>
            </a:r>
          </a:p>
          <a:p>
            <a:r>
              <a:rPr lang="ru-RU" b="1">
                <a:latin typeface="Times New Roman"/>
                <a:ea typeface="Times New Roman"/>
                <a:cs typeface="Times New Roman"/>
              </a:rPr>
              <a:t>Синклинальные</a:t>
            </a:r>
            <a:r>
              <a:rPr lang="ru-RU">
                <a:latin typeface="Times New Roman"/>
                <a:ea typeface="Times New Roman"/>
                <a:cs typeface="Times New Roman"/>
              </a:rPr>
              <a:t> - в ядре располагаются молодые породы.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90795" y="2660718"/>
            <a:ext cx="8989996" cy="3676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latin typeface="Times New Roman"/>
                <a:ea typeface="Times New Roman"/>
                <a:cs typeface="Times New Roman"/>
              </a:rPr>
              <a:t>Флексура</a:t>
            </a:r>
            <a:endParaRPr b="1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>
          <a:xfrm>
            <a:off x="838200" y="1538979"/>
            <a:ext cx="10515600" cy="4351338"/>
          </a:xfrm>
        </p:spPr>
        <p:txBody>
          <a:bodyPr/>
          <a:lstStyle/>
          <a:p>
            <a:r>
              <a:rPr lang="ru-RU" b="1">
                <a:latin typeface="Times New Roman"/>
                <a:ea typeface="Times New Roman"/>
                <a:cs typeface="Times New Roman"/>
              </a:rPr>
              <a:t>Антиклинальные</a:t>
            </a:r>
            <a:r>
              <a:rPr lang="ru-RU">
                <a:latin typeface="Times New Roman"/>
                <a:ea typeface="Times New Roman"/>
                <a:cs typeface="Times New Roman"/>
              </a:rPr>
              <a:t> - в ядре залегают более древние породы;</a:t>
            </a:r>
          </a:p>
          <a:p>
            <a:r>
              <a:rPr lang="ru-RU" b="1">
                <a:latin typeface="Times New Roman"/>
                <a:ea typeface="Times New Roman"/>
                <a:cs typeface="Times New Roman"/>
              </a:rPr>
              <a:t>Синклинальные</a:t>
            </a:r>
            <a:r>
              <a:rPr lang="ru-RU">
                <a:latin typeface="Times New Roman"/>
                <a:ea typeface="Times New Roman"/>
                <a:cs typeface="Times New Roman"/>
              </a:rPr>
              <a:t> - в ядре располагаются молодые породы.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10413" y="2655036"/>
            <a:ext cx="4466122" cy="2618072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0938" y="3930383"/>
            <a:ext cx="3609474" cy="2685449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76535" y="3964072"/>
            <a:ext cx="3619099" cy="2656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1524000" y="1948554"/>
            <a:ext cx="9144000" cy="2387600"/>
          </a:xfrm>
        </p:spPr>
        <p:txBody>
          <a:bodyPr/>
          <a:lstStyle/>
          <a:p>
            <a:r>
              <a:rPr lang="ru-RU" sz="6000" b="1" i="0" u="none" strike="noStrik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Генетические </a:t>
            </a:r>
            <a:r>
              <a:rPr lang="ru-RU" sz="6000" b="1" i="0" u="none" strike="noStrike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типы четвертичных </a:t>
            </a:r>
            <a:r>
              <a:rPr lang="ru-RU" sz="6000" b="1" i="0" u="none" strike="noStrike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отложений</a:t>
            </a:r>
            <a:endParaRPr lang="en-US" b="1" dirty="0"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latin typeface="Times New Roman"/>
                <a:ea typeface="Times New Roman"/>
                <a:cs typeface="Times New Roman"/>
              </a:rPr>
              <a:t>Элювиальные породы</a:t>
            </a:r>
            <a:endParaRPr b="1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1350" y="1602633"/>
            <a:ext cx="8069300" cy="4797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latin typeface="Times New Roman"/>
                <a:ea typeface="Times New Roman"/>
                <a:cs typeface="Times New Roman"/>
              </a:rPr>
              <a:t>Деэлювиальные породы</a:t>
            </a:r>
            <a:endParaRPr b="1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74480" y="1450643"/>
            <a:ext cx="7043041" cy="5292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latin typeface="Times New Roman"/>
                <a:ea typeface="Times New Roman"/>
                <a:cs typeface="Times New Roman"/>
              </a:rPr>
              <a:t>Пролювий</a:t>
            </a:r>
            <a:endParaRPr b="1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78652" y="1388303"/>
            <a:ext cx="5034696" cy="5094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fault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141</Words>
  <Application>Microsoft Office PowerPoint</Application>
  <PresentationFormat>Произвольный</PresentationFormat>
  <Paragraphs>51</Paragraphs>
  <Slides>23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Default</vt:lpstr>
      <vt:lpstr>Основы геологии</vt:lpstr>
      <vt:lpstr>Стратиграфия, литология, сейсмическая активность и условия залегания горных пород</vt:lpstr>
      <vt:lpstr>Моноклиналь</vt:lpstr>
      <vt:lpstr>Складка</vt:lpstr>
      <vt:lpstr>Флексура</vt:lpstr>
      <vt:lpstr>Генетические типы четвертичных отложений</vt:lpstr>
      <vt:lpstr>Элювиальные породы</vt:lpstr>
      <vt:lpstr>Деэлювиальные породы</vt:lpstr>
      <vt:lpstr>Пролювий</vt:lpstr>
      <vt:lpstr>Аллювилиальные </vt:lpstr>
      <vt:lpstr>Озерные ленточные </vt:lpstr>
      <vt:lpstr>Ледниковые моренные</vt:lpstr>
      <vt:lpstr>Флювиогляциальные (водно-ледниковые)</vt:lpstr>
      <vt:lpstr>Покровные суглинки и глины</vt:lpstr>
      <vt:lpstr>Лессы, лессовидные породы</vt:lpstr>
      <vt:lpstr>Эоловые отложения</vt:lpstr>
      <vt:lpstr>Морские отложения</vt:lpstr>
      <vt:lpstr>Понятие о геологической карте и разрезе</vt:lpstr>
      <vt:lpstr>Стратиграфическая карта</vt:lpstr>
      <vt:lpstr>Литологическая карта</vt:lpstr>
      <vt:lpstr>Условные обозначения</vt:lpstr>
      <vt:lpstr>Литолого-стратиграфическая</vt:lpstr>
      <vt:lpstr>Инженерно-геологическая</vt:lpstr>
    </vt:vector>
  </TitlesOfParts>
  <Company>Mobile Systems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Violetta Ermilova</dc:creator>
  <cp:lastModifiedBy>User</cp:lastModifiedBy>
  <cp:revision>3</cp:revision>
  <dcterms:created xsi:type="dcterms:W3CDTF">2017-06-21T13:57:27Z</dcterms:created>
  <dcterms:modified xsi:type="dcterms:W3CDTF">2025-09-11T09:00:10Z</dcterms:modified>
</cp:coreProperties>
</file>